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7" r:id="rId11"/>
    <p:sldId id="26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02FF1-0C21-44A9-81E2-248DCFD37510}" v="29" dt="2019-04-14T01:08:52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356D0-B8C4-45F5-8144-57ED4DAE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pt-BR" b="1" dirty="0"/>
              <a:t>Linguagem Lua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860AB-44D2-4640-82C6-78A921027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93111"/>
            <a:ext cx="7454007" cy="3193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Nomes: Nilson </a:t>
            </a:r>
            <a:r>
              <a:rPr lang="pt-BR" dirty="0" err="1"/>
              <a:t>junio</a:t>
            </a:r>
            <a:endParaRPr lang="pt-BR" dirty="0"/>
          </a:p>
          <a:p>
            <a:r>
              <a:rPr lang="pt-BR" dirty="0"/>
              <a:t>	</a:t>
            </a:r>
            <a:r>
              <a:rPr lang="pt-BR"/>
              <a:t>Raphael bragança</a:t>
            </a:r>
            <a:endParaRPr lang="pt-BR" dirty="0"/>
          </a:p>
          <a:p>
            <a:r>
              <a:rPr lang="pt-BR"/>
              <a:t>	Joao pedro pamplona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190C1-BF20-41FD-A895-371D6410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485" y="621437"/>
            <a:ext cx="3643544" cy="36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F4E1-4E90-4EE7-BB36-F8A9947E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23" y="816745"/>
            <a:ext cx="8791575" cy="1420428"/>
          </a:xfrm>
        </p:spPr>
        <p:txBody>
          <a:bodyPr/>
          <a:lstStyle/>
          <a:p>
            <a:r>
              <a:rPr lang="pt-BR" dirty="0"/>
              <a:t>História e influência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DF6A6-8A2B-432F-A143-3D3727DC8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323" y="2938510"/>
            <a:ext cx="9336073" cy="3249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Groovy é uma linguagem de programação orientada a objetos desenvolvida para a plataforma Java e foi lançada em janeiro de 2007.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É conhecida como uma alternativa à linguagem Java que possui uma sintaxe concisa, familiar e fácil de aprender.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É uma linguagem tanto estática quanto dinâmica e possui funcionalidades similares às linguagens Python, Ruby e Perl.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233445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963" y="836882"/>
            <a:ext cx="8791575" cy="1230220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100" y="2708332"/>
            <a:ext cx="9486993" cy="4412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cap="none" dirty="0"/>
              <a:t>Tipagem estática e tipagem dinâmica</a:t>
            </a:r>
          </a:p>
          <a:p>
            <a:pPr marL="342900" indent="-342900">
              <a:buChar char="•"/>
            </a:pPr>
            <a:r>
              <a:rPr lang="pt-BR" cap="none" dirty="0"/>
              <a:t>Clausuras</a:t>
            </a:r>
          </a:p>
          <a:p>
            <a:pPr marL="342900" indent="-342900">
              <a:buChar char="•"/>
            </a:pPr>
            <a:r>
              <a:rPr lang="pt-BR" cap="none" dirty="0"/>
              <a:t>Compilada Dinamicamente ou Interpretada</a:t>
            </a:r>
          </a:p>
          <a:p>
            <a:pPr marL="342900" indent="-342900">
              <a:buChar char="•"/>
            </a:pPr>
            <a:r>
              <a:rPr lang="pt-BR" cap="none" dirty="0"/>
              <a:t>Integra-se transparentemente com outros códigos e bibliotecas Java</a:t>
            </a:r>
          </a:p>
          <a:p>
            <a:pPr marL="342900" indent="-342900">
              <a:buChar char="•"/>
            </a:pPr>
            <a:r>
              <a:rPr lang="pt-BR" cap="none" dirty="0"/>
              <a:t>Sobrecarga de operadores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Linguagem de programação e de script</a:t>
            </a:r>
          </a:p>
          <a:p>
            <a:endParaRPr lang="pt-BR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408071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6FCA4C5-E3F3-4DF8-B3D0-085099A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9386016" cy="700718"/>
          </a:xfrm>
        </p:spPr>
        <p:txBody>
          <a:bodyPr>
            <a:noAutofit/>
          </a:bodyPr>
          <a:lstStyle/>
          <a:p>
            <a:r>
              <a:rPr lang="pt-BR" sz="3200" dirty="0"/>
              <a:t>Expressividade – Operadores de spread: groovy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10934-1077-4FF1-8DDC-2E7771E8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15655"/>
            <a:ext cx="11915775" cy="442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3D4F-8A66-4C54-BE16-B230C20A6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40" r="-1905"/>
          <a:stretch/>
        </p:blipFill>
        <p:spPr>
          <a:xfrm>
            <a:off x="138112" y="5444780"/>
            <a:ext cx="12134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6FCA4C5-E3F3-4DF8-B3D0-085099A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9386016" cy="700718"/>
          </a:xfrm>
        </p:spPr>
        <p:txBody>
          <a:bodyPr>
            <a:noAutofit/>
          </a:bodyPr>
          <a:lstStyle/>
          <a:p>
            <a:r>
              <a:rPr lang="pt-BR" sz="3200" dirty="0"/>
              <a:t>Expressividade – Operadores de spread: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137EF-9426-4FAB-ACF9-3474DBA9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898" y="810046"/>
            <a:ext cx="3886200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D9C7E-6C08-43B2-B1AC-B1CCF1AE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98" y="4208310"/>
            <a:ext cx="5133975" cy="220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BE05E-EAE8-4B43-A0A6-3EA1E83C3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27" y="810046"/>
            <a:ext cx="6761508" cy="547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5FE84-037B-43AB-BD67-631C84DB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7" y="6197878"/>
            <a:ext cx="676150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509" y="687357"/>
            <a:ext cx="8791575" cy="123022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344" y="2601157"/>
            <a:ext cx="9486993" cy="3977196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/>
              <a:t>http://groovy-lang.org/operators.html</a:t>
            </a:r>
            <a:r>
              <a:rPr lang="pt-BR" cap="none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/>
              <a:t>https://www.itexto.com.br/devkico/?p=654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cap="none" dirty="0"/>
              <a:t>https://pt.wikipedia.org/wiki/Groovy</a:t>
            </a:r>
          </a:p>
        </p:txBody>
      </p:sp>
    </p:spTree>
    <p:extLst>
      <p:ext uri="{BB962C8B-B14F-4D97-AF65-F5344CB8AC3E}">
        <p14:creationId xmlns:p14="http://schemas.microsoft.com/office/powerpoint/2010/main" val="33657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7F4E1-4E90-4EE7-BB36-F8A9947E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23" y="816745"/>
            <a:ext cx="8791575" cy="1420428"/>
          </a:xfrm>
        </p:spPr>
        <p:txBody>
          <a:bodyPr/>
          <a:lstStyle/>
          <a:p>
            <a:r>
              <a:rPr lang="pt-BR" dirty="0"/>
              <a:t>História e influência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DF6A6-8A2B-432F-A143-3D3727DC8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323" y="2938510"/>
            <a:ext cx="9336073" cy="3249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Lua é uma linguagem desenvolvida no Brasil por brasileiros, criada na PUC em 1993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Na época, precisava-se de uma linguagem: portável, capaz de descrever dados facilmente, amigável com C e de sintaxe fácil. </a:t>
            </a:r>
          </a:p>
          <a:p>
            <a:endParaRPr lang="pt-BR" sz="105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Alguns de seus parentes mais próximos são </a:t>
            </a:r>
            <a:r>
              <a:rPr lang="pt-BR" cap="none" dirty="0" err="1"/>
              <a:t>icon</a:t>
            </a:r>
            <a:r>
              <a:rPr lang="pt-BR" cap="none" dirty="0"/>
              <a:t>, pascal, </a:t>
            </a:r>
            <a:r>
              <a:rPr lang="pt-BR" cap="none" dirty="0" err="1"/>
              <a:t>scheme</a:t>
            </a:r>
            <a:r>
              <a:rPr lang="pt-BR" cap="none" dirty="0"/>
              <a:t>, por sua concepção, e </a:t>
            </a:r>
            <a:r>
              <a:rPr lang="pt-BR" cap="none" dirty="0" err="1"/>
              <a:t>python</a:t>
            </a:r>
            <a:r>
              <a:rPr lang="pt-BR" cap="none" dirty="0"/>
              <a:t>, por sua facilidade de utilização por não-programadores.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60325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754" y="412812"/>
            <a:ext cx="8791575" cy="1230220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100" y="1926454"/>
            <a:ext cx="9486993" cy="4412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cap="none" dirty="0" err="1"/>
              <a:t>Multiparadigma</a:t>
            </a:r>
            <a:endParaRPr lang="pt-BR" dirty="0" err="1"/>
          </a:p>
          <a:p>
            <a:pPr marL="342900" indent="-342900">
              <a:buChar char="•"/>
            </a:pPr>
            <a:r>
              <a:rPr lang="pt-BR" cap="none" dirty="0"/>
              <a:t>Tipagem dinâmica forte</a:t>
            </a:r>
            <a:endParaRPr lang="pt-BR" dirty="0"/>
          </a:p>
          <a:p>
            <a:pPr marL="342900" indent="-342900">
              <a:buChar char="•"/>
            </a:pPr>
            <a:r>
              <a:rPr lang="pt-BR" cap="none" dirty="0"/>
              <a:t>Rápida</a:t>
            </a:r>
          </a:p>
          <a:p>
            <a:pPr marL="342900" indent="-342900">
              <a:buChar char="•"/>
            </a:pPr>
            <a:r>
              <a:rPr lang="pt-BR" cap="none" dirty="0"/>
              <a:t>Interpretada</a:t>
            </a:r>
          </a:p>
          <a:p>
            <a:pPr marL="342900" indent="-342900">
              <a:buChar char="•"/>
            </a:pPr>
            <a:r>
              <a:rPr lang="pt-BR" cap="none" dirty="0"/>
              <a:t>Portátil</a:t>
            </a:r>
          </a:p>
          <a:p>
            <a:pPr marL="342900" indent="-342900">
              <a:buChar char="•"/>
            </a:pPr>
            <a:r>
              <a:rPr lang="pt-BR" cap="none" dirty="0"/>
              <a:t>Facilidade de incorporação de uma aplicação Lua em outras linguagens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Linguagem de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cap="none" dirty="0"/>
              <a:t>É uma linguagem de programação interpretada</a:t>
            </a:r>
            <a:endParaRPr lang="pt-BR" dirty="0"/>
          </a:p>
          <a:p>
            <a:r>
              <a:rPr lang="pt-BR" cap="none" dirty="0"/>
              <a:t>•   Simplicidade, tamanho pequeno e eficiência</a:t>
            </a:r>
          </a:p>
          <a:p>
            <a:endParaRPr lang="pt-BR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91630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17E86-7029-4626-8C43-C9DEF2F47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– METATABLE: Lua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2CEFAF0-3883-48FB-A78D-30AA31B1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792312"/>
            <a:ext cx="12203497" cy="60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6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6FCA4C5-E3F3-4DF8-B3D0-085099A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- METATABLE: c</a:t>
            </a:r>
          </a:p>
        </p:txBody>
      </p:sp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4646026-E1F4-40FE-90B1-BA16308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801238"/>
            <a:ext cx="12189123" cy="60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E8380-9F7B-4FA2-82A4-FA9680A7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– </a:t>
            </a:r>
            <a:r>
              <a:rPr lang="pt-BR" dirty="0" err="1"/>
              <a:t>co-rotina</a:t>
            </a:r>
            <a:r>
              <a:rPr lang="pt-BR" dirty="0"/>
              <a:t>: Lua</a:t>
            </a:r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5FB6877-AFC6-4111-845E-6E9FBBE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940522"/>
            <a:ext cx="12203499" cy="58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F3124DD-9FE2-4650-B60E-4AD51621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879772"/>
            <a:ext cx="12189122" cy="59754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65444D9-6236-4EF8-93D9-90FDE80A2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564" y="109328"/>
            <a:ext cx="8273991" cy="700718"/>
          </a:xfrm>
        </p:spPr>
        <p:txBody>
          <a:bodyPr>
            <a:normAutofit fontScale="90000"/>
          </a:bodyPr>
          <a:lstStyle/>
          <a:p>
            <a:r>
              <a:rPr lang="pt-BR" dirty="0"/>
              <a:t>Expressividade - CO-ROTINA: c</a:t>
            </a:r>
          </a:p>
        </p:txBody>
      </p:sp>
    </p:spTree>
    <p:extLst>
      <p:ext uri="{BB962C8B-B14F-4D97-AF65-F5344CB8AC3E}">
        <p14:creationId xmlns:p14="http://schemas.microsoft.com/office/powerpoint/2010/main" val="26094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B917-1EA0-461C-BBE7-94D30CA6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509" y="687357"/>
            <a:ext cx="8791575" cy="1230220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E423-B45E-40AB-B836-7DCBCC0A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344" y="2601157"/>
            <a:ext cx="9486993" cy="3977196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ierusalimschy</a:t>
            </a:r>
            <a:r>
              <a:rPr lang="pt-BR" i="1" cap="none" dirty="0"/>
              <a:t>, roberto; figueiredo, </a:t>
            </a:r>
            <a:r>
              <a:rPr lang="pt-BR" i="1" cap="none" dirty="0" err="1"/>
              <a:t>luiz</a:t>
            </a:r>
            <a:r>
              <a:rPr lang="pt-BR" i="1" cap="none" dirty="0"/>
              <a:t> </a:t>
            </a:r>
            <a:r>
              <a:rPr lang="pt-BR" i="1" cap="none" dirty="0" err="1"/>
              <a:t>henrique</a:t>
            </a:r>
            <a:r>
              <a:rPr lang="pt-BR" i="1" cap="none" dirty="0"/>
              <a:t> de; </a:t>
            </a:r>
            <a:r>
              <a:rPr lang="pt-BR" i="1" cap="none" dirty="0" err="1"/>
              <a:t>celes</a:t>
            </a:r>
            <a:r>
              <a:rPr lang="pt-BR" i="1" cap="none" dirty="0"/>
              <a:t>, </a:t>
            </a:r>
            <a:r>
              <a:rPr lang="pt-BR" i="1" cap="none" dirty="0" err="1"/>
              <a:t>waldemar</a:t>
            </a:r>
            <a:r>
              <a:rPr lang="pt-BR" i="1" cap="none" dirty="0"/>
              <a:t> (2006). lua </a:t>
            </a:r>
            <a:r>
              <a:rPr lang="pt-BR" i="1" cap="none" dirty="0" err="1"/>
              <a:t>reference</a:t>
            </a:r>
            <a:r>
              <a:rPr lang="pt-BR" i="1" cap="none" dirty="0"/>
              <a:t> manual. rio de janeiro: lua.org. 103 páginas</a:t>
            </a:r>
            <a:endParaRPr lang="pt-BR" cap="non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ierusalimschy</a:t>
            </a:r>
            <a:r>
              <a:rPr lang="pt-BR" i="1" cap="none" dirty="0"/>
              <a:t>, roberto (2006). </a:t>
            </a:r>
            <a:r>
              <a:rPr lang="pt-BR" i="1" cap="none" dirty="0" err="1"/>
              <a:t>programming</a:t>
            </a:r>
            <a:r>
              <a:rPr lang="pt-BR" i="1" cap="none" dirty="0"/>
              <a:t> in lua. rio de janeiro: lua.org. 252 páginas.</a:t>
            </a:r>
            <a:r>
              <a:rPr lang="pt-BR" cap="none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i="1" cap="none" dirty="0" err="1"/>
              <a:t>jung</a:t>
            </a:r>
            <a:r>
              <a:rPr lang="pt-BR" i="1" cap="none" dirty="0"/>
              <a:t>, </a:t>
            </a:r>
            <a:r>
              <a:rPr lang="pt-BR" i="1" cap="none" dirty="0" err="1"/>
              <a:t>kurt</a:t>
            </a:r>
            <a:r>
              <a:rPr lang="pt-BR" i="1" cap="none" dirty="0"/>
              <a:t>; </a:t>
            </a:r>
            <a:r>
              <a:rPr lang="pt-BR" i="1" cap="none" dirty="0" err="1"/>
              <a:t>brown</a:t>
            </a:r>
            <a:r>
              <a:rPr lang="pt-BR" i="1" cap="none" dirty="0"/>
              <a:t>, </a:t>
            </a:r>
            <a:r>
              <a:rPr lang="pt-BR" i="1" cap="none" dirty="0" err="1"/>
              <a:t>aaron</a:t>
            </a:r>
            <a:r>
              <a:rPr lang="pt-BR" i="1" cap="none" dirty="0"/>
              <a:t> (2007). </a:t>
            </a:r>
            <a:r>
              <a:rPr lang="pt-BR" i="1" cap="none" dirty="0" err="1"/>
              <a:t>beginning</a:t>
            </a:r>
            <a:r>
              <a:rPr lang="pt-BR" i="1" cap="none" dirty="0"/>
              <a:t> lua </a:t>
            </a:r>
            <a:r>
              <a:rPr lang="pt-BR" i="1" cap="none" dirty="0" err="1"/>
              <a:t>programming</a:t>
            </a:r>
            <a:r>
              <a:rPr lang="pt-BR" i="1" cap="none" dirty="0"/>
              <a:t>. </a:t>
            </a:r>
            <a:r>
              <a:rPr lang="pt-BR" i="1" cap="none" dirty="0" err="1"/>
              <a:t>indianapolis</a:t>
            </a:r>
            <a:r>
              <a:rPr lang="pt-BR" i="1" cap="none" dirty="0"/>
              <a:t>: </a:t>
            </a:r>
            <a:r>
              <a:rPr lang="pt-BR" i="1" cap="none" dirty="0" err="1"/>
              <a:t>wiley</a:t>
            </a:r>
            <a:r>
              <a:rPr lang="pt-BR" i="1" cap="none" dirty="0"/>
              <a:t> </a:t>
            </a:r>
            <a:r>
              <a:rPr lang="pt-BR" i="1" cap="none" dirty="0" err="1"/>
              <a:t>publishing</a:t>
            </a:r>
            <a:r>
              <a:rPr lang="pt-BR" i="1" cap="none" dirty="0"/>
              <a:t>. 644 páginas.</a:t>
            </a:r>
            <a:r>
              <a:rPr lang="pt-BR" cap="none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cap="none" dirty="0"/>
              <a:t>https://pt.wikipedia.org/wiki/lua_(linguagem_de_programa%c3%a7%c3%a3o)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cap="none" dirty="0"/>
              <a:t>http://www.lua.org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9257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356D0-B8C4-45F5-8144-57ED4DAE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274" y="925221"/>
            <a:ext cx="6143451" cy="780177"/>
          </a:xfrm>
        </p:spPr>
        <p:txBody>
          <a:bodyPr>
            <a:normAutofit/>
          </a:bodyPr>
          <a:lstStyle/>
          <a:p>
            <a:r>
              <a:rPr lang="pt-BR" b="1" dirty="0"/>
              <a:t>Linguagem GROOVY</a:t>
            </a:r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6199D8-F760-4FF6-8B60-D741FBBDD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1285" y="2442024"/>
            <a:ext cx="5809429" cy="28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3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200</TotalTime>
  <Words>272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Linguagem Lua </vt:lpstr>
      <vt:lpstr>História e influência </vt:lpstr>
      <vt:lpstr>características</vt:lpstr>
      <vt:lpstr>Expressividade – METATABLE: Lua</vt:lpstr>
      <vt:lpstr>Expressividade - METATABLE: c</vt:lpstr>
      <vt:lpstr>Expressividade – co-rotina: Lua</vt:lpstr>
      <vt:lpstr>Expressividade - CO-ROTINA: c</vt:lpstr>
      <vt:lpstr>Bibliografia</vt:lpstr>
      <vt:lpstr>Linguagem GROOVY</vt:lpstr>
      <vt:lpstr>História e influência </vt:lpstr>
      <vt:lpstr>características</vt:lpstr>
      <vt:lpstr>Expressividade – Operadores de spread: groovy</vt:lpstr>
      <vt:lpstr>Expressividade – Operadores de spread: JAVA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Lua</dc:title>
  <dc:creator>Usuário do Windows</dc:creator>
  <cp:lastModifiedBy>João Pedro Pamplona</cp:lastModifiedBy>
  <cp:revision>140</cp:revision>
  <dcterms:created xsi:type="dcterms:W3CDTF">2019-04-09T14:36:11Z</dcterms:created>
  <dcterms:modified xsi:type="dcterms:W3CDTF">2019-05-22T21:34:45Z</dcterms:modified>
</cp:coreProperties>
</file>