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01DE2-5079-400A-B965-A03719CC780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C9478-72E2-4CEE-B8BF-ECEE7B1A0C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147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Picture:</a:t>
            </a:r>
          </a:p>
          <a:p>
            <a:r>
              <a:rPr lang="en-SG" dirty="0"/>
              <a:t>1. https://unsplash.com/images/food/pizza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C9478-72E2-4CEE-B8BF-ECEE7B1A0CE1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066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0685-936D-415E-BE19-2F28BE78429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030F-226F-43C8-B82F-C8C43BBD49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0099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0685-936D-415E-BE19-2F28BE78429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030F-226F-43C8-B82F-C8C43BBD49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70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0685-936D-415E-BE19-2F28BE78429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030F-226F-43C8-B82F-C8C43BBD4917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167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0685-936D-415E-BE19-2F28BE78429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030F-226F-43C8-B82F-C8C43BBD49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628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0685-936D-415E-BE19-2F28BE78429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030F-226F-43C8-B82F-C8C43BBD4917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3519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0685-936D-415E-BE19-2F28BE78429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030F-226F-43C8-B82F-C8C43BBD49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472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0685-936D-415E-BE19-2F28BE78429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030F-226F-43C8-B82F-C8C43BBD49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5668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0685-936D-415E-BE19-2F28BE78429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030F-226F-43C8-B82F-C8C43BBD49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315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0685-936D-415E-BE19-2F28BE78429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030F-226F-43C8-B82F-C8C43BBD49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271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0685-936D-415E-BE19-2F28BE78429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030F-226F-43C8-B82F-C8C43BBD49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802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0685-936D-415E-BE19-2F28BE78429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030F-226F-43C8-B82F-C8C43BBD49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132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0685-936D-415E-BE19-2F28BE78429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030F-226F-43C8-B82F-C8C43BBD49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440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0685-936D-415E-BE19-2F28BE78429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030F-226F-43C8-B82F-C8C43BBD49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701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0685-936D-415E-BE19-2F28BE78429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030F-226F-43C8-B82F-C8C43BBD49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9773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0685-936D-415E-BE19-2F28BE78429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030F-226F-43C8-B82F-C8C43BBD49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7370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030F-226F-43C8-B82F-C8C43BBD4917}" type="slidenum">
              <a:rPr lang="en-SG" smtClean="0"/>
              <a:t>‹#›</a:t>
            </a:fld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0685-936D-415E-BE19-2F28BE78429C}" type="datetimeFigureOut">
              <a:rPr lang="en-SG" smtClean="0"/>
              <a:t>11/4/2020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17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80685-936D-415E-BE19-2F28BE78429C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E0030F-226F-43C8-B82F-C8C43BBD49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998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B3A1-7265-4CD2-A1FE-928785ED5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293813"/>
            <a:ext cx="9144000" cy="2387600"/>
          </a:xfrm>
        </p:spPr>
        <p:txBody>
          <a:bodyPr/>
          <a:lstStyle/>
          <a:p>
            <a:pPr algn="ctr"/>
            <a:r>
              <a:rPr lang="en-SG" dirty="0"/>
              <a:t>Opening a pizza restaurant in New York 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21EB8-6AFD-4904-9CB8-46BBDE4F7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021" y="3871423"/>
            <a:ext cx="4009704" cy="265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2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5D2A-89E2-428D-ACFE-9DBADFD1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13938" cy="910975"/>
          </a:xfrm>
        </p:spPr>
        <p:txBody>
          <a:bodyPr>
            <a:normAutofit/>
          </a:bodyPr>
          <a:lstStyle/>
          <a:p>
            <a:r>
              <a:rPr lang="en-SG" dirty="0"/>
              <a:t>Brief Overview of the flow of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64A3-17AB-4F28-A788-A70BC2A8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574"/>
            <a:ext cx="8596668" cy="4727825"/>
          </a:xfrm>
        </p:spPr>
        <p:txBody>
          <a:bodyPr/>
          <a:lstStyle/>
          <a:p>
            <a:r>
              <a:rPr lang="en-SG" dirty="0"/>
              <a:t>We choose the neighbourhood we want to open our restaurant in based on this flow: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C0D5BE-2688-4374-A35C-2E6CFF1B23F5}"/>
              </a:ext>
            </a:extLst>
          </p:cNvPr>
          <p:cNvSpPr/>
          <p:nvPr/>
        </p:nvSpPr>
        <p:spPr>
          <a:xfrm>
            <a:off x="1250905" y="2496622"/>
            <a:ext cx="3983398" cy="801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Use the crime data to find the borough that has the lowest crime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94DDD8-28EF-4B6F-A1CB-B78F189864EC}"/>
              </a:ext>
            </a:extLst>
          </p:cNvPr>
          <p:cNvSpPr/>
          <p:nvPr/>
        </p:nvSpPr>
        <p:spPr>
          <a:xfrm>
            <a:off x="5549239" y="2496622"/>
            <a:ext cx="3983398" cy="801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Use the population data to find the borough that has the higher population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C716D8-B70D-4EA1-8D56-0DAC7B102659}"/>
              </a:ext>
            </a:extLst>
          </p:cNvPr>
          <p:cNvCxnSpPr>
            <a:cxnSpLocks/>
          </p:cNvCxnSpPr>
          <p:nvPr/>
        </p:nvCxnSpPr>
        <p:spPr>
          <a:xfrm>
            <a:off x="3842535" y="3298006"/>
            <a:ext cx="0" cy="760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C77097-82D7-4DCC-8202-9779D3AFC113}"/>
              </a:ext>
            </a:extLst>
          </p:cNvPr>
          <p:cNvCxnSpPr>
            <a:cxnSpLocks/>
          </p:cNvCxnSpPr>
          <p:nvPr/>
        </p:nvCxnSpPr>
        <p:spPr>
          <a:xfrm>
            <a:off x="3842535" y="4040316"/>
            <a:ext cx="3698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7A53F3-81B5-42D7-85B4-1E1BBF048F11}"/>
              </a:ext>
            </a:extLst>
          </p:cNvPr>
          <p:cNvCxnSpPr/>
          <p:nvPr/>
        </p:nvCxnSpPr>
        <p:spPr>
          <a:xfrm>
            <a:off x="7540938" y="3298006"/>
            <a:ext cx="0" cy="742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F0F9A-6861-490C-AB9B-EEE2B9A3B800}"/>
              </a:ext>
            </a:extLst>
          </p:cNvPr>
          <p:cNvSpPr/>
          <p:nvPr/>
        </p:nvSpPr>
        <p:spPr>
          <a:xfrm>
            <a:off x="3376169" y="4655904"/>
            <a:ext cx="4829308" cy="565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Use the above two factors to determine the borough to operate the restaurant in.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CB0810-C788-4B8D-9726-F98CF19D51B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790823" y="4022341"/>
            <a:ext cx="0" cy="633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40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DE02-BA21-4B99-95E5-5507C3CE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03" y="589051"/>
            <a:ext cx="9268050" cy="828782"/>
          </a:xfrm>
        </p:spPr>
        <p:txBody>
          <a:bodyPr>
            <a:normAutofit fontScale="90000"/>
          </a:bodyPr>
          <a:lstStyle/>
          <a:p>
            <a:r>
              <a:rPr lang="en-SG" dirty="0"/>
              <a:t>Brief Overview of the flow of the project 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B6F39-FAA3-4128-8CA1-67C83EC49945}"/>
              </a:ext>
            </a:extLst>
          </p:cNvPr>
          <p:cNvSpPr/>
          <p:nvPr/>
        </p:nvSpPr>
        <p:spPr>
          <a:xfrm>
            <a:off x="1475450" y="1417833"/>
            <a:ext cx="7637728" cy="565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After determining the borough, we will determine the neighbourhood to open our restaurant in!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C95CAB-495F-46F1-976A-52D67CC873C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294314" y="1983755"/>
            <a:ext cx="0" cy="66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1A568A-04F2-4E33-AC45-ECB07572D1A3}"/>
              </a:ext>
            </a:extLst>
          </p:cNvPr>
          <p:cNvSpPr/>
          <p:nvPr/>
        </p:nvSpPr>
        <p:spPr>
          <a:xfrm>
            <a:off x="1352159" y="2650733"/>
            <a:ext cx="8100063" cy="565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Determine the top 5 neighbourhoods to open the restaurant in based on the number of venues returned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5037DA-685B-414A-AEAE-965ADFF85C86}"/>
              </a:ext>
            </a:extLst>
          </p:cNvPr>
          <p:cNvCxnSpPr>
            <a:cxnSpLocks/>
          </p:cNvCxnSpPr>
          <p:nvPr/>
        </p:nvCxnSpPr>
        <p:spPr>
          <a:xfrm>
            <a:off x="5294314" y="3216655"/>
            <a:ext cx="0" cy="66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BE4441-AB6C-4CF2-825E-7A278BF33BBC}"/>
              </a:ext>
            </a:extLst>
          </p:cNvPr>
          <p:cNvSpPr/>
          <p:nvPr/>
        </p:nvSpPr>
        <p:spPr>
          <a:xfrm>
            <a:off x="1352159" y="3883633"/>
            <a:ext cx="8100063" cy="565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Eliminate any top 5 neighbourhoods from the above process that has “pizza place” as one of their top 10 </a:t>
            </a:r>
            <a:r>
              <a:rPr lang="en-SG"/>
              <a:t>most common venues </a:t>
            </a:r>
            <a:endParaRPr lang="en-S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1AE480-A6F3-4550-BF17-192561EE3363}"/>
              </a:ext>
            </a:extLst>
          </p:cNvPr>
          <p:cNvCxnSpPr>
            <a:cxnSpLocks/>
          </p:cNvCxnSpPr>
          <p:nvPr/>
        </p:nvCxnSpPr>
        <p:spPr>
          <a:xfrm>
            <a:off x="5294314" y="4449555"/>
            <a:ext cx="0" cy="66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6CC7FFD-2D56-4666-8171-D84EFE3C2A37}"/>
              </a:ext>
            </a:extLst>
          </p:cNvPr>
          <p:cNvSpPr/>
          <p:nvPr/>
        </p:nvSpPr>
        <p:spPr>
          <a:xfrm>
            <a:off x="1352158" y="5157206"/>
            <a:ext cx="8100063" cy="431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This gives us the neighbourhood we should open our restaurant at</a:t>
            </a:r>
          </a:p>
        </p:txBody>
      </p:sp>
    </p:spTree>
    <p:extLst>
      <p:ext uri="{BB962C8B-B14F-4D97-AF65-F5344CB8AC3E}">
        <p14:creationId xmlns:p14="http://schemas.microsoft.com/office/powerpoint/2010/main" val="12207230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169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Opening a pizza restaurant in New York City</vt:lpstr>
      <vt:lpstr>Brief Overview of the flow of the project </vt:lpstr>
      <vt:lpstr>Brief Overview of the flow of the project 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 ping Soh</dc:creator>
  <cp:lastModifiedBy>Jian ping Soh</cp:lastModifiedBy>
  <cp:revision>6</cp:revision>
  <dcterms:created xsi:type="dcterms:W3CDTF">2020-04-10T10:02:24Z</dcterms:created>
  <dcterms:modified xsi:type="dcterms:W3CDTF">2020-04-11T09:09:51Z</dcterms:modified>
</cp:coreProperties>
</file>