
<file path=[Content_Types].xml><?xml version="1.0" encoding="utf-8"?>
<Types xmlns="http://schemas.openxmlformats.org/package/2006/content-types">
  <Default Extension="png" ContentType="image/png"/>
  <Default Extension="emf" ContentType="image/x-emf"/>
  <Default Extension="vtt" ContentType="text/vtt"/>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69" d="100"/>
          <a:sy n="69" d="100"/>
        </p:scale>
        <p:origin x="564"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3/8/2024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3/8/2024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3/8/2024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cs typeface="Segoe UI"/>
              </a:rPr>
              <a:t/>
            </a: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xmlns=""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556</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Segoe UI</vt:lpstr>
      <vt:lpstr>Segoe UI Light</vt:lpstr>
      <vt:lpstr>Segoe UI Semibold</vt:lpstr>
      <vt:lpstr>SimHei</vt:lpstr>
      <vt:lpstr>Times New Roman</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2024-03-08T05:39:13Z</dcterms:created>
  <dcterms:modified xsi:type="dcterms:W3CDTF">2024-03-08T05:39:28Z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