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C9B1-5C29-4ECA-BB00-EFAE3169A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5F5E7-517B-48FB-991C-C2AED647F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5A178-10CA-47C3-AC8F-DD653E4C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1D7C-918A-49AE-A433-B8FAF250A56D}" type="datetimeFigureOut">
              <a:rPr lang="en-PH" smtClean="0"/>
              <a:t>21/06/2023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4D15-B137-4327-A8D3-483F1A8B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6103-50A8-4400-8C09-83F02040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653E-02A5-4542-ACDD-4B8716580B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705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191B-1C3B-42E0-84FC-A142F78A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11F41-8B16-462A-A499-172FB55BE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AE866-91CD-40F5-87A9-8245090B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1D7C-918A-49AE-A433-B8FAF250A56D}" type="datetimeFigureOut">
              <a:rPr lang="en-PH" smtClean="0"/>
              <a:t>21/06/2023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773AE-CA8D-40A6-A063-DD989671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D2E26-E958-4BFA-B923-AD30FFCF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653E-02A5-4542-ACDD-4B8716580B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473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56506-9DBA-47CF-B713-3F44FA49C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4D303-9C3C-494B-B884-8B7D89532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AAADE-3232-4244-A59E-004C7DCE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1D7C-918A-49AE-A433-B8FAF250A56D}" type="datetimeFigureOut">
              <a:rPr lang="en-PH" smtClean="0"/>
              <a:t>21/06/2023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8EC65-22EE-47F6-9340-D2459849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108F-ECEB-43E2-B55D-0C9AB1B1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653E-02A5-4542-ACDD-4B8716580B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128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078C-E96E-4F85-AE06-03543C64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1B54-0220-4E82-85CB-BB42ACDB8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49EB-7717-461F-941C-EA333EA6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1D7C-918A-49AE-A433-B8FAF250A56D}" type="datetimeFigureOut">
              <a:rPr lang="en-PH" smtClean="0"/>
              <a:t>21/06/2023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92343-BCDA-430C-B325-F9273AA1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A9C5-11E4-455D-9DF5-EA874C9F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653E-02A5-4542-ACDD-4B8716580B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331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4653-1DA2-482A-96C8-12813F5E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99331-EF57-43A5-B979-E7B527D6F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D592-1DE2-4DA0-A6A7-C3FDBE93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1D7C-918A-49AE-A433-B8FAF250A56D}" type="datetimeFigureOut">
              <a:rPr lang="en-PH" smtClean="0"/>
              <a:t>21/06/2023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D99D8-D28D-4611-B4D8-1C59FDA8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A499A-164E-4F67-BBFA-27411A70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653E-02A5-4542-ACDD-4B8716580B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465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C847-B5C5-4A20-917F-0470EFBA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F2125-E8C9-496D-B1C5-4513BDD33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C65CC-FC21-4BCD-8A15-AA47223DB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83AC9-AFC8-4E25-98A2-C1D701D2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1D7C-918A-49AE-A433-B8FAF250A56D}" type="datetimeFigureOut">
              <a:rPr lang="en-PH" smtClean="0"/>
              <a:t>21/06/2023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4283E-808A-4914-8114-1B257421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32290-9E06-48FC-B6A4-3803C1F5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653E-02A5-4542-ACDD-4B8716580B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74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5E7B-6BFC-4310-BB26-7A276FE9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0BAB-3A49-413D-9D92-22F6AF734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CB351-EDA8-4236-B53D-72C7AC4B8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328FC-6CAA-4114-99C0-E455176B7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195E3-DA99-43EA-BAE3-E8C57167E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7D156-6FD6-4663-B5C2-FD464336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1D7C-918A-49AE-A433-B8FAF250A56D}" type="datetimeFigureOut">
              <a:rPr lang="en-PH" smtClean="0"/>
              <a:t>21/06/2023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4B9EB-3167-43C9-AB0B-FD571B9A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683EB-0DB3-427B-A5FB-5D9CA9B1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653E-02A5-4542-ACDD-4B8716580B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692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0C80-5FED-43BD-AC9F-2F88945F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AEE57-F60D-4EDF-85C0-B8A204F8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1D7C-918A-49AE-A433-B8FAF250A56D}" type="datetimeFigureOut">
              <a:rPr lang="en-PH" smtClean="0"/>
              <a:t>21/06/2023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F3E2E-DCFE-43D4-9345-1E972E8A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BCEB9-AB24-4726-ADB3-10EE0858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653E-02A5-4542-ACDD-4B8716580B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184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50C17-B577-45DA-A047-15965916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1D7C-918A-49AE-A433-B8FAF250A56D}" type="datetimeFigureOut">
              <a:rPr lang="en-PH" smtClean="0"/>
              <a:t>21/06/2023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392FB-1F1D-4B7F-B684-001637AD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A2675-19A7-4EEF-A5A1-9FE5ED53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653E-02A5-4542-ACDD-4B8716580B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877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453E-D3D9-4695-A577-E4536C48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9F874-C9F7-4B2A-AF8F-53B8B52E5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549A8-015A-4182-86AA-677D5EEBE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2231F-C2D3-430C-A5B2-C6C83321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1D7C-918A-49AE-A433-B8FAF250A56D}" type="datetimeFigureOut">
              <a:rPr lang="en-PH" smtClean="0"/>
              <a:t>21/06/2023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24E3B-BC91-4D08-8A06-7A09A801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722F1-F4D8-454F-93D1-C275A71F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653E-02A5-4542-ACDD-4B8716580B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927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21A5-D073-46EE-97F8-A7DED77F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63B8D-90AD-4B3E-ADF6-987C2DE5B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68DD7-A20C-4735-85FC-1A8DBFD11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3762E-8CBD-4B52-B6DB-FE4DC12F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1D7C-918A-49AE-A433-B8FAF250A56D}" type="datetimeFigureOut">
              <a:rPr lang="en-PH" smtClean="0"/>
              <a:t>21/06/2023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B9148-C907-40CF-AA4B-5CD6D0B7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0B87D-7D76-4020-A63B-13D62A2E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653E-02A5-4542-ACDD-4B8716580B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493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6E919-9CBA-4B81-97FD-4733B344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13ED9-CAEB-451C-AF20-01CBD4B0F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EE6BA-E29C-4FD9-BBA9-58CF07937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1D7C-918A-49AE-A433-B8FAF250A56D}" type="datetimeFigureOut">
              <a:rPr lang="en-PH" smtClean="0"/>
              <a:t>21/06/2023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56279-4DEA-4DE4-A39E-0FF4E29D3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6FC0D-D024-4FF1-9EE2-073054E3B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F653E-02A5-4542-ACDD-4B8716580B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709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C06C-58C3-4958-A9C6-61E09F6A2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2429A-416D-4ECE-A3A9-DFFA49023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390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Raizuken</dc:creator>
  <cp:lastModifiedBy>Raizuken</cp:lastModifiedBy>
  <cp:revision>1</cp:revision>
  <dcterms:created xsi:type="dcterms:W3CDTF">2023-06-21T03:34:15Z</dcterms:created>
  <dcterms:modified xsi:type="dcterms:W3CDTF">2023-06-21T03:34:20Z</dcterms:modified>
</cp:coreProperties>
</file>