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3"/>
  </p:notesMasterIdLst>
  <p:sldIdLst>
    <p:sldId id="267" r:id="rId2"/>
  </p:sldIdLst>
  <p:sldSz cx="43891200" cy="32918400"/>
  <p:notesSz cx="9144000" cy="6858000"/>
  <p:defaultTextStyle>
    <a:defPPr>
      <a:defRPr lang="en-US"/>
    </a:defPPr>
    <a:lvl1pPr algn="l" defTabSz="4387850" rtl="0" eaLnBrk="0" fontAlgn="base" hangingPunct="0">
      <a:spcBef>
        <a:spcPct val="0"/>
      </a:spcBef>
      <a:spcAft>
        <a:spcPct val="0"/>
      </a:spcAft>
      <a:defRPr sz="8600" kern="1200">
        <a:solidFill>
          <a:schemeClr val="tx1"/>
        </a:solidFill>
        <a:latin typeface="Calibri" panose="020F0502020204030204" pitchFamily="34" charset="0"/>
        <a:ea typeface="+mn-ea"/>
        <a:cs typeface="Arial" panose="020B0604020202020204" pitchFamily="34" charset="0"/>
      </a:defRPr>
    </a:lvl1pPr>
    <a:lvl2pPr marL="2193925" indent="-1736725" algn="l" defTabSz="4387850" rtl="0" eaLnBrk="0" fontAlgn="base" hangingPunct="0">
      <a:spcBef>
        <a:spcPct val="0"/>
      </a:spcBef>
      <a:spcAft>
        <a:spcPct val="0"/>
      </a:spcAft>
      <a:defRPr sz="8600" kern="1200">
        <a:solidFill>
          <a:schemeClr val="tx1"/>
        </a:solidFill>
        <a:latin typeface="Calibri" panose="020F0502020204030204" pitchFamily="34" charset="0"/>
        <a:ea typeface="+mn-ea"/>
        <a:cs typeface="Arial" panose="020B0604020202020204" pitchFamily="34" charset="0"/>
      </a:defRPr>
    </a:lvl2pPr>
    <a:lvl3pPr marL="4387850" indent="-3473450" algn="l" defTabSz="4387850" rtl="0" eaLnBrk="0" fontAlgn="base" hangingPunct="0">
      <a:spcBef>
        <a:spcPct val="0"/>
      </a:spcBef>
      <a:spcAft>
        <a:spcPct val="0"/>
      </a:spcAft>
      <a:defRPr sz="8600" kern="1200">
        <a:solidFill>
          <a:schemeClr val="tx1"/>
        </a:solidFill>
        <a:latin typeface="Calibri" panose="020F0502020204030204" pitchFamily="34" charset="0"/>
        <a:ea typeface="+mn-ea"/>
        <a:cs typeface="Arial" panose="020B0604020202020204" pitchFamily="34" charset="0"/>
      </a:defRPr>
    </a:lvl3pPr>
    <a:lvl4pPr marL="6583363" indent="-5211763" algn="l" defTabSz="4387850" rtl="0" eaLnBrk="0" fontAlgn="base" hangingPunct="0">
      <a:spcBef>
        <a:spcPct val="0"/>
      </a:spcBef>
      <a:spcAft>
        <a:spcPct val="0"/>
      </a:spcAft>
      <a:defRPr sz="8600" kern="1200">
        <a:solidFill>
          <a:schemeClr val="tx1"/>
        </a:solidFill>
        <a:latin typeface="Calibri" panose="020F0502020204030204" pitchFamily="34" charset="0"/>
        <a:ea typeface="+mn-ea"/>
        <a:cs typeface="Arial" panose="020B0604020202020204" pitchFamily="34" charset="0"/>
      </a:defRPr>
    </a:lvl4pPr>
    <a:lvl5pPr marL="8777288" indent="-6948488" algn="l" defTabSz="4387850" rtl="0" eaLnBrk="0" fontAlgn="base" hangingPunct="0">
      <a:spcBef>
        <a:spcPct val="0"/>
      </a:spcBef>
      <a:spcAft>
        <a:spcPct val="0"/>
      </a:spcAft>
      <a:defRPr sz="86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8600"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sz="8600"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sz="8600"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sz="8600"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44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00457C"/>
    <a:srgbClr val="C104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21"/>
    <p:restoredTop sz="94705"/>
  </p:normalViewPr>
  <p:slideViewPr>
    <p:cSldViewPr>
      <p:cViewPr varScale="1">
        <p:scale>
          <a:sx n="19" d="100"/>
          <a:sy n="19" d="100"/>
        </p:scale>
        <p:origin x="66" y="420"/>
      </p:cViewPr>
      <p:guideLst>
        <p:guide orient="horz" pos="244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3" name="Date Placeholder 2"/>
          <p:cNvSpPr>
            <a:spLocks noGrp="1"/>
          </p:cNvSpPr>
          <p:nvPr>
            <p:ph type="dt" idx="1"/>
          </p:nvPr>
        </p:nvSpPr>
        <p:spPr>
          <a:xfrm>
            <a:off x="5180013" y="0"/>
            <a:ext cx="3962400" cy="34448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5E0AC838-D400-491C-BE66-1FD19812080C}" type="datetimeFigureOut">
              <a:rPr lang="en-US" altLang="en-US"/>
              <a:pPr>
                <a:defRPr/>
              </a:pPr>
              <a:t>11/20/2016</a:t>
            </a:fld>
            <a:endParaRPr lang="en-US" alt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7D765105-4925-44C4-B1C5-AB67ADC014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AAA7145-C7BB-4548-817B-850F398961A3}" type="slidenum">
              <a:rPr lang="en-US" altLang="en-US" smtClean="0"/>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1948438"/>
            <a:ext cx="43891200" cy="1122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userDrawn="1"/>
        </p:nvSpPr>
        <p:spPr>
          <a:xfrm>
            <a:off x="838200" y="7318375"/>
            <a:ext cx="9839325" cy="238474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hangingPunct="1">
              <a:defRPr/>
            </a:pPr>
            <a:endParaRPr lang="en-US" altLang="en-US">
              <a:solidFill>
                <a:srgbClr val="FFFFFF"/>
              </a:solidFill>
              <a:cs typeface="Arial" panose="020B0604020202020204" pitchFamily="34" charset="0"/>
            </a:endParaRPr>
          </a:p>
        </p:txBody>
      </p:sp>
      <p:sp>
        <p:nvSpPr>
          <p:cNvPr id="4" name="Rectangle 3"/>
          <p:cNvSpPr/>
          <p:nvPr userDrawn="1"/>
        </p:nvSpPr>
        <p:spPr>
          <a:xfrm>
            <a:off x="33299400" y="7318375"/>
            <a:ext cx="9839325" cy="238474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hangingPunct="1">
              <a:defRPr/>
            </a:pPr>
            <a:endParaRPr lang="en-US" altLang="en-US">
              <a:solidFill>
                <a:srgbClr val="FFFFFF"/>
              </a:solidFill>
              <a:cs typeface="Arial" panose="020B0604020202020204" pitchFamily="34" charset="0"/>
            </a:endParaRPr>
          </a:p>
        </p:txBody>
      </p:sp>
      <p:sp>
        <p:nvSpPr>
          <p:cNvPr id="5" name="Rectangle 4"/>
          <p:cNvSpPr/>
          <p:nvPr userDrawn="1"/>
        </p:nvSpPr>
        <p:spPr>
          <a:xfrm>
            <a:off x="11649075" y="7345363"/>
            <a:ext cx="9839325" cy="446563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hangingPunct="1">
              <a:defRPr/>
            </a:pPr>
            <a:endParaRPr lang="en-US" altLang="en-US">
              <a:solidFill>
                <a:srgbClr val="FFFFFF"/>
              </a:solidFill>
              <a:cs typeface="Arial" panose="020B0604020202020204" pitchFamily="34" charset="0"/>
            </a:endParaRPr>
          </a:p>
        </p:txBody>
      </p:sp>
      <p:sp>
        <p:nvSpPr>
          <p:cNvPr id="6" name="Rectangle 5"/>
          <p:cNvSpPr/>
          <p:nvPr userDrawn="1"/>
        </p:nvSpPr>
        <p:spPr>
          <a:xfrm>
            <a:off x="22402800" y="7318375"/>
            <a:ext cx="4572000" cy="97663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hangingPunct="1">
              <a:defRPr/>
            </a:pPr>
            <a:endParaRPr lang="en-US" altLang="en-US">
              <a:solidFill>
                <a:srgbClr val="FFFFFF"/>
              </a:solidFill>
              <a:cs typeface="Arial" panose="020B0604020202020204" pitchFamily="34" charset="0"/>
            </a:endParaRPr>
          </a:p>
        </p:txBody>
      </p:sp>
      <p:sp>
        <p:nvSpPr>
          <p:cNvPr id="7" name="Rectangle 6"/>
          <p:cNvSpPr/>
          <p:nvPr userDrawn="1"/>
        </p:nvSpPr>
        <p:spPr>
          <a:xfrm>
            <a:off x="11649075" y="19964400"/>
            <a:ext cx="9839325" cy="97043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ltLang="en-US">
              <a:solidFill>
                <a:srgbClr val="FFFFFF"/>
              </a:solidFill>
              <a:cs typeface="Arial" panose="020B0604020202020204" pitchFamily="34" charset="0"/>
            </a:endParaRPr>
          </a:p>
        </p:txBody>
      </p:sp>
      <p:pic>
        <p:nvPicPr>
          <p:cNvPr id="8" name="Picture 12"/>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43891200" cy="643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22426613" y="19964400"/>
            <a:ext cx="9839325" cy="97043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ltLang="en-US">
              <a:solidFill>
                <a:srgbClr val="FFFFFF"/>
              </a:solidFill>
              <a:cs typeface="Arial" panose="020B0604020202020204" pitchFamily="34" charset="0"/>
            </a:endParaRPr>
          </a:p>
        </p:txBody>
      </p:sp>
      <p:sp>
        <p:nvSpPr>
          <p:cNvPr id="10" name="Rectangle 9"/>
          <p:cNvSpPr/>
          <p:nvPr userDrawn="1"/>
        </p:nvSpPr>
        <p:spPr>
          <a:xfrm>
            <a:off x="28008263" y="7318375"/>
            <a:ext cx="4248150" cy="97663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hangingPunct="1">
              <a:defRPr/>
            </a:pPr>
            <a:endParaRPr lang="en-US" altLang="en-US">
              <a:solidFill>
                <a:srgbClr val="FFFFFF"/>
              </a:solidFill>
              <a:cs typeface="Arial" panose="020B0604020202020204" pitchFamily="34" charset="0"/>
            </a:endParaRPr>
          </a:p>
        </p:txBody>
      </p:sp>
      <p:sp>
        <p:nvSpPr>
          <p:cNvPr id="11" name="Rectangle 10"/>
          <p:cNvSpPr/>
          <p:nvPr userDrawn="1"/>
        </p:nvSpPr>
        <p:spPr>
          <a:xfrm>
            <a:off x="11682413" y="12593638"/>
            <a:ext cx="9839325" cy="449103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hangingPunct="1">
              <a:defRPr/>
            </a:pPr>
            <a:endParaRPr lang="en-US" altLang="en-US">
              <a:solidFill>
                <a:srgbClr val="FFFFFF"/>
              </a:solidFill>
              <a:cs typeface="Arial" panose="020B0604020202020204" pitchFamily="34" charset="0"/>
            </a:endParaRPr>
          </a:p>
        </p:txBody>
      </p:sp>
    </p:spTree>
    <p:extLst>
      <p:ext uri="{BB962C8B-B14F-4D97-AF65-F5344CB8AC3E}">
        <p14:creationId xmlns:p14="http://schemas.microsoft.com/office/powerpoint/2010/main" val="387300713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017838" y="1752600"/>
            <a:ext cx="37855525" cy="636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3017838" y="8763000"/>
            <a:ext cx="37855525" cy="2088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3017838" y="30510163"/>
            <a:ext cx="9875837" cy="1752600"/>
          </a:xfrm>
          <a:prstGeom prst="rect">
            <a:avLst/>
          </a:prstGeom>
        </p:spPr>
        <p:txBody>
          <a:bodyPr vert="horz" wrap="square" lIns="91440" tIns="45720" rIns="91440" bIns="45720" numCol="1" anchor="ctr" anchorCtr="0" compatLnSpc="1">
            <a:prstTxWarp prst="textNoShape">
              <a:avLst/>
            </a:prstTxWarp>
          </a:bodyPr>
          <a:lstStyle>
            <a:lvl1pPr>
              <a:defRPr sz="4300">
                <a:solidFill>
                  <a:srgbClr val="898989"/>
                </a:solidFill>
                <a:latin typeface="Calibri" panose="020F0502020204030204" pitchFamily="34" charset="0"/>
                <a:ea typeface="ＭＳ Ｐゴシック" panose="020B0600070205080204" pitchFamily="34" charset="-128"/>
                <a:cs typeface="+mn-cs"/>
              </a:defRPr>
            </a:lvl1pPr>
          </a:lstStyle>
          <a:p>
            <a:pPr>
              <a:defRPr/>
            </a:pPr>
            <a:fld id="{71411C77-F24D-4200-8C49-D846E3F492DF}" type="datetime1">
              <a:rPr lang="en-US" altLang="en-US"/>
              <a:pPr>
                <a:defRPr/>
              </a:pPr>
              <a:t>11/20/2016</a:t>
            </a:fld>
            <a:endParaRPr lang="en-US" altLang="en-US"/>
          </a:p>
        </p:txBody>
      </p:sp>
      <p:sp>
        <p:nvSpPr>
          <p:cNvPr id="5" name="Footer Placeholder 4"/>
          <p:cNvSpPr>
            <a:spLocks noGrp="1"/>
          </p:cNvSpPr>
          <p:nvPr>
            <p:ph type="ftr" sz="quarter" idx="3"/>
          </p:nvPr>
        </p:nvSpPr>
        <p:spPr>
          <a:xfrm>
            <a:off x="14538325" y="30510163"/>
            <a:ext cx="14814550" cy="1752600"/>
          </a:xfrm>
          <a:prstGeom prst="rect">
            <a:avLst/>
          </a:prstGeom>
        </p:spPr>
        <p:txBody>
          <a:bodyPr vert="horz" wrap="square" lIns="91440" tIns="45720" rIns="91440" bIns="45720" numCol="1" anchor="ctr" anchorCtr="0" compatLnSpc="1">
            <a:prstTxWarp prst="textNoShape">
              <a:avLst/>
            </a:prstTxWarp>
          </a:bodyPr>
          <a:lstStyle>
            <a:lvl1pPr algn="ctr">
              <a:defRPr sz="4300">
                <a:solidFill>
                  <a:srgbClr val="898989"/>
                </a:solidFill>
              </a:defRPr>
            </a:lvl1pPr>
          </a:lstStyle>
          <a:p>
            <a:pPr>
              <a:defRPr/>
            </a:pPr>
            <a:endParaRPr lang="en-US" altLang="en-US"/>
          </a:p>
        </p:txBody>
      </p:sp>
      <p:sp>
        <p:nvSpPr>
          <p:cNvPr id="6" name="Slide Number Placeholder 5"/>
          <p:cNvSpPr>
            <a:spLocks noGrp="1"/>
          </p:cNvSpPr>
          <p:nvPr>
            <p:ph type="sldNum" sz="quarter" idx="4"/>
          </p:nvPr>
        </p:nvSpPr>
        <p:spPr>
          <a:xfrm>
            <a:off x="30997525" y="30510163"/>
            <a:ext cx="9875838" cy="1752600"/>
          </a:xfrm>
          <a:prstGeom prst="rect">
            <a:avLst/>
          </a:prstGeom>
        </p:spPr>
        <p:txBody>
          <a:bodyPr vert="horz" wrap="square" lIns="91440" tIns="45720" rIns="91440" bIns="45720" numCol="1" anchor="ctr" anchorCtr="0" compatLnSpc="1">
            <a:prstTxWarp prst="textNoShape">
              <a:avLst/>
            </a:prstTxWarp>
          </a:bodyPr>
          <a:lstStyle>
            <a:lvl1pPr algn="r">
              <a:defRPr sz="4300">
                <a:solidFill>
                  <a:srgbClr val="898989"/>
                </a:solidFill>
                <a:latin typeface="Calibri" panose="020F0502020204030204" pitchFamily="34" charset="0"/>
                <a:ea typeface="ＭＳ Ｐゴシック" panose="020B0600070205080204" pitchFamily="34" charset="-128"/>
                <a:cs typeface="+mn-cs"/>
              </a:defRPr>
            </a:lvl1pPr>
          </a:lstStyle>
          <a:p>
            <a:pPr>
              <a:defRPr/>
            </a:pPr>
            <a:fld id="{A189BC99-2A84-4AB5-AFA9-579D909DD84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95" r:id="rId1"/>
  </p:sldLayoutIdLst>
  <p:hf sldNum="0" hdr="0" ftr="0"/>
  <p:txStyles>
    <p:titleStyle>
      <a:lvl1pPr algn="l" defTabSz="3290888" rtl="0" eaLnBrk="0" fontAlgn="base" hangingPunct="0">
        <a:lnSpc>
          <a:spcPct val="90000"/>
        </a:lnSpc>
        <a:spcBef>
          <a:spcPct val="0"/>
        </a:spcBef>
        <a:spcAft>
          <a:spcPct val="0"/>
        </a:spcAft>
        <a:defRPr sz="15800" kern="1200">
          <a:solidFill>
            <a:schemeClr val="tx1"/>
          </a:solidFill>
          <a:latin typeface="+mj-lt"/>
          <a:ea typeface="ＭＳ Ｐゴシック" charset="0"/>
          <a:cs typeface="+mj-cs"/>
        </a:defRPr>
      </a:lvl1pPr>
      <a:lvl2pPr algn="l" defTabSz="3290888" rtl="0" eaLnBrk="0" fontAlgn="base" hangingPunct="0">
        <a:lnSpc>
          <a:spcPct val="90000"/>
        </a:lnSpc>
        <a:spcBef>
          <a:spcPct val="0"/>
        </a:spcBef>
        <a:spcAft>
          <a:spcPct val="0"/>
        </a:spcAft>
        <a:defRPr sz="15800">
          <a:solidFill>
            <a:schemeClr val="tx1"/>
          </a:solidFill>
          <a:latin typeface="Calibri Light" panose="020F0302020204030204" pitchFamily="34" charset="0"/>
          <a:ea typeface="ＭＳ Ｐゴシック" charset="0"/>
        </a:defRPr>
      </a:lvl2pPr>
      <a:lvl3pPr algn="l" defTabSz="3290888" rtl="0" eaLnBrk="0" fontAlgn="base" hangingPunct="0">
        <a:lnSpc>
          <a:spcPct val="90000"/>
        </a:lnSpc>
        <a:spcBef>
          <a:spcPct val="0"/>
        </a:spcBef>
        <a:spcAft>
          <a:spcPct val="0"/>
        </a:spcAft>
        <a:defRPr sz="15800">
          <a:solidFill>
            <a:schemeClr val="tx1"/>
          </a:solidFill>
          <a:latin typeface="Calibri Light" panose="020F0302020204030204" pitchFamily="34" charset="0"/>
          <a:ea typeface="ＭＳ Ｐゴシック" charset="0"/>
        </a:defRPr>
      </a:lvl3pPr>
      <a:lvl4pPr algn="l" defTabSz="3290888" rtl="0" eaLnBrk="0" fontAlgn="base" hangingPunct="0">
        <a:lnSpc>
          <a:spcPct val="90000"/>
        </a:lnSpc>
        <a:spcBef>
          <a:spcPct val="0"/>
        </a:spcBef>
        <a:spcAft>
          <a:spcPct val="0"/>
        </a:spcAft>
        <a:defRPr sz="15800">
          <a:solidFill>
            <a:schemeClr val="tx1"/>
          </a:solidFill>
          <a:latin typeface="Calibri Light" panose="020F0302020204030204" pitchFamily="34" charset="0"/>
          <a:ea typeface="ＭＳ Ｐゴシック" charset="0"/>
        </a:defRPr>
      </a:lvl4pPr>
      <a:lvl5pPr algn="l" defTabSz="3290888" rtl="0" eaLnBrk="0" fontAlgn="base" hangingPunct="0">
        <a:lnSpc>
          <a:spcPct val="90000"/>
        </a:lnSpc>
        <a:spcBef>
          <a:spcPct val="0"/>
        </a:spcBef>
        <a:spcAft>
          <a:spcPct val="0"/>
        </a:spcAft>
        <a:defRPr sz="15800">
          <a:solidFill>
            <a:schemeClr val="tx1"/>
          </a:solidFill>
          <a:latin typeface="Calibri Light" panose="020F0302020204030204" pitchFamily="34" charset="0"/>
          <a:ea typeface="ＭＳ Ｐゴシック" charset="0"/>
        </a:defRPr>
      </a:lvl5pPr>
      <a:lvl6pPr marL="457200" algn="l" defTabSz="3290888" rtl="0" fontAlgn="base">
        <a:lnSpc>
          <a:spcPct val="90000"/>
        </a:lnSpc>
        <a:spcBef>
          <a:spcPct val="0"/>
        </a:spcBef>
        <a:spcAft>
          <a:spcPct val="0"/>
        </a:spcAft>
        <a:defRPr sz="15800">
          <a:solidFill>
            <a:schemeClr val="tx1"/>
          </a:solidFill>
          <a:latin typeface="Calibri Light" panose="020F0302020204030204" pitchFamily="34" charset="0"/>
        </a:defRPr>
      </a:lvl6pPr>
      <a:lvl7pPr marL="914400" algn="l" defTabSz="3290888" rtl="0" fontAlgn="base">
        <a:lnSpc>
          <a:spcPct val="90000"/>
        </a:lnSpc>
        <a:spcBef>
          <a:spcPct val="0"/>
        </a:spcBef>
        <a:spcAft>
          <a:spcPct val="0"/>
        </a:spcAft>
        <a:defRPr sz="15800">
          <a:solidFill>
            <a:schemeClr val="tx1"/>
          </a:solidFill>
          <a:latin typeface="Calibri Light" panose="020F0302020204030204" pitchFamily="34" charset="0"/>
        </a:defRPr>
      </a:lvl7pPr>
      <a:lvl8pPr marL="1371600" algn="l" defTabSz="3290888" rtl="0" fontAlgn="base">
        <a:lnSpc>
          <a:spcPct val="90000"/>
        </a:lnSpc>
        <a:spcBef>
          <a:spcPct val="0"/>
        </a:spcBef>
        <a:spcAft>
          <a:spcPct val="0"/>
        </a:spcAft>
        <a:defRPr sz="15800">
          <a:solidFill>
            <a:schemeClr val="tx1"/>
          </a:solidFill>
          <a:latin typeface="Calibri Light" panose="020F0302020204030204" pitchFamily="34" charset="0"/>
        </a:defRPr>
      </a:lvl8pPr>
      <a:lvl9pPr marL="1828800" algn="l" defTabSz="3290888" rtl="0" fontAlgn="base">
        <a:lnSpc>
          <a:spcPct val="90000"/>
        </a:lnSpc>
        <a:spcBef>
          <a:spcPct val="0"/>
        </a:spcBef>
        <a:spcAft>
          <a:spcPct val="0"/>
        </a:spcAft>
        <a:defRPr sz="15800">
          <a:solidFill>
            <a:schemeClr val="tx1"/>
          </a:solidFill>
          <a:latin typeface="Calibri Light" panose="020F0302020204030204" pitchFamily="34" charset="0"/>
        </a:defRPr>
      </a:lvl9pPr>
    </p:titleStyle>
    <p:bodyStyle>
      <a:lvl1pPr marL="822325" indent="-822325" algn="l" defTabSz="3290888" rtl="0" eaLnBrk="0" fontAlgn="base" hangingPunct="0">
        <a:lnSpc>
          <a:spcPct val="90000"/>
        </a:lnSpc>
        <a:spcBef>
          <a:spcPts val="3600"/>
        </a:spcBef>
        <a:spcAft>
          <a:spcPct val="0"/>
        </a:spcAft>
        <a:buFont typeface="Arial" panose="020B0604020202020204" pitchFamily="34" charset="0"/>
        <a:buChar char="•"/>
        <a:defRPr sz="10000" kern="1200">
          <a:solidFill>
            <a:schemeClr val="tx1"/>
          </a:solidFill>
          <a:latin typeface="+mn-lt"/>
          <a:ea typeface="ＭＳ Ｐゴシック" charset="0"/>
          <a:cs typeface="+mn-cs"/>
        </a:defRPr>
      </a:lvl1pPr>
      <a:lvl2pPr marL="2468563" indent="-822325" algn="l" defTabSz="3290888" rtl="0" eaLnBrk="0" fontAlgn="base" hangingPunct="0">
        <a:lnSpc>
          <a:spcPct val="90000"/>
        </a:lnSpc>
        <a:spcBef>
          <a:spcPts val="1800"/>
        </a:spcBef>
        <a:spcAft>
          <a:spcPct val="0"/>
        </a:spcAft>
        <a:buFont typeface="Arial" panose="020B0604020202020204" pitchFamily="34" charset="0"/>
        <a:buChar char="•"/>
        <a:defRPr sz="8600" kern="1200">
          <a:solidFill>
            <a:schemeClr val="tx1"/>
          </a:solidFill>
          <a:latin typeface="+mn-lt"/>
          <a:ea typeface="ＭＳ Ｐゴシック" charset="0"/>
          <a:cs typeface="+mn-cs"/>
        </a:defRPr>
      </a:lvl2pPr>
      <a:lvl3pPr marL="4114800" indent="-822325" algn="l" defTabSz="3290888" rtl="0" eaLnBrk="0" fontAlgn="base" hangingPunct="0">
        <a:lnSpc>
          <a:spcPct val="90000"/>
        </a:lnSpc>
        <a:spcBef>
          <a:spcPts val="1800"/>
        </a:spcBef>
        <a:spcAft>
          <a:spcPct val="0"/>
        </a:spcAft>
        <a:buFont typeface="Arial" panose="020B0604020202020204" pitchFamily="34" charset="0"/>
        <a:buChar char="•"/>
        <a:defRPr sz="7200" kern="1200">
          <a:solidFill>
            <a:schemeClr val="tx1"/>
          </a:solidFill>
          <a:latin typeface="+mn-lt"/>
          <a:ea typeface="ＭＳ Ｐゴシック" charset="0"/>
          <a:cs typeface="+mn-cs"/>
        </a:defRPr>
      </a:lvl3pPr>
      <a:lvl4pPr marL="5759450" indent="-822325" algn="l" defTabSz="3290888" rtl="0" eaLnBrk="0" fontAlgn="base" hangingPunct="0">
        <a:lnSpc>
          <a:spcPct val="90000"/>
        </a:lnSpc>
        <a:spcBef>
          <a:spcPts val="1800"/>
        </a:spcBef>
        <a:spcAft>
          <a:spcPct val="0"/>
        </a:spcAft>
        <a:buFont typeface="Arial" panose="020B0604020202020204" pitchFamily="34" charset="0"/>
        <a:buChar char="•"/>
        <a:defRPr sz="6400" kern="1200">
          <a:solidFill>
            <a:schemeClr val="tx1"/>
          </a:solidFill>
          <a:latin typeface="+mn-lt"/>
          <a:ea typeface="ＭＳ Ｐゴシック" charset="0"/>
          <a:cs typeface="+mn-cs"/>
        </a:defRPr>
      </a:lvl4pPr>
      <a:lvl5pPr marL="7405688" indent="-822325" algn="l" defTabSz="3290888" rtl="0" eaLnBrk="0" fontAlgn="base" hangingPunct="0">
        <a:lnSpc>
          <a:spcPct val="90000"/>
        </a:lnSpc>
        <a:spcBef>
          <a:spcPts val="1800"/>
        </a:spcBef>
        <a:spcAft>
          <a:spcPct val="0"/>
        </a:spcAft>
        <a:buFont typeface="Arial" panose="020B0604020202020204" pitchFamily="34" charset="0"/>
        <a:buChar char="•"/>
        <a:defRPr sz="6400" kern="1200">
          <a:solidFill>
            <a:schemeClr val="tx1"/>
          </a:solidFill>
          <a:latin typeface="+mn-lt"/>
          <a:ea typeface="ＭＳ Ｐゴシック" charset="0"/>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1084740" y="7357379"/>
            <a:ext cx="9372600" cy="94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600">
                <a:solidFill>
                  <a:schemeClr val="tx1"/>
                </a:solidFill>
                <a:latin typeface="Calibri" panose="020F0502020204030204" pitchFamily="34" charset="0"/>
                <a:ea typeface="ＭＳ Ｐゴシック" panose="020B0600070205080204" pitchFamily="34" charset="-128"/>
              </a:defRPr>
            </a:lvl1pPr>
            <a:lvl2pPr marL="742950" indent="-285750">
              <a:defRPr sz="8600">
                <a:solidFill>
                  <a:schemeClr val="tx1"/>
                </a:solidFill>
                <a:latin typeface="Calibri" panose="020F0502020204030204" pitchFamily="34" charset="0"/>
                <a:ea typeface="ＭＳ Ｐゴシック" panose="020B0600070205080204" pitchFamily="34" charset="-128"/>
              </a:defRPr>
            </a:lvl2pPr>
            <a:lvl3pPr marL="1143000" indent="-228600">
              <a:defRPr sz="8600">
                <a:solidFill>
                  <a:schemeClr val="tx1"/>
                </a:solidFill>
                <a:latin typeface="Calibri" panose="020F0502020204030204" pitchFamily="34" charset="0"/>
                <a:ea typeface="ＭＳ Ｐゴシック" panose="020B0600070205080204" pitchFamily="34" charset="-128"/>
              </a:defRPr>
            </a:lvl3pPr>
            <a:lvl4pPr marL="1600200" indent="-228600">
              <a:defRPr sz="8600">
                <a:solidFill>
                  <a:schemeClr val="tx1"/>
                </a:solidFill>
                <a:latin typeface="Calibri" panose="020F0502020204030204" pitchFamily="34" charset="0"/>
                <a:ea typeface="ＭＳ Ｐゴシック" panose="020B0600070205080204" pitchFamily="34" charset="-128"/>
              </a:defRPr>
            </a:lvl4pPr>
            <a:lvl5pPr marL="2057400" indent="-228600">
              <a:defRPr sz="8600">
                <a:solidFill>
                  <a:schemeClr val="tx1"/>
                </a:solidFill>
                <a:latin typeface="Calibri" panose="020F0502020204030204" pitchFamily="34" charset="0"/>
                <a:ea typeface="ＭＳ Ｐゴシック" panose="020B0600070205080204" pitchFamily="34" charset="-128"/>
              </a:defRPr>
            </a:lvl5pPr>
            <a:lvl6pPr marL="25146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6pPr>
            <a:lvl7pPr marL="29718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7pPr>
            <a:lvl8pPr marL="34290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8pPr>
            <a:lvl9pPr marL="38862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9pPr>
          </a:lstStyle>
          <a:p>
            <a:pPr algn="ctr">
              <a:defRPr/>
            </a:pPr>
            <a:r>
              <a:rPr lang="en-US" altLang="en-US" sz="6000" b="1" dirty="0">
                <a:solidFill>
                  <a:srgbClr val="C10435"/>
                </a:solidFill>
                <a:cs typeface="+mn-cs"/>
              </a:rPr>
              <a:t>Introduction</a:t>
            </a:r>
            <a:endParaRPr lang="en-US" altLang="en-US" sz="6000" dirty="0">
              <a:solidFill>
                <a:prstClr val="black"/>
              </a:solidFill>
              <a:cs typeface="+mn-cs"/>
            </a:endParaRPr>
          </a:p>
          <a:p>
            <a:pPr>
              <a:defRPr/>
            </a:pPr>
            <a:r>
              <a:rPr lang="en-US" altLang="en-US" sz="4200" dirty="0">
                <a:solidFill>
                  <a:prstClr val="black"/>
                </a:solidFill>
                <a:cs typeface="+mn-cs"/>
              </a:rPr>
              <a:t>The SOAR Resume Builder is a web application with the aim of helping students connect with possible employers. The goal is to standardize formatting of resumes, making easier for employers and recruiters to find students with the skills they are looking for.  The application also simplifies the process of creating resumes, which often appears to be a daunting task, having the information gathered in an online form and formatting it in a professional manner for the student to distribute independently.</a:t>
            </a:r>
            <a:endParaRPr lang="en-US" altLang="en-US" sz="4200" dirty="0">
              <a:solidFill>
                <a:srgbClr val="000000"/>
              </a:solidFill>
              <a:cs typeface="+mn-cs"/>
            </a:endParaRPr>
          </a:p>
        </p:txBody>
      </p:sp>
      <p:sp>
        <p:nvSpPr>
          <p:cNvPr id="4098" name="Rectangle 2"/>
          <p:cNvSpPr>
            <a:spLocks noChangeArrowheads="1"/>
          </p:cNvSpPr>
          <p:nvPr/>
        </p:nvSpPr>
        <p:spPr bwMode="auto">
          <a:xfrm>
            <a:off x="838200" y="669925"/>
            <a:ext cx="21945600" cy="4716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600">
                <a:solidFill>
                  <a:schemeClr val="tx1"/>
                </a:solidFill>
                <a:latin typeface="Calibri" panose="020F0502020204030204" pitchFamily="34" charset="0"/>
                <a:ea typeface="ＭＳ Ｐゴシック" panose="020B0600070205080204" pitchFamily="34" charset="-128"/>
              </a:defRPr>
            </a:lvl1pPr>
            <a:lvl2pPr marL="742950" indent="-285750">
              <a:defRPr sz="8600">
                <a:solidFill>
                  <a:schemeClr val="tx1"/>
                </a:solidFill>
                <a:latin typeface="Calibri" panose="020F0502020204030204" pitchFamily="34" charset="0"/>
                <a:ea typeface="ＭＳ Ｐゴシック" panose="020B0600070205080204" pitchFamily="34" charset="-128"/>
              </a:defRPr>
            </a:lvl2pPr>
            <a:lvl3pPr marL="1143000" indent="-228600">
              <a:defRPr sz="8600">
                <a:solidFill>
                  <a:schemeClr val="tx1"/>
                </a:solidFill>
                <a:latin typeface="Calibri" panose="020F0502020204030204" pitchFamily="34" charset="0"/>
                <a:ea typeface="ＭＳ Ｐゴシック" panose="020B0600070205080204" pitchFamily="34" charset="-128"/>
              </a:defRPr>
            </a:lvl3pPr>
            <a:lvl4pPr marL="1600200" indent="-228600">
              <a:defRPr sz="8600">
                <a:solidFill>
                  <a:schemeClr val="tx1"/>
                </a:solidFill>
                <a:latin typeface="Calibri" panose="020F0502020204030204" pitchFamily="34" charset="0"/>
                <a:ea typeface="ＭＳ Ｐゴシック" panose="020B0600070205080204" pitchFamily="34" charset="-128"/>
              </a:defRPr>
            </a:lvl4pPr>
            <a:lvl5pPr marL="2057400" indent="-228600">
              <a:defRPr sz="8600">
                <a:solidFill>
                  <a:schemeClr val="tx1"/>
                </a:solidFill>
                <a:latin typeface="Calibri" panose="020F0502020204030204" pitchFamily="34" charset="0"/>
                <a:ea typeface="ＭＳ Ｐゴシック" panose="020B0600070205080204" pitchFamily="34" charset="-128"/>
              </a:defRPr>
            </a:lvl5pPr>
            <a:lvl6pPr marL="25146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6pPr>
            <a:lvl7pPr marL="29718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7pPr>
            <a:lvl8pPr marL="34290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8pPr>
            <a:lvl9pPr marL="38862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9pPr>
          </a:lstStyle>
          <a:p>
            <a:pPr>
              <a:defRPr/>
            </a:pPr>
            <a:r>
              <a:rPr lang="en-US" altLang="en-US" sz="8500" b="1" dirty="0">
                <a:solidFill>
                  <a:srgbClr val="FFFFFF"/>
                </a:solidFill>
                <a:cs typeface="+mn-cs"/>
              </a:rPr>
              <a:t>SOAR – Resume Builder &amp; Database</a:t>
            </a:r>
          </a:p>
          <a:p>
            <a:pPr>
              <a:spcBef>
                <a:spcPts val="725"/>
              </a:spcBef>
              <a:defRPr/>
            </a:pPr>
            <a:r>
              <a:rPr lang="en-US" altLang="en-US" sz="6600" dirty="0">
                <a:solidFill>
                  <a:srgbClr val="FFFFFF"/>
                </a:solidFill>
                <a:cs typeface="Arial" charset="0"/>
              </a:rPr>
              <a:t>Felipe Soares, Jacob Pack, Cameron Herwig, </a:t>
            </a:r>
          </a:p>
          <a:p>
            <a:pPr>
              <a:spcBef>
                <a:spcPts val="725"/>
              </a:spcBef>
              <a:defRPr/>
            </a:pPr>
            <a:r>
              <a:rPr lang="en-US" altLang="en-US" sz="6600" dirty="0">
                <a:solidFill>
                  <a:srgbClr val="FFFFFF"/>
                </a:solidFill>
                <a:cs typeface="Arial" charset="0"/>
              </a:rPr>
              <a:t>Erik White, Jagger Thom</a:t>
            </a:r>
          </a:p>
          <a:p>
            <a:pPr>
              <a:spcBef>
                <a:spcPts val="725"/>
              </a:spcBef>
              <a:defRPr/>
            </a:pPr>
            <a:r>
              <a:rPr lang="en-US" altLang="en-US" sz="6600" dirty="0">
                <a:solidFill>
                  <a:srgbClr val="FFFFFF"/>
                </a:solidFill>
              </a:rPr>
              <a:t>Dr. Shihong Huang</a:t>
            </a:r>
            <a:endParaRPr lang="en-US" altLang="en-US" sz="6600" dirty="0">
              <a:solidFill>
                <a:prstClr val="black"/>
              </a:solidFill>
              <a:cs typeface="+mn-cs"/>
            </a:endParaRPr>
          </a:p>
        </p:txBody>
      </p:sp>
      <p:sp>
        <p:nvSpPr>
          <p:cNvPr id="4101" name="Date Placeholder 3"/>
          <p:cNvSpPr txBox="1">
            <a:spLocks/>
          </p:cNvSpPr>
          <p:nvPr/>
        </p:nvSpPr>
        <p:spPr bwMode="auto">
          <a:xfrm>
            <a:off x="35928300" y="31775400"/>
            <a:ext cx="63246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3600"/>
              </a:spcBef>
              <a:buFont typeface="Arial" panose="020B0604020202020204" pitchFamily="34" charset="0"/>
              <a:buChar char="•"/>
              <a:defRPr sz="10000">
                <a:solidFill>
                  <a:schemeClr val="tx1"/>
                </a:solidFill>
                <a:latin typeface="Calibri" panose="020F0502020204030204" pitchFamily="34" charset="0"/>
                <a:ea typeface="ＭＳ Ｐゴシック" panose="020B0600070205080204" pitchFamily="34" charset="-128"/>
              </a:defRPr>
            </a:lvl1pPr>
            <a:lvl2pPr marL="3565525" indent="-1371600">
              <a:lnSpc>
                <a:spcPct val="90000"/>
              </a:lnSpc>
              <a:spcBef>
                <a:spcPts val="1800"/>
              </a:spcBef>
              <a:buFont typeface="Arial" panose="020B0604020202020204" pitchFamily="34" charset="0"/>
              <a:buChar char="•"/>
              <a:defRPr sz="8600">
                <a:solidFill>
                  <a:schemeClr val="tx1"/>
                </a:solidFill>
                <a:latin typeface="Calibri" panose="020F0502020204030204" pitchFamily="34" charset="0"/>
                <a:ea typeface="ＭＳ Ｐゴシック" panose="020B0600070205080204" pitchFamily="34" charset="-128"/>
              </a:defRPr>
            </a:lvl2pPr>
            <a:lvl3pPr marL="5486400" indent="-1096963">
              <a:lnSpc>
                <a:spcPct val="90000"/>
              </a:lnSpc>
              <a:spcBef>
                <a:spcPts val="1800"/>
              </a:spcBef>
              <a:buFont typeface="Arial" panose="020B0604020202020204" pitchFamily="34" charset="0"/>
              <a:buChar char="•"/>
              <a:defRPr sz="7200">
                <a:solidFill>
                  <a:schemeClr val="tx1"/>
                </a:solidFill>
                <a:latin typeface="Calibri" panose="020F0502020204030204" pitchFamily="34" charset="0"/>
                <a:ea typeface="ＭＳ Ｐゴシック" panose="020B0600070205080204" pitchFamily="34" charset="-128"/>
              </a:defRPr>
            </a:lvl3pPr>
            <a:lvl4pPr marL="7680325" indent="-1096963">
              <a:lnSpc>
                <a:spcPct val="90000"/>
              </a:lnSpc>
              <a:spcBef>
                <a:spcPts val="1800"/>
              </a:spcBef>
              <a:buFont typeface="Arial" panose="020B0604020202020204" pitchFamily="34" charset="0"/>
              <a:buChar char="•"/>
              <a:defRPr sz="6400">
                <a:solidFill>
                  <a:schemeClr val="tx1"/>
                </a:solidFill>
                <a:latin typeface="Calibri" panose="020F0502020204030204" pitchFamily="34" charset="0"/>
                <a:ea typeface="ＭＳ Ｐゴシック" panose="020B0600070205080204" pitchFamily="34" charset="-128"/>
              </a:defRPr>
            </a:lvl4pPr>
            <a:lvl5pPr marL="9874250" indent="-1096963">
              <a:lnSpc>
                <a:spcPct val="90000"/>
              </a:lnSpc>
              <a:spcBef>
                <a:spcPts val="1800"/>
              </a:spcBef>
              <a:buFont typeface="Arial" panose="020B0604020202020204" pitchFamily="34" charset="0"/>
              <a:buChar char="•"/>
              <a:defRPr sz="6400">
                <a:solidFill>
                  <a:schemeClr val="tx1"/>
                </a:solidFill>
                <a:latin typeface="Calibri" panose="020F0502020204030204" pitchFamily="34" charset="0"/>
                <a:ea typeface="ＭＳ Ｐゴシック" panose="020B0600070205080204" pitchFamily="34" charset="-128"/>
              </a:defRPr>
            </a:lvl5pPr>
            <a:lvl6pPr marL="10331450" indent="-1096963" defTabSz="4387850" eaLnBrk="0" fontAlgn="base" hangingPunct="0">
              <a:lnSpc>
                <a:spcPct val="90000"/>
              </a:lnSpc>
              <a:spcBef>
                <a:spcPts val="1800"/>
              </a:spcBef>
              <a:spcAft>
                <a:spcPct val="0"/>
              </a:spcAft>
              <a:buFont typeface="Arial" panose="020B0604020202020204" pitchFamily="34" charset="0"/>
              <a:buChar char="•"/>
              <a:defRPr sz="6400">
                <a:solidFill>
                  <a:schemeClr val="tx1"/>
                </a:solidFill>
                <a:latin typeface="Calibri" panose="020F0502020204030204" pitchFamily="34" charset="0"/>
                <a:ea typeface="ＭＳ Ｐゴシック" panose="020B0600070205080204" pitchFamily="34" charset="-128"/>
              </a:defRPr>
            </a:lvl6pPr>
            <a:lvl7pPr marL="10788650" indent="-1096963" defTabSz="4387850" eaLnBrk="0" fontAlgn="base" hangingPunct="0">
              <a:lnSpc>
                <a:spcPct val="90000"/>
              </a:lnSpc>
              <a:spcBef>
                <a:spcPts val="1800"/>
              </a:spcBef>
              <a:spcAft>
                <a:spcPct val="0"/>
              </a:spcAft>
              <a:buFont typeface="Arial" panose="020B0604020202020204" pitchFamily="34" charset="0"/>
              <a:buChar char="•"/>
              <a:defRPr sz="6400">
                <a:solidFill>
                  <a:schemeClr val="tx1"/>
                </a:solidFill>
                <a:latin typeface="Calibri" panose="020F0502020204030204" pitchFamily="34" charset="0"/>
                <a:ea typeface="ＭＳ Ｐゴシック" panose="020B0600070205080204" pitchFamily="34" charset="-128"/>
              </a:defRPr>
            </a:lvl7pPr>
            <a:lvl8pPr marL="11245850" indent="-1096963" defTabSz="4387850" eaLnBrk="0" fontAlgn="base" hangingPunct="0">
              <a:lnSpc>
                <a:spcPct val="90000"/>
              </a:lnSpc>
              <a:spcBef>
                <a:spcPts val="1800"/>
              </a:spcBef>
              <a:spcAft>
                <a:spcPct val="0"/>
              </a:spcAft>
              <a:buFont typeface="Arial" panose="020B0604020202020204" pitchFamily="34" charset="0"/>
              <a:buChar char="•"/>
              <a:defRPr sz="6400">
                <a:solidFill>
                  <a:schemeClr val="tx1"/>
                </a:solidFill>
                <a:latin typeface="Calibri" panose="020F0502020204030204" pitchFamily="34" charset="0"/>
                <a:ea typeface="ＭＳ Ｐゴシック" panose="020B0600070205080204" pitchFamily="34" charset="-128"/>
              </a:defRPr>
            </a:lvl8pPr>
            <a:lvl9pPr marL="11703050" indent="-1096963" defTabSz="4387850" eaLnBrk="0" fontAlgn="base" hangingPunct="0">
              <a:lnSpc>
                <a:spcPct val="90000"/>
              </a:lnSpc>
              <a:spcBef>
                <a:spcPts val="1800"/>
              </a:spcBef>
              <a:spcAft>
                <a:spcPct val="0"/>
              </a:spcAft>
              <a:buFont typeface="Arial" panose="020B0604020202020204" pitchFamily="34" charset="0"/>
              <a:buChar char="•"/>
              <a:defRPr sz="6400">
                <a:solidFill>
                  <a:schemeClr val="tx1"/>
                </a:solidFill>
                <a:latin typeface="Calibri" panose="020F050202020403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sz="3200" dirty="0">
                <a:solidFill>
                  <a:srgbClr val="FFFFFF"/>
                </a:solidFill>
              </a:rPr>
              <a:t>December 14, 2016</a:t>
            </a:r>
          </a:p>
        </p:txBody>
      </p:sp>
      <p:sp>
        <p:nvSpPr>
          <p:cNvPr id="7" name="Rectangle 6"/>
          <p:cNvSpPr/>
          <p:nvPr/>
        </p:nvSpPr>
        <p:spPr>
          <a:xfrm>
            <a:off x="11277600" y="7010400"/>
            <a:ext cx="21717000" cy="2354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en-US">
              <a:solidFill>
                <a:srgbClr val="FFFFFF"/>
              </a:solidFill>
              <a:cs typeface="Arial" panose="020B0604020202020204" pitchFamily="34" charset="0"/>
            </a:endParaRPr>
          </a:p>
        </p:txBody>
      </p:sp>
      <p:sp>
        <p:nvSpPr>
          <p:cNvPr id="20" name="TextBox 2"/>
          <p:cNvSpPr txBox="1">
            <a:spLocks noChangeArrowheads="1"/>
          </p:cNvSpPr>
          <p:nvPr/>
        </p:nvSpPr>
        <p:spPr bwMode="auto">
          <a:xfrm>
            <a:off x="10936288" y="30456188"/>
            <a:ext cx="97917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600">
                <a:solidFill>
                  <a:schemeClr val="tx1"/>
                </a:solidFill>
                <a:latin typeface="Calibri" panose="020F0502020204030204" pitchFamily="34" charset="0"/>
                <a:ea typeface="ＭＳ Ｐゴシック" panose="020B0600070205080204" pitchFamily="34" charset="-128"/>
              </a:defRPr>
            </a:lvl1pPr>
            <a:lvl2pPr marL="742950" indent="-285750">
              <a:defRPr sz="8600">
                <a:solidFill>
                  <a:schemeClr val="tx1"/>
                </a:solidFill>
                <a:latin typeface="Calibri" panose="020F0502020204030204" pitchFamily="34" charset="0"/>
                <a:ea typeface="ＭＳ Ｐゴシック" panose="020B0600070205080204" pitchFamily="34" charset="-128"/>
              </a:defRPr>
            </a:lvl2pPr>
            <a:lvl3pPr marL="1143000" indent="-228600">
              <a:defRPr sz="8600">
                <a:solidFill>
                  <a:schemeClr val="tx1"/>
                </a:solidFill>
                <a:latin typeface="Calibri" panose="020F0502020204030204" pitchFamily="34" charset="0"/>
                <a:ea typeface="ＭＳ Ｐゴシック" panose="020B0600070205080204" pitchFamily="34" charset="-128"/>
              </a:defRPr>
            </a:lvl3pPr>
            <a:lvl4pPr marL="1600200" indent="-228600">
              <a:defRPr sz="8600">
                <a:solidFill>
                  <a:schemeClr val="tx1"/>
                </a:solidFill>
                <a:latin typeface="Calibri" panose="020F0502020204030204" pitchFamily="34" charset="0"/>
                <a:ea typeface="ＭＳ Ｐゴシック" panose="020B0600070205080204" pitchFamily="34" charset="-128"/>
              </a:defRPr>
            </a:lvl4pPr>
            <a:lvl5pPr marL="2057400" indent="-228600">
              <a:defRPr sz="8600">
                <a:solidFill>
                  <a:schemeClr val="tx1"/>
                </a:solidFill>
                <a:latin typeface="Calibri" panose="020F0502020204030204" pitchFamily="34" charset="0"/>
                <a:ea typeface="ＭＳ Ｐゴシック" panose="020B0600070205080204" pitchFamily="34" charset="-128"/>
              </a:defRPr>
            </a:lvl5pPr>
            <a:lvl6pPr marL="25146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6pPr>
            <a:lvl7pPr marL="29718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7pPr>
            <a:lvl8pPr marL="34290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8pPr>
            <a:lvl9pPr marL="38862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9pPr>
          </a:lstStyle>
          <a:p>
            <a:pPr algn="ctr">
              <a:defRPr/>
            </a:pPr>
            <a:r>
              <a:rPr lang="en-US" altLang="en-US" sz="5000" b="1" dirty="0">
                <a:solidFill>
                  <a:prstClr val="black"/>
                </a:solidFill>
                <a:cs typeface="+mn-cs"/>
              </a:rPr>
              <a:t>Student Information Screen</a:t>
            </a:r>
          </a:p>
        </p:txBody>
      </p:sp>
      <p:sp>
        <p:nvSpPr>
          <p:cNvPr id="2" name="TextBox 2"/>
          <p:cNvSpPr txBox="1">
            <a:spLocks noChangeArrowheads="1"/>
          </p:cNvSpPr>
          <p:nvPr/>
        </p:nvSpPr>
        <p:spPr bwMode="auto">
          <a:xfrm>
            <a:off x="21790025" y="30456188"/>
            <a:ext cx="97917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600">
                <a:solidFill>
                  <a:schemeClr val="tx1"/>
                </a:solidFill>
                <a:latin typeface="Calibri" panose="020F0502020204030204" pitchFamily="34" charset="0"/>
                <a:ea typeface="ＭＳ Ｐゴシック" panose="020B0600070205080204" pitchFamily="34" charset="-128"/>
              </a:defRPr>
            </a:lvl1pPr>
            <a:lvl2pPr marL="742950" indent="-285750">
              <a:defRPr sz="8600">
                <a:solidFill>
                  <a:schemeClr val="tx1"/>
                </a:solidFill>
                <a:latin typeface="Calibri" panose="020F0502020204030204" pitchFamily="34" charset="0"/>
                <a:ea typeface="ＭＳ Ｐゴシック" panose="020B0600070205080204" pitchFamily="34" charset="-128"/>
              </a:defRPr>
            </a:lvl2pPr>
            <a:lvl3pPr marL="1143000" indent="-228600">
              <a:defRPr sz="8600">
                <a:solidFill>
                  <a:schemeClr val="tx1"/>
                </a:solidFill>
                <a:latin typeface="Calibri" panose="020F0502020204030204" pitchFamily="34" charset="0"/>
                <a:ea typeface="ＭＳ Ｐゴシック" panose="020B0600070205080204" pitchFamily="34" charset="-128"/>
              </a:defRPr>
            </a:lvl3pPr>
            <a:lvl4pPr marL="1600200" indent="-228600">
              <a:defRPr sz="8600">
                <a:solidFill>
                  <a:schemeClr val="tx1"/>
                </a:solidFill>
                <a:latin typeface="Calibri" panose="020F0502020204030204" pitchFamily="34" charset="0"/>
                <a:ea typeface="ＭＳ Ｐゴシック" panose="020B0600070205080204" pitchFamily="34" charset="-128"/>
              </a:defRPr>
            </a:lvl4pPr>
            <a:lvl5pPr marL="2057400" indent="-228600">
              <a:defRPr sz="8600">
                <a:solidFill>
                  <a:schemeClr val="tx1"/>
                </a:solidFill>
                <a:latin typeface="Calibri" panose="020F0502020204030204" pitchFamily="34" charset="0"/>
                <a:ea typeface="ＭＳ Ｐゴシック" panose="020B0600070205080204" pitchFamily="34" charset="-128"/>
              </a:defRPr>
            </a:lvl5pPr>
            <a:lvl6pPr marL="25146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6pPr>
            <a:lvl7pPr marL="29718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7pPr>
            <a:lvl8pPr marL="34290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8pPr>
            <a:lvl9pPr marL="38862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9pPr>
          </a:lstStyle>
          <a:p>
            <a:pPr algn="ctr">
              <a:defRPr/>
            </a:pPr>
            <a:r>
              <a:rPr lang="en-US" altLang="en-US" sz="5000" b="1" dirty="0">
                <a:solidFill>
                  <a:prstClr val="black"/>
                </a:solidFill>
                <a:cs typeface="+mn-cs"/>
              </a:rPr>
              <a:t>Conceptual UML 2.0 Class Diagram</a:t>
            </a:r>
          </a:p>
        </p:txBody>
      </p:sp>
      <p:sp>
        <p:nvSpPr>
          <p:cNvPr id="21" name="Rectangle 3"/>
          <p:cNvSpPr>
            <a:spLocks noChangeArrowheads="1"/>
          </p:cNvSpPr>
          <p:nvPr/>
        </p:nvSpPr>
        <p:spPr bwMode="auto">
          <a:xfrm>
            <a:off x="33632775" y="5083175"/>
            <a:ext cx="10563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600">
                <a:solidFill>
                  <a:schemeClr val="tx1"/>
                </a:solidFill>
                <a:latin typeface="Calibri" panose="020F0502020204030204" pitchFamily="34" charset="0"/>
                <a:ea typeface="ＭＳ Ｐゴシック" panose="020B0600070205080204" pitchFamily="34" charset="-128"/>
              </a:defRPr>
            </a:lvl1pPr>
            <a:lvl2pPr marL="742950" indent="-285750">
              <a:defRPr sz="8600">
                <a:solidFill>
                  <a:schemeClr val="tx1"/>
                </a:solidFill>
                <a:latin typeface="Calibri" panose="020F0502020204030204" pitchFamily="34" charset="0"/>
                <a:ea typeface="ＭＳ Ｐゴシック" panose="020B0600070205080204" pitchFamily="34" charset="-128"/>
              </a:defRPr>
            </a:lvl2pPr>
            <a:lvl3pPr marL="1143000" indent="-228600">
              <a:defRPr sz="8600">
                <a:solidFill>
                  <a:schemeClr val="tx1"/>
                </a:solidFill>
                <a:latin typeface="Calibri" panose="020F0502020204030204" pitchFamily="34" charset="0"/>
                <a:ea typeface="ＭＳ Ｐゴシック" panose="020B0600070205080204" pitchFamily="34" charset="-128"/>
              </a:defRPr>
            </a:lvl3pPr>
            <a:lvl4pPr marL="1600200" indent="-228600">
              <a:defRPr sz="8600">
                <a:solidFill>
                  <a:schemeClr val="tx1"/>
                </a:solidFill>
                <a:latin typeface="Calibri" panose="020F0502020204030204" pitchFamily="34" charset="0"/>
                <a:ea typeface="ＭＳ Ｐゴシック" panose="020B0600070205080204" pitchFamily="34" charset="-128"/>
              </a:defRPr>
            </a:lvl4pPr>
            <a:lvl5pPr marL="2057400" indent="-228600">
              <a:defRPr sz="8600">
                <a:solidFill>
                  <a:schemeClr val="tx1"/>
                </a:solidFill>
                <a:latin typeface="Calibri" panose="020F0502020204030204" pitchFamily="34" charset="0"/>
                <a:ea typeface="ＭＳ Ｐゴシック" panose="020B0600070205080204" pitchFamily="34" charset="-128"/>
              </a:defRPr>
            </a:lvl5pPr>
            <a:lvl6pPr marL="25146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6pPr>
            <a:lvl7pPr marL="29718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7pPr>
            <a:lvl8pPr marL="34290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8pPr>
            <a:lvl9pPr marL="38862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9pPr>
          </a:lstStyle>
          <a:p>
            <a:pPr algn="ctr">
              <a:defRPr/>
            </a:pPr>
            <a:r>
              <a:rPr lang="en-US" altLang="en-US" sz="3600" dirty="0">
                <a:solidFill>
                  <a:srgbClr val="FFFFFF"/>
                </a:solidFill>
                <a:cs typeface="+mn-cs"/>
              </a:rPr>
              <a:t>CEN 4010 -  Principles of Software Engineering</a:t>
            </a:r>
            <a:endParaRPr lang="en-US" altLang="en-US" sz="3600" dirty="0">
              <a:solidFill>
                <a:prstClr val="black"/>
              </a:solidFill>
              <a:cs typeface="+mn-cs"/>
            </a:endParaRPr>
          </a:p>
        </p:txBody>
      </p:sp>
      <p:sp>
        <p:nvSpPr>
          <p:cNvPr id="4115" name="TextBox 9"/>
          <p:cNvSpPr txBox="1">
            <a:spLocks noChangeArrowheads="1"/>
          </p:cNvSpPr>
          <p:nvPr/>
        </p:nvSpPr>
        <p:spPr bwMode="auto">
          <a:xfrm>
            <a:off x="838200" y="31956375"/>
            <a:ext cx="15087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3600"/>
              </a:spcBef>
              <a:buFont typeface="Arial" panose="020B0604020202020204" pitchFamily="34" charset="0"/>
              <a:buChar char="•"/>
              <a:defRPr sz="10000">
                <a:solidFill>
                  <a:schemeClr val="tx1"/>
                </a:solidFill>
                <a:latin typeface="Calibri" panose="020F0502020204030204" pitchFamily="34" charset="0"/>
                <a:ea typeface="ＭＳ Ｐゴシック" panose="020B0600070205080204" pitchFamily="34" charset="-128"/>
              </a:defRPr>
            </a:lvl1pPr>
            <a:lvl2pPr marL="742950" indent="-285750">
              <a:lnSpc>
                <a:spcPct val="90000"/>
              </a:lnSpc>
              <a:spcBef>
                <a:spcPts val="1800"/>
              </a:spcBef>
              <a:buFont typeface="Arial" panose="020B0604020202020204" pitchFamily="34" charset="0"/>
              <a:buChar char="•"/>
              <a:defRPr sz="8600">
                <a:solidFill>
                  <a:schemeClr val="tx1"/>
                </a:solidFill>
                <a:latin typeface="Calibri" panose="020F0502020204030204" pitchFamily="34" charset="0"/>
                <a:ea typeface="ＭＳ Ｐゴシック" panose="020B0600070205080204" pitchFamily="34" charset="-128"/>
              </a:defRPr>
            </a:lvl2pPr>
            <a:lvl3pPr marL="1143000" indent="-228600">
              <a:lnSpc>
                <a:spcPct val="90000"/>
              </a:lnSpc>
              <a:spcBef>
                <a:spcPts val="1800"/>
              </a:spcBef>
              <a:buFont typeface="Arial" panose="020B0604020202020204" pitchFamily="34" charset="0"/>
              <a:buChar char="•"/>
              <a:defRPr sz="7200">
                <a:solidFill>
                  <a:schemeClr val="tx1"/>
                </a:solidFill>
                <a:latin typeface="Calibri" panose="020F0502020204030204" pitchFamily="34" charset="0"/>
                <a:ea typeface="ＭＳ Ｐゴシック" panose="020B0600070205080204" pitchFamily="34" charset="-128"/>
              </a:defRPr>
            </a:lvl3pPr>
            <a:lvl4pPr marL="1600200" indent="-228600">
              <a:lnSpc>
                <a:spcPct val="90000"/>
              </a:lnSpc>
              <a:spcBef>
                <a:spcPts val="1800"/>
              </a:spcBef>
              <a:buFont typeface="Arial" panose="020B0604020202020204" pitchFamily="34" charset="0"/>
              <a:buChar char="•"/>
              <a:defRPr sz="6400">
                <a:solidFill>
                  <a:schemeClr val="tx1"/>
                </a:solidFill>
                <a:latin typeface="Calibri" panose="020F0502020204030204" pitchFamily="34" charset="0"/>
                <a:ea typeface="ＭＳ Ｐゴシック" panose="020B0600070205080204" pitchFamily="34" charset="-128"/>
              </a:defRPr>
            </a:lvl4pPr>
            <a:lvl5pPr marL="2057400" indent="-228600">
              <a:lnSpc>
                <a:spcPct val="90000"/>
              </a:lnSpc>
              <a:spcBef>
                <a:spcPts val="1800"/>
              </a:spcBef>
              <a:buFont typeface="Arial" panose="020B0604020202020204" pitchFamily="34" charset="0"/>
              <a:buChar char="•"/>
              <a:defRPr sz="6400">
                <a:solidFill>
                  <a:schemeClr val="tx1"/>
                </a:solidFill>
                <a:latin typeface="Calibri" panose="020F0502020204030204" pitchFamily="34" charset="0"/>
                <a:ea typeface="ＭＳ Ｐゴシック" panose="020B0600070205080204" pitchFamily="34" charset="-128"/>
              </a:defRPr>
            </a:lvl5pPr>
            <a:lvl6pPr marL="2514600" indent="-228600" defTabSz="4387850" eaLnBrk="0" fontAlgn="base" hangingPunct="0">
              <a:lnSpc>
                <a:spcPct val="90000"/>
              </a:lnSpc>
              <a:spcBef>
                <a:spcPts val="1800"/>
              </a:spcBef>
              <a:spcAft>
                <a:spcPct val="0"/>
              </a:spcAft>
              <a:buFont typeface="Arial" panose="020B0604020202020204" pitchFamily="34" charset="0"/>
              <a:buChar char="•"/>
              <a:defRPr sz="6400">
                <a:solidFill>
                  <a:schemeClr val="tx1"/>
                </a:solidFill>
                <a:latin typeface="Calibri" panose="020F0502020204030204" pitchFamily="34" charset="0"/>
                <a:ea typeface="ＭＳ Ｐゴシック" panose="020B0600070205080204" pitchFamily="34" charset="-128"/>
              </a:defRPr>
            </a:lvl6pPr>
            <a:lvl7pPr marL="2971800" indent="-228600" defTabSz="4387850" eaLnBrk="0" fontAlgn="base" hangingPunct="0">
              <a:lnSpc>
                <a:spcPct val="90000"/>
              </a:lnSpc>
              <a:spcBef>
                <a:spcPts val="1800"/>
              </a:spcBef>
              <a:spcAft>
                <a:spcPct val="0"/>
              </a:spcAft>
              <a:buFont typeface="Arial" panose="020B0604020202020204" pitchFamily="34" charset="0"/>
              <a:buChar char="•"/>
              <a:defRPr sz="6400">
                <a:solidFill>
                  <a:schemeClr val="tx1"/>
                </a:solidFill>
                <a:latin typeface="Calibri" panose="020F0502020204030204" pitchFamily="34" charset="0"/>
                <a:ea typeface="ＭＳ Ｐゴシック" panose="020B0600070205080204" pitchFamily="34" charset="-128"/>
              </a:defRPr>
            </a:lvl7pPr>
            <a:lvl8pPr marL="3429000" indent="-228600" defTabSz="4387850" eaLnBrk="0" fontAlgn="base" hangingPunct="0">
              <a:lnSpc>
                <a:spcPct val="90000"/>
              </a:lnSpc>
              <a:spcBef>
                <a:spcPts val="1800"/>
              </a:spcBef>
              <a:spcAft>
                <a:spcPct val="0"/>
              </a:spcAft>
              <a:buFont typeface="Arial" panose="020B0604020202020204" pitchFamily="34" charset="0"/>
              <a:buChar char="•"/>
              <a:defRPr sz="6400">
                <a:solidFill>
                  <a:schemeClr val="tx1"/>
                </a:solidFill>
                <a:latin typeface="Calibri" panose="020F0502020204030204" pitchFamily="34" charset="0"/>
                <a:ea typeface="ＭＳ Ｐゴシック" panose="020B0600070205080204" pitchFamily="34" charset="-128"/>
              </a:defRPr>
            </a:lvl8pPr>
            <a:lvl9pPr marL="3886200" indent="-228600" defTabSz="4387850" eaLnBrk="0" fontAlgn="base" hangingPunct="0">
              <a:lnSpc>
                <a:spcPct val="90000"/>
              </a:lnSpc>
              <a:spcBef>
                <a:spcPts val="1800"/>
              </a:spcBef>
              <a:spcAft>
                <a:spcPct val="0"/>
              </a:spcAft>
              <a:buFont typeface="Arial" panose="020B0604020202020204" pitchFamily="34" charset="0"/>
              <a:buChar char="•"/>
              <a:defRPr sz="6400">
                <a:solidFill>
                  <a:schemeClr val="tx1"/>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FontTx/>
              <a:buNone/>
            </a:pPr>
            <a:r>
              <a:rPr lang="en-US" altLang="en-US" sz="3200">
                <a:solidFill>
                  <a:srgbClr val="000000"/>
                </a:solidFill>
              </a:rPr>
              <a:t>Department of Computer and Electrical Engineering and Computer Science</a:t>
            </a:r>
          </a:p>
        </p:txBody>
      </p:sp>
      <p:sp>
        <p:nvSpPr>
          <p:cNvPr id="3" name="AutoShape 21" descr="Image result"/>
          <p:cNvSpPr>
            <a:spLocks noChangeAspect="1" noChangeArrowheads="1"/>
          </p:cNvSpPr>
          <p:nvPr/>
        </p:nvSpPr>
        <p:spPr bwMode="auto">
          <a:xfrm>
            <a:off x="339725" y="-6556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3" descr="Image result"/>
          <p:cNvSpPr>
            <a:spLocks noChangeAspect="1" noChangeArrowheads="1"/>
          </p:cNvSpPr>
          <p:nvPr/>
        </p:nvSpPr>
        <p:spPr bwMode="auto">
          <a:xfrm>
            <a:off x="492125" y="-5032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3" name="Group 12"/>
          <p:cNvGrpSpPr/>
          <p:nvPr/>
        </p:nvGrpSpPr>
        <p:grpSpPr>
          <a:xfrm>
            <a:off x="33826450" y="20610032"/>
            <a:ext cx="9296400" cy="10095071"/>
            <a:chOff x="33869663" y="20606763"/>
            <a:chExt cx="9296400" cy="10095071"/>
          </a:xfrm>
        </p:grpSpPr>
        <p:sp>
          <p:nvSpPr>
            <p:cNvPr id="4100" name="Rectangle 4"/>
            <p:cNvSpPr>
              <a:spLocks noChangeArrowheads="1"/>
            </p:cNvSpPr>
            <p:nvPr/>
          </p:nvSpPr>
          <p:spPr bwMode="auto">
            <a:xfrm>
              <a:off x="33869663" y="20606763"/>
              <a:ext cx="9296400" cy="10095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600">
                  <a:solidFill>
                    <a:schemeClr val="tx1"/>
                  </a:solidFill>
                  <a:latin typeface="Calibri" panose="020F0502020204030204" pitchFamily="34" charset="0"/>
                  <a:ea typeface="ＭＳ Ｐゴシック" panose="020B0600070205080204" pitchFamily="34" charset="-128"/>
                </a:defRPr>
              </a:lvl1pPr>
              <a:lvl2pPr marL="742950" indent="-285750">
                <a:defRPr sz="8600">
                  <a:solidFill>
                    <a:schemeClr val="tx1"/>
                  </a:solidFill>
                  <a:latin typeface="Calibri" panose="020F0502020204030204" pitchFamily="34" charset="0"/>
                  <a:ea typeface="ＭＳ Ｐゴシック" panose="020B0600070205080204" pitchFamily="34" charset="-128"/>
                </a:defRPr>
              </a:lvl2pPr>
              <a:lvl3pPr marL="1143000" indent="-228600">
                <a:defRPr sz="8600">
                  <a:solidFill>
                    <a:schemeClr val="tx1"/>
                  </a:solidFill>
                  <a:latin typeface="Calibri" panose="020F0502020204030204" pitchFamily="34" charset="0"/>
                  <a:ea typeface="ＭＳ Ｐゴシック" panose="020B0600070205080204" pitchFamily="34" charset="-128"/>
                </a:defRPr>
              </a:lvl3pPr>
              <a:lvl4pPr marL="1600200" indent="-228600">
                <a:defRPr sz="8600">
                  <a:solidFill>
                    <a:schemeClr val="tx1"/>
                  </a:solidFill>
                  <a:latin typeface="Calibri" panose="020F0502020204030204" pitchFamily="34" charset="0"/>
                  <a:ea typeface="ＭＳ Ｐゴシック" panose="020B0600070205080204" pitchFamily="34" charset="-128"/>
                </a:defRPr>
              </a:lvl4pPr>
              <a:lvl5pPr marL="2057400" indent="-228600">
                <a:defRPr sz="8600">
                  <a:solidFill>
                    <a:schemeClr val="tx1"/>
                  </a:solidFill>
                  <a:latin typeface="Calibri" panose="020F0502020204030204" pitchFamily="34" charset="0"/>
                  <a:ea typeface="ＭＳ Ｐゴシック" panose="020B0600070205080204" pitchFamily="34" charset="-128"/>
                </a:defRPr>
              </a:lvl5pPr>
              <a:lvl6pPr marL="25146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6pPr>
              <a:lvl7pPr marL="29718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7pPr>
              <a:lvl8pPr marL="34290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8pPr>
              <a:lvl9pPr marL="38862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9pPr>
            </a:lstStyle>
            <a:p>
              <a:pPr algn="ctr">
                <a:defRPr/>
              </a:pPr>
              <a:r>
                <a:rPr lang="en-US" altLang="en-US" sz="6000" b="1" dirty="0">
                  <a:solidFill>
                    <a:srgbClr val="C10435"/>
                  </a:solidFill>
                  <a:cs typeface="Arial" charset="0"/>
                </a:rPr>
                <a:t>Development Environment</a:t>
              </a:r>
              <a:endParaRPr lang="en-US" altLang="en-US" sz="6000" dirty="0">
                <a:solidFill>
                  <a:srgbClr val="262626"/>
                </a:solidFill>
                <a:cs typeface="+mn-cs"/>
              </a:endParaRPr>
            </a:p>
            <a:p>
              <a:pPr>
                <a:defRPr/>
              </a:pPr>
              <a:endParaRPr lang="en-US" altLang="en-US" sz="4200" dirty="0">
                <a:solidFill>
                  <a:srgbClr val="262626"/>
                </a:solidFill>
                <a:cs typeface="+mn-cs"/>
              </a:endParaRPr>
            </a:p>
            <a:p>
              <a:pPr>
                <a:defRPr/>
              </a:pPr>
              <a:endParaRPr lang="en-US" altLang="en-US" sz="4200" dirty="0">
                <a:solidFill>
                  <a:srgbClr val="262626"/>
                </a:solidFill>
                <a:cs typeface="+mn-cs"/>
              </a:endParaRPr>
            </a:p>
            <a:p>
              <a:pPr>
                <a:defRPr/>
              </a:pPr>
              <a:endParaRPr lang="en-US" altLang="en-US" sz="4200" dirty="0">
                <a:solidFill>
                  <a:srgbClr val="262626"/>
                </a:solidFill>
                <a:cs typeface="+mn-cs"/>
              </a:endParaRPr>
            </a:p>
            <a:p>
              <a:pPr>
                <a:defRPr/>
              </a:pPr>
              <a:endParaRPr lang="en-US" altLang="en-US" sz="4200" dirty="0">
                <a:solidFill>
                  <a:srgbClr val="262626"/>
                </a:solidFill>
                <a:cs typeface="+mn-cs"/>
              </a:endParaRPr>
            </a:p>
            <a:p>
              <a:pPr>
                <a:defRPr/>
              </a:pPr>
              <a:endParaRPr lang="en-US" altLang="en-US" sz="4200" b="1" dirty="0">
                <a:solidFill>
                  <a:srgbClr val="C10435"/>
                </a:solidFill>
                <a:cs typeface="Arial" charset="0"/>
              </a:endParaRPr>
            </a:p>
            <a:p>
              <a:pPr>
                <a:defRPr/>
              </a:pPr>
              <a:endParaRPr lang="en-US" altLang="en-US" sz="4200" b="1" dirty="0">
                <a:solidFill>
                  <a:srgbClr val="C10435"/>
                </a:solidFill>
                <a:cs typeface="Arial" charset="0"/>
              </a:endParaRPr>
            </a:p>
            <a:p>
              <a:pPr algn="ctr">
                <a:defRPr/>
              </a:pPr>
              <a:endParaRPr lang="en-US" altLang="en-US" sz="2800" b="1" dirty="0">
                <a:solidFill>
                  <a:srgbClr val="C10435"/>
                </a:solidFill>
                <a:cs typeface="Arial" charset="0"/>
              </a:endParaRPr>
            </a:p>
            <a:p>
              <a:pPr algn="ctr">
                <a:defRPr/>
              </a:pPr>
              <a:r>
                <a:rPr lang="en-US" altLang="en-US" sz="6000" b="1" dirty="0">
                  <a:solidFill>
                    <a:srgbClr val="C10435"/>
                  </a:solidFill>
                  <a:cs typeface="Arial" charset="0"/>
                </a:rPr>
                <a:t>The Team</a:t>
              </a:r>
            </a:p>
            <a:p>
              <a:pPr algn="ctr">
                <a:defRPr/>
              </a:pPr>
              <a:r>
                <a:rPr lang="en-US" altLang="en-US" sz="4000" b="1" dirty="0">
                  <a:solidFill>
                    <a:srgbClr val="C10435"/>
                  </a:solidFill>
                  <a:cs typeface="Arial" charset="0"/>
                </a:rPr>
                <a:t>Fighting Mongooses</a:t>
              </a:r>
              <a:endParaRPr lang="en-US" altLang="en-US" sz="4000" dirty="0">
                <a:solidFill>
                  <a:prstClr val="black"/>
                </a:solidFill>
                <a:cs typeface="Arial" charset="0"/>
              </a:endParaRPr>
            </a:p>
            <a:p>
              <a:pPr>
                <a:defRPr/>
              </a:pPr>
              <a:r>
                <a:rPr lang="en-US" altLang="en-US" sz="4200" b="1" dirty="0">
                  <a:solidFill>
                    <a:srgbClr val="262626"/>
                  </a:solidFill>
                </a:rPr>
                <a:t>Project Owner:</a:t>
              </a:r>
              <a:r>
                <a:rPr lang="en-US" altLang="en-US" sz="4200" dirty="0">
                  <a:solidFill>
                    <a:srgbClr val="262626"/>
                  </a:solidFill>
                </a:rPr>
                <a:t> 	Jagger Thom</a:t>
              </a:r>
            </a:p>
            <a:p>
              <a:pPr>
                <a:defRPr/>
              </a:pPr>
              <a:r>
                <a:rPr lang="en-US" altLang="en-US" sz="4200" b="1" dirty="0">
                  <a:solidFill>
                    <a:srgbClr val="262626"/>
                  </a:solidFill>
                  <a:cs typeface="+mn-cs"/>
                </a:rPr>
                <a:t>Scrum Master:</a:t>
              </a:r>
              <a:r>
                <a:rPr lang="en-US" altLang="en-US" sz="4200" dirty="0">
                  <a:solidFill>
                    <a:srgbClr val="262626"/>
                  </a:solidFill>
                  <a:cs typeface="+mn-cs"/>
                </a:rPr>
                <a:t> 	Felipe Soares</a:t>
              </a:r>
            </a:p>
            <a:p>
              <a:pPr>
                <a:defRPr/>
              </a:pPr>
              <a:r>
                <a:rPr lang="en-US" altLang="en-US" sz="4200" b="1" dirty="0">
                  <a:solidFill>
                    <a:srgbClr val="262626"/>
                  </a:solidFill>
                  <a:cs typeface="+mn-cs"/>
                </a:rPr>
                <a:t>Developers:</a:t>
              </a:r>
              <a:r>
                <a:rPr lang="en-US" altLang="en-US" sz="4200" dirty="0">
                  <a:solidFill>
                    <a:srgbClr val="262626"/>
                  </a:solidFill>
                  <a:cs typeface="+mn-cs"/>
                </a:rPr>
                <a:t> 	</a:t>
              </a:r>
              <a:r>
                <a:rPr lang="en-US" altLang="en-US" sz="4200" dirty="0">
                  <a:solidFill>
                    <a:srgbClr val="262626"/>
                  </a:solidFill>
                  <a:cs typeface="Arial" charset="0"/>
                </a:rPr>
                <a:t>Cameron Herwig</a:t>
              </a:r>
            </a:p>
            <a:p>
              <a:pPr>
                <a:defRPr/>
              </a:pPr>
              <a:r>
                <a:rPr lang="en-US" altLang="en-US" sz="4200" dirty="0">
                  <a:solidFill>
                    <a:srgbClr val="262626"/>
                  </a:solidFill>
                  <a:cs typeface="+mn-cs"/>
                </a:rPr>
                <a:t>	Jacob Pack	Erik White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41278" y="23908544"/>
              <a:ext cx="3375478" cy="174575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69663" y="22238493"/>
              <a:ext cx="3601225" cy="1907523"/>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42503" y="21927254"/>
              <a:ext cx="2371874" cy="2529999"/>
            </a:xfrm>
            <a:prstGeom prst="rect">
              <a:avLst/>
            </a:prstGeom>
          </p:spPr>
        </p:pic>
      </p:gr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82315" y="9193040"/>
            <a:ext cx="8896126" cy="3968569"/>
          </a:xfrm>
          <a:prstGeom prst="rect">
            <a:avLst/>
          </a:prstGeom>
        </p:spPr>
      </p:pic>
      <p:sp>
        <p:nvSpPr>
          <p:cNvPr id="12" name="TextBox 11"/>
          <p:cNvSpPr txBox="1"/>
          <p:nvPr/>
        </p:nvSpPr>
        <p:spPr>
          <a:xfrm>
            <a:off x="12918121" y="12651852"/>
            <a:ext cx="5998151" cy="1415772"/>
          </a:xfrm>
          <a:prstGeom prst="rect">
            <a:avLst/>
          </a:prstGeom>
          <a:noFill/>
        </p:spPr>
        <p:txBody>
          <a:bodyPr wrap="square" rtlCol="0">
            <a:spAutoFit/>
          </a:bodyPr>
          <a:lstStyle/>
          <a:p>
            <a:pPr algn="ctr"/>
            <a:r>
              <a:rPr lang="en-US" spc="4500" dirty="0">
                <a:latin typeface="Raleway" panose="020B0003030101060003" pitchFamily="34" charset="0"/>
              </a:rPr>
              <a:t>SOAR</a:t>
            </a:r>
          </a:p>
        </p:txBody>
      </p:sp>
      <p:sp>
        <p:nvSpPr>
          <p:cNvPr id="14" name="TextBox 13"/>
          <p:cNvSpPr txBox="1"/>
          <p:nvPr/>
        </p:nvSpPr>
        <p:spPr>
          <a:xfrm>
            <a:off x="1054577" y="17656365"/>
            <a:ext cx="9432925" cy="13203615"/>
          </a:xfrm>
          <a:prstGeom prst="rect">
            <a:avLst/>
          </a:prstGeom>
          <a:noFill/>
        </p:spPr>
        <p:txBody>
          <a:bodyPr wrap="square" rtlCol="0">
            <a:spAutoFit/>
          </a:bodyPr>
          <a:lstStyle/>
          <a:p>
            <a:pPr algn="ctr">
              <a:defRPr/>
            </a:pPr>
            <a:r>
              <a:rPr lang="en-US" altLang="en-US" sz="6000" b="1" dirty="0">
                <a:solidFill>
                  <a:srgbClr val="C10435"/>
                </a:solidFill>
                <a:cs typeface="Arial" charset="0"/>
              </a:rPr>
              <a:t>Features</a:t>
            </a:r>
            <a:endParaRPr lang="en-US" altLang="en-US" sz="6000" dirty="0">
              <a:solidFill>
                <a:prstClr val="black"/>
              </a:solidFill>
              <a:cs typeface="Arial" charset="0"/>
            </a:endParaRPr>
          </a:p>
          <a:p>
            <a:pPr>
              <a:defRPr/>
            </a:pPr>
            <a:r>
              <a:rPr lang="en-US" altLang="en-US" sz="4400" dirty="0">
                <a:solidFill>
                  <a:srgbClr val="000000"/>
                </a:solidFill>
              </a:rPr>
              <a:t>The system is designed to have open access to the database, there is no sign up procedure, authentication is made through the OAUTH API, so all is needed is an FAU email account.</a:t>
            </a:r>
          </a:p>
          <a:p>
            <a:pPr>
              <a:defRPr/>
            </a:pPr>
            <a:r>
              <a:rPr lang="en-US" altLang="en-US" sz="4400" dirty="0">
                <a:solidFill>
                  <a:srgbClr val="000000"/>
                </a:solidFill>
              </a:rPr>
              <a:t>The search feature is also available to all the users, so any students that may also be owners or managers of businesses may also search the database. </a:t>
            </a:r>
          </a:p>
          <a:p>
            <a:pPr>
              <a:defRPr/>
            </a:pPr>
            <a:r>
              <a:rPr lang="en-US" altLang="en-US" sz="4400" dirty="0">
                <a:solidFill>
                  <a:srgbClr val="000000"/>
                </a:solidFill>
              </a:rPr>
              <a:t>Opening the access to the entire school maximizes exposure and possibilities for students.</a:t>
            </a:r>
          </a:p>
          <a:p>
            <a:pPr>
              <a:defRPr/>
            </a:pPr>
            <a:r>
              <a:rPr lang="en-US" altLang="en-US" sz="4400" dirty="0">
                <a:solidFill>
                  <a:srgbClr val="000000"/>
                </a:solidFill>
              </a:rPr>
              <a:t>Resumes can be searched by using preset values or by a text field. The preset values are aggregated into the database as users create their resumes, allowing for a continuously up to date options on the database. </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675658" y="8869386"/>
            <a:ext cx="12556941" cy="7978487"/>
          </a:xfrm>
          <a:prstGeom prst="rect">
            <a:avLst/>
          </a:prstGeom>
        </p:spPr>
      </p:pic>
      <p:sp>
        <p:nvSpPr>
          <p:cNvPr id="26" name="Rectangle 1"/>
          <p:cNvSpPr>
            <a:spLocks noChangeArrowheads="1"/>
          </p:cNvSpPr>
          <p:nvPr/>
        </p:nvSpPr>
        <p:spPr bwMode="auto">
          <a:xfrm>
            <a:off x="33856267" y="7357378"/>
            <a:ext cx="9372600" cy="12649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600">
                <a:solidFill>
                  <a:schemeClr val="tx1"/>
                </a:solidFill>
                <a:latin typeface="Calibri" panose="020F0502020204030204" pitchFamily="34" charset="0"/>
                <a:ea typeface="ＭＳ Ｐゴシック" panose="020B0600070205080204" pitchFamily="34" charset="-128"/>
              </a:defRPr>
            </a:lvl1pPr>
            <a:lvl2pPr marL="742950" indent="-285750">
              <a:defRPr sz="8600">
                <a:solidFill>
                  <a:schemeClr val="tx1"/>
                </a:solidFill>
                <a:latin typeface="Calibri" panose="020F0502020204030204" pitchFamily="34" charset="0"/>
                <a:ea typeface="ＭＳ Ｐゴシック" panose="020B0600070205080204" pitchFamily="34" charset="-128"/>
              </a:defRPr>
            </a:lvl2pPr>
            <a:lvl3pPr marL="1143000" indent="-228600">
              <a:defRPr sz="8600">
                <a:solidFill>
                  <a:schemeClr val="tx1"/>
                </a:solidFill>
                <a:latin typeface="Calibri" panose="020F0502020204030204" pitchFamily="34" charset="0"/>
                <a:ea typeface="ＭＳ Ｐゴシック" panose="020B0600070205080204" pitchFamily="34" charset="-128"/>
              </a:defRPr>
            </a:lvl3pPr>
            <a:lvl4pPr marL="1600200" indent="-228600">
              <a:defRPr sz="8600">
                <a:solidFill>
                  <a:schemeClr val="tx1"/>
                </a:solidFill>
                <a:latin typeface="Calibri" panose="020F0502020204030204" pitchFamily="34" charset="0"/>
                <a:ea typeface="ＭＳ Ｐゴシック" panose="020B0600070205080204" pitchFamily="34" charset="-128"/>
              </a:defRPr>
            </a:lvl4pPr>
            <a:lvl5pPr marL="2057400" indent="-228600">
              <a:defRPr sz="8600">
                <a:solidFill>
                  <a:schemeClr val="tx1"/>
                </a:solidFill>
                <a:latin typeface="Calibri" panose="020F0502020204030204" pitchFamily="34" charset="0"/>
                <a:ea typeface="ＭＳ Ｐゴシック" panose="020B0600070205080204" pitchFamily="34" charset="-128"/>
              </a:defRPr>
            </a:lvl5pPr>
            <a:lvl6pPr marL="25146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6pPr>
            <a:lvl7pPr marL="29718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7pPr>
            <a:lvl8pPr marL="34290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8pPr>
            <a:lvl9pPr marL="38862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9pPr>
          </a:lstStyle>
          <a:p>
            <a:pPr algn="ctr">
              <a:defRPr/>
            </a:pPr>
            <a:r>
              <a:rPr lang="en-US" altLang="en-US" sz="6000" b="1" dirty="0">
                <a:solidFill>
                  <a:srgbClr val="C10435"/>
                </a:solidFill>
                <a:cs typeface="+mn-cs"/>
              </a:rPr>
              <a:t>Searching</a:t>
            </a:r>
            <a:endParaRPr lang="en-US" altLang="en-US" sz="6000" dirty="0">
              <a:solidFill>
                <a:prstClr val="black"/>
              </a:solidFill>
              <a:cs typeface="+mn-cs"/>
            </a:endParaRPr>
          </a:p>
          <a:p>
            <a:pPr>
              <a:defRPr/>
            </a:pPr>
            <a:r>
              <a:rPr lang="en-US" altLang="en-US" sz="4200" dirty="0">
                <a:solidFill>
                  <a:prstClr val="black"/>
                </a:solidFill>
                <a:cs typeface="+mn-cs"/>
              </a:rPr>
              <a:t>The database structure was designed to normalize the values available in the search parameter by using reference tables for all the skills listed on the resumes. To accommodate the large variety of skills mainly on the Computer Science and Computer Engineering fields, entries are suggested via auto complete. As new skills are added for the first time, the list of suggestion grows by adding to a catalog table of skills.</a:t>
            </a:r>
          </a:p>
          <a:p>
            <a:pPr>
              <a:defRPr/>
            </a:pPr>
            <a:endParaRPr lang="en-US" altLang="en-US" sz="4200" dirty="0">
              <a:solidFill>
                <a:prstClr val="black"/>
              </a:solidFill>
              <a:cs typeface="+mn-cs"/>
            </a:endParaRPr>
          </a:p>
          <a:p>
            <a:pPr>
              <a:defRPr/>
            </a:pPr>
            <a:r>
              <a:rPr lang="en-US" altLang="en-US" sz="4200" dirty="0">
                <a:solidFill>
                  <a:prstClr val="black"/>
                </a:solidFill>
                <a:cs typeface="+mn-cs"/>
              </a:rPr>
              <a:t>Searching is also possible by doing keyword searches on the introduction and additional information field if the employer is looking for specific characteristics not present under the skills category.</a:t>
            </a:r>
            <a:endParaRPr lang="en-US" altLang="en-US" sz="4200" dirty="0">
              <a:solidFill>
                <a:srgbClr val="000000"/>
              </a:solidFill>
              <a:cs typeface="+mn-cs"/>
            </a:endParaRPr>
          </a:p>
        </p:txBody>
      </p:sp>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77599" y="18471673"/>
            <a:ext cx="10524539" cy="11436318"/>
          </a:xfrm>
          <a:prstGeom prst="rect">
            <a:avLst/>
          </a:prstGeom>
        </p:spPr>
      </p:pic>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592236" y="19402421"/>
            <a:ext cx="10055661" cy="9493728"/>
          </a:xfrm>
          <a:prstGeom prst="rect">
            <a:avLst/>
          </a:prstGeom>
        </p:spPr>
      </p:pic>
    </p:spTree>
  </p:cSld>
  <p:clrMapOvr>
    <a:masterClrMapping/>
  </p:clrMapOvr>
</p:sld>
</file>

<file path=ppt/theme/theme1.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1705</TotalTime>
  <Words>377</Words>
  <Application>Microsoft Office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Arial</vt:lpstr>
      <vt:lpstr>Calibri</vt:lpstr>
      <vt:lpstr>Calibri Light</vt:lpstr>
      <vt:lpstr>Raleway</vt:lpstr>
      <vt:lpstr>4_Office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Carl</dc:creator>
  <cp:lastModifiedBy>fsoares2014</cp:lastModifiedBy>
  <cp:revision>115</cp:revision>
  <dcterms:created xsi:type="dcterms:W3CDTF">2015-01-28T18:43:35Z</dcterms:created>
  <dcterms:modified xsi:type="dcterms:W3CDTF">2016-11-21T04:28:54Z</dcterms:modified>
</cp:coreProperties>
</file>