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</p:sldIdLst>
  <p:sldSz cx="16256000" cy="12192000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Constantia" panose="02030602050306030303" pitchFamily="18" charset="0"/>
      <p:regular r:id="rId16"/>
      <p:bold r:id="rId17"/>
      <p:italic r:id="rId18"/>
      <p:boldItalic r:id="rId19"/>
    </p:embeddedFont>
    <p:embeddedFont>
      <p:font typeface="Libre Franklin" panose="020B0604020202020204" charset="0"/>
      <p:regular r:id="rId20"/>
      <p:bold r:id="rId21"/>
      <p:italic r:id="rId22"/>
      <p:boldItalic r:id="rId23"/>
    </p:embeddedFont>
    <p:embeddedFont>
      <p:font typeface="Calibri Light" panose="020F0302020204030204" pitchFamily="34" charset="0"/>
      <p:regular r:id="rId24"/>
      <p: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6" roundtripDataSignature="AMtx7mglEj0p+iFyvnDJfid3I7Zl2g+Vv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21" autoAdjust="0"/>
    <p:restoredTop sz="94660"/>
  </p:normalViewPr>
  <p:slideViewPr>
    <p:cSldViewPr snapToGrid="0">
      <p:cViewPr>
        <p:scale>
          <a:sx n="55" d="100"/>
          <a:sy n="55" d="100"/>
        </p:scale>
        <p:origin x="1044" y="-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5458200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064454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147604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940038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443834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547922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163166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525682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32802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236" y="11379200"/>
            <a:ext cx="16251767" cy="812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22" y="11261006"/>
            <a:ext cx="16251767" cy="1137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63040" y="1349248"/>
            <a:ext cx="13411200" cy="633984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14222" spc="-89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66734" y="7921104"/>
            <a:ext cx="13411200" cy="2032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4267" cap="all" spc="356" baseline="0">
                <a:solidFill>
                  <a:schemeClr val="tx2"/>
                </a:solidFill>
                <a:latin typeface="+mj-lt"/>
              </a:defRPr>
            </a:lvl1pPr>
            <a:lvl2pPr marL="812810" indent="0" algn="ctr">
              <a:buNone/>
              <a:defRPr sz="4267"/>
            </a:lvl2pPr>
            <a:lvl3pPr marL="1625620" indent="0" algn="ctr">
              <a:buNone/>
              <a:defRPr sz="4267"/>
            </a:lvl3pPr>
            <a:lvl4pPr marL="2438430" indent="0" algn="ctr">
              <a:buNone/>
              <a:defRPr sz="3556"/>
            </a:lvl4pPr>
            <a:lvl5pPr marL="3251241" indent="0" algn="ctr">
              <a:buNone/>
              <a:defRPr sz="3556"/>
            </a:lvl5pPr>
            <a:lvl6pPr marL="4064051" indent="0" algn="ctr">
              <a:buNone/>
              <a:defRPr sz="3556"/>
            </a:lvl6pPr>
            <a:lvl7pPr marL="4876861" indent="0" algn="ctr">
              <a:buNone/>
              <a:defRPr sz="3556"/>
            </a:lvl7pPr>
            <a:lvl8pPr marL="5689671" indent="0" algn="ctr">
              <a:buNone/>
              <a:defRPr sz="3556"/>
            </a:lvl8pPr>
            <a:lvl9pPr marL="6502481" indent="0" algn="ctr">
              <a:buNone/>
              <a:defRPr sz="3556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610212" y="7721600"/>
            <a:ext cx="131673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2723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40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236" y="11379200"/>
            <a:ext cx="16251767" cy="812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22" y="11261006"/>
            <a:ext cx="16251767" cy="1137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633201" y="737386"/>
            <a:ext cx="3505200" cy="1023541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1" y="737385"/>
            <a:ext cx="10312400" cy="10235413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523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1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236" y="11379200"/>
            <a:ext cx="16251767" cy="812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22" y="11261006"/>
            <a:ext cx="16251767" cy="1137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3040" y="1349248"/>
            <a:ext cx="13411200" cy="633984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14222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7916672"/>
            <a:ext cx="13411200" cy="2032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4267" cap="all" spc="356" baseline="0">
                <a:solidFill>
                  <a:schemeClr val="tx2"/>
                </a:solidFill>
                <a:latin typeface="+mj-lt"/>
              </a:defRPr>
            </a:lvl1pPr>
            <a:lvl2pPr marL="81281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610212" y="7721600"/>
            <a:ext cx="131673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1075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463040" y="509519"/>
            <a:ext cx="13411200" cy="25791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63040" y="3281305"/>
            <a:ext cx="6583680" cy="71526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90560" y="3281309"/>
            <a:ext cx="6583680" cy="71526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497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463040" y="509519"/>
            <a:ext cx="13411200" cy="25791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3281870"/>
            <a:ext cx="6583680" cy="1308946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3556" b="0" cap="all" baseline="0">
                <a:solidFill>
                  <a:schemeClr val="tx2"/>
                </a:solidFill>
              </a:defRPr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63040" y="4590816"/>
            <a:ext cx="6583680" cy="584312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90560" y="3281870"/>
            <a:ext cx="6583680" cy="1308946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3556" b="0" cap="all" baseline="0">
                <a:solidFill>
                  <a:schemeClr val="tx2"/>
                </a:solidFill>
              </a:defRPr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90560" y="4590816"/>
            <a:ext cx="6583680" cy="584312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472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317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236" y="11379200"/>
            <a:ext cx="16251767" cy="812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22" y="11261006"/>
            <a:ext cx="16251767" cy="1137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68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4" y="0"/>
            <a:ext cx="5401054" cy="1219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5386761" y="0"/>
            <a:ext cx="85344" cy="1219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056638"/>
            <a:ext cx="4267200" cy="4064000"/>
          </a:xfrm>
        </p:spPr>
        <p:txBody>
          <a:bodyPr anchor="b">
            <a:normAutofit/>
          </a:bodyPr>
          <a:lstStyle>
            <a:lvl1pPr>
              <a:defRPr sz="64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51533" y="1300480"/>
            <a:ext cx="8905588" cy="934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5201920"/>
            <a:ext cx="4267200" cy="6007332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2667">
                <a:solidFill>
                  <a:srgbClr val="FFFFFF"/>
                </a:solidFill>
              </a:defRPr>
            </a:lvl1pPr>
            <a:lvl2pPr marL="812810" indent="0">
              <a:buNone/>
              <a:defRPr sz="2133"/>
            </a:lvl2pPr>
            <a:lvl3pPr marL="1625620" indent="0">
              <a:buNone/>
              <a:defRPr sz="1778"/>
            </a:lvl3pPr>
            <a:lvl4pPr marL="2438430" indent="0">
              <a:buNone/>
              <a:defRPr sz="1600"/>
            </a:lvl4pPr>
            <a:lvl5pPr marL="3251241" indent="0">
              <a:buNone/>
              <a:defRPr sz="1600"/>
            </a:lvl5pPr>
            <a:lvl6pPr marL="4064051" indent="0">
              <a:buNone/>
              <a:defRPr sz="1600"/>
            </a:lvl6pPr>
            <a:lvl7pPr marL="4876861" indent="0">
              <a:buNone/>
              <a:defRPr sz="1600"/>
            </a:lvl7pPr>
            <a:lvl8pPr marL="5689671" indent="0">
              <a:buNone/>
              <a:defRPr sz="1600"/>
            </a:lvl8pPr>
            <a:lvl9pPr marL="6502481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0683" y="11484065"/>
            <a:ext cx="3491348" cy="649111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400800" y="11484065"/>
            <a:ext cx="6197600" cy="649111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343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8805333"/>
            <a:ext cx="16251767" cy="33866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22" y="8737913"/>
            <a:ext cx="16251767" cy="1137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3040" y="9022080"/>
            <a:ext cx="13492480" cy="1463040"/>
          </a:xfrm>
        </p:spPr>
        <p:txBody>
          <a:bodyPr tIns="0" bIns="0" anchor="b">
            <a:noAutofit/>
          </a:bodyPr>
          <a:lstStyle>
            <a:lvl1pPr>
              <a:defRPr sz="64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" y="0"/>
            <a:ext cx="16255980" cy="8737913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5689">
                <a:solidFill>
                  <a:schemeClr val="bg1"/>
                </a:solidFill>
              </a:defRPr>
            </a:lvl1pPr>
            <a:lvl2pPr marL="812810" indent="0">
              <a:buNone/>
              <a:defRPr sz="4978"/>
            </a:lvl2pPr>
            <a:lvl3pPr marL="1625620" indent="0">
              <a:buNone/>
              <a:defRPr sz="4267"/>
            </a:lvl3pPr>
            <a:lvl4pPr marL="2438430" indent="0">
              <a:buNone/>
              <a:defRPr sz="3556"/>
            </a:lvl4pPr>
            <a:lvl5pPr marL="3251241" indent="0">
              <a:buNone/>
              <a:defRPr sz="3556"/>
            </a:lvl5pPr>
            <a:lvl6pPr marL="4064051" indent="0">
              <a:buNone/>
              <a:defRPr sz="3556"/>
            </a:lvl6pPr>
            <a:lvl7pPr marL="4876861" indent="0">
              <a:buNone/>
              <a:defRPr sz="3556"/>
            </a:lvl7pPr>
            <a:lvl8pPr marL="5689671" indent="0">
              <a:buNone/>
              <a:defRPr sz="3556"/>
            </a:lvl8pPr>
            <a:lvl9pPr marL="6502481" indent="0">
              <a:buNone/>
              <a:defRPr sz="3556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63038" y="10501376"/>
            <a:ext cx="13492480" cy="105664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1067"/>
              </a:spcAft>
              <a:buNone/>
              <a:defRPr sz="2667">
                <a:solidFill>
                  <a:srgbClr val="FFFFFF"/>
                </a:solidFill>
              </a:defRPr>
            </a:lvl1pPr>
            <a:lvl2pPr marL="812810" indent="0">
              <a:buNone/>
              <a:defRPr sz="2133"/>
            </a:lvl2pPr>
            <a:lvl3pPr marL="1625620" indent="0">
              <a:buNone/>
              <a:defRPr sz="1778"/>
            </a:lvl3pPr>
            <a:lvl4pPr marL="2438430" indent="0">
              <a:buNone/>
              <a:defRPr sz="1600"/>
            </a:lvl4pPr>
            <a:lvl5pPr marL="3251241" indent="0">
              <a:buNone/>
              <a:defRPr sz="1600"/>
            </a:lvl5pPr>
            <a:lvl6pPr marL="4064051" indent="0">
              <a:buNone/>
              <a:defRPr sz="1600"/>
            </a:lvl6pPr>
            <a:lvl7pPr marL="4876861" indent="0">
              <a:buNone/>
              <a:defRPr sz="1600"/>
            </a:lvl7pPr>
            <a:lvl8pPr marL="5689671" indent="0">
              <a:buNone/>
              <a:defRPr sz="1600"/>
            </a:lvl8pPr>
            <a:lvl9pPr marL="6502481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986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11379200"/>
            <a:ext cx="16256002" cy="812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11261005"/>
            <a:ext cx="16256002" cy="117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63040" y="509519"/>
            <a:ext cx="13411200" cy="25791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39" y="3281305"/>
            <a:ext cx="13411202" cy="715264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63043" y="11484065"/>
            <a:ext cx="3296361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14915" y="11484065"/>
            <a:ext cx="643040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200613" y="11484065"/>
            <a:ext cx="1749367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67"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591376" y="3089502"/>
            <a:ext cx="1328928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7586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1625620" rtl="0" eaLnBrk="1" latinLnBrk="0" hangingPunct="1">
        <a:lnSpc>
          <a:spcPct val="85000"/>
        </a:lnSpc>
        <a:spcBef>
          <a:spcPct val="0"/>
        </a:spcBef>
        <a:buNone/>
        <a:defRPr sz="8533" kern="1200" spc="-89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162562" indent="-162562" algn="l" defTabSz="1625620" rtl="0" eaLnBrk="1" latinLnBrk="0" hangingPunct="1">
        <a:lnSpc>
          <a:spcPct val="90000"/>
        </a:lnSpc>
        <a:spcBef>
          <a:spcPts val="2133"/>
        </a:spcBef>
        <a:spcAft>
          <a:spcPts val="356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3556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2761" indent="-325124" algn="l" defTabSz="1625620" rtl="0" eaLnBrk="1" latinLnBrk="0" hangingPunct="1">
        <a:lnSpc>
          <a:spcPct val="90000"/>
        </a:lnSpc>
        <a:spcBef>
          <a:spcPts val="356"/>
        </a:spcBef>
        <a:spcAft>
          <a:spcPts val="711"/>
        </a:spcAft>
        <a:buClr>
          <a:schemeClr val="accent1"/>
        </a:buClr>
        <a:buFont typeface="Calibri" pitchFamily="34" charset="0"/>
        <a:buChar char="◦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007885" indent="-325124" algn="l" defTabSz="1625620" rtl="0" eaLnBrk="1" latinLnBrk="0" hangingPunct="1">
        <a:lnSpc>
          <a:spcPct val="90000"/>
        </a:lnSpc>
        <a:spcBef>
          <a:spcPts val="356"/>
        </a:spcBef>
        <a:spcAft>
          <a:spcPts val="711"/>
        </a:spcAft>
        <a:buClr>
          <a:schemeClr val="accent1"/>
        </a:buClr>
        <a:buFont typeface="Calibri" pitchFamily="34" charset="0"/>
        <a:buChar char="◦"/>
        <a:defRPr sz="248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333009" indent="-325124" algn="l" defTabSz="1625620" rtl="0" eaLnBrk="1" latinLnBrk="0" hangingPunct="1">
        <a:lnSpc>
          <a:spcPct val="90000"/>
        </a:lnSpc>
        <a:spcBef>
          <a:spcPts val="356"/>
        </a:spcBef>
        <a:spcAft>
          <a:spcPts val="711"/>
        </a:spcAft>
        <a:buClr>
          <a:schemeClr val="accent1"/>
        </a:buClr>
        <a:buFont typeface="Calibri" pitchFamily="34" charset="0"/>
        <a:buChar char="◦"/>
        <a:defRPr sz="248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58133" indent="-325124" algn="l" defTabSz="1625620" rtl="0" eaLnBrk="1" latinLnBrk="0" hangingPunct="1">
        <a:lnSpc>
          <a:spcPct val="90000"/>
        </a:lnSpc>
        <a:spcBef>
          <a:spcPts val="356"/>
        </a:spcBef>
        <a:spcAft>
          <a:spcPts val="711"/>
        </a:spcAft>
        <a:buClr>
          <a:schemeClr val="accent1"/>
        </a:buClr>
        <a:buFont typeface="Calibri" pitchFamily="34" charset="0"/>
        <a:buChar char="◦"/>
        <a:defRPr sz="248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55580" indent="-406405" algn="l" defTabSz="1625620" rtl="0" eaLnBrk="1" latinLnBrk="0" hangingPunct="1">
        <a:lnSpc>
          <a:spcPct val="90000"/>
        </a:lnSpc>
        <a:spcBef>
          <a:spcPts val="356"/>
        </a:spcBef>
        <a:spcAft>
          <a:spcPts val="711"/>
        </a:spcAft>
        <a:buClr>
          <a:schemeClr val="accent1"/>
        </a:buClr>
        <a:buFont typeface="Calibri" pitchFamily="34" charset="0"/>
        <a:buChar char="◦"/>
        <a:defRPr sz="248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311140" indent="-406405" algn="l" defTabSz="1625620" rtl="0" eaLnBrk="1" latinLnBrk="0" hangingPunct="1">
        <a:lnSpc>
          <a:spcPct val="90000"/>
        </a:lnSpc>
        <a:spcBef>
          <a:spcPts val="356"/>
        </a:spcBef>
        <a:spcAft>
          <a:spcPts val="711"/>
        </a:spcAft>
        <a:buClr>
          <a:schemeClr val="accent1"/>
        </a:buClr>
        <a:buFont typeface="Calibri" pitchFamily="34" charset="0"/>
        <a:buChar char="◦"/>
        <a:defRPr sz="248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666700" indent="-406405" algn="l" defTabSz="1625620" rtl="0" eaLnBrk="1" latinLnBrk="0" hangingPunct="1">
        <a:lnSpc>
          <a:spcPct val="90000"/>
        </a:lnSpc>
        <a:spcBef>
          <a:spcPts val="356"/>
        </a:spcBef>
        <a:spcAft>
          <a:spcPts val="711"/>
        </a:spcAft>
        <a:buClr>
          <a:schemeClr val="accent1"/>
        </a:buClr>
        <a:buFont typeface="Calibri" pitchFamily="34" charset="0"/>
        <a:buChar char="◦"/>
        <a:defRPr sz="248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022260" indent="-406405" algn="l" defTabSz="1625620" rtl="0" eaLnBrk="1" latinLnBrk="0" hangingPunct="1">
        <a:lnSpc>
          <a:spcPct val="90000"/>
        </a:lnSpc>
        <a:spcBef>
          <a:spcPts val="356"/>
        </a:spcBef>
        <a:spcAft>
          <a:spcPts val="711"/>
        </a:spcAft>
        <a:buClr>
          <a:schemeClr val="accent1"/>
        </a:buClr>
        <a:buFont typeface="Calibri" pitchFamily="34" charset="0"/>
        <a:buChar char="◦"/>
        <a:defRPr sz="248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810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620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430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241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4051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861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671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2481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Website Title:</a:t>
            </a:r>
            <a:endParaRPr lang="en-US" sz="5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512" y="4699220"/>
            <a:ext cx="13253728" cy="17684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41072" y="4861930"/>
            <a:ext cx="15541239" cy="889888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00"/>
              <a:buFont typeface="Constantia"/>
              <a:buNone/>
            </a:pPr>
            <a:r>
              <a:rPr lang="en-US" dirty="0"/>
              <a:t>Website Purpose</a:t>
            </a:r>
            <a:endParaRPr dirty="0"/>
          </a:p>
        </p:txBody>
      </p:sp>
      <p:sp>
        <p:nvSpPr>
          <p:cNvPr id="96" name="Google Shape;96;p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06405" lvl="0" indent="-406405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Char char="•"/>
            </a:pPr>
            <a:r>
              <a:rPr lang="en-US" sz="5400" dirty="0"/>
              <a:t>(Name of our Website) e-commerce platform that primarily focuses on fashion and </a:t>
            </a:r>
            <a:r>
              <a:rPr lang="en-US" sz="5400" dirty="0" smtClean="0"/>
              <a:t>clothing and others. </a:t>
            </a:r>
            <a:r>
              <a:rPr lang="en-US" sz="5400" dirty="0"/>
              <a:t>Its purpose is to provide consumers with a wide range of trendy and affordable clothing, accessories, and fashion items.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56838" y="3445481"/>
            <a:ext cx="10196396" cy="11771239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00"/>
              <a:buFont typeface="Constantia"/>
              <a:buNone/>
            </a:pPr>
            <a:r>
              <a:rPr lang="en-US" dirty="0"/>
              <a:t>Target Audience</a:t>
            </a:r>
            <a:endParaRPr dirty="0"/>
          </a:p>
        </p:txBody>
      </p:sp>
      <p:sp>
        <p:nvSpPr>
          <p:cNvPr id="103" name="Google Shape;103;p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  <a:effectLst>
            <a:outerShdw blurRad="50800" dist="38100" algn="l" rotWithShape="0">
              <a:schemeClr val="lt1">
                <a:alpha val="40000"/>
              </a:schemeClr>
            </a:outerShdw>
          </a:effectLst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98433"/>
              <a:buNone/>
            </a:pPr>
            <a:r>
              <a:rPr lang="en-US" sz="3600" dirty="0"/>
              <a:t>Individuals who are interested in fashion and are looking for trendy, affordable clothing and accessories.</a:t>
            </a:r>
            <a:endParaRPr sz="3600" dirty="0"/>
          </a:p>
          <a:p>
            <a:pPr marL="0" lvl="0" indent="0" algn="l" rtl="0">
              <a:lnSpc>
                <a:spcPct val="90000"/>
              </a:lnSpc>
              <a:spcBef>
                <a:spcPts val="1778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endParaRPr dirty="0"/>
          </a:p>
          <a:p>
            <a:pPr marL="1219215" lvl="1" indent="-406405" algn="r" rtl="0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lt1"/>
              </a:buClr>
              <a:buSzPct val="98429"/>
              <a:buChar char="•"/>
            </a:pPr>
            <a:r>
              <a:rPr lang="en-US" sz="4400" dirty="0"/>
              <a:t>Young Adults and Millennials</a:t>
            </a:r>
            <a:endParaRPr sz="4400" dirty="0"/>
          </a:p>
          <a:p>
            <a:pPr marL="1219215" lvl="1" indent="-406405" algn="r" rtl="0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lt1"/>
              </a:buClr>
              <a:buSzPct val="98429"/>
              <a:buChar char="•"/>
            </a:pPr>
            <a:r>
              <a:rPr lang="en-US" sz="4400" dirty="0"/>
              <a:t>Fashion Enthusiasts </a:t>
            </a:r>
            <a:endParaRPr sz="4400" dirty="0"/>
          </a:p>
          <a:p>
            <a:pPr marL="1219215" lvl="1" indent="-406405" algn="r" rtl="0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lt1"/>
              </a:buClr>
              <a:buSzPct val="98429"/>
              <a:buChar char="•"/>
            </a:pPr>
            <a:r>
              <a:rPr lang="en-US" sz="4400" dirty="0"/>
              <a:t>Students</a:t>
            </a:r>
            <a:endParaRPr sz="4400" dirty="0"/>
          </a:p>
          <a:p>
            <a:pPr marL="1219215" lvl="1" indent="-406405" algn="r" rtl="0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lt1"/>
              </a:buClr>
              <a:buSzPct val="98429"/>
              <a:buChar char="•"/>
            </a:pPr>
            <a:r>
              <a:rPr lang="en-US" sz="4400" dirty="0"/>
              <a:t>Online Shopper</a:t>
            </a:r>
            <a:endParaRPr sz="4400" dirty="0"/>
          </a:p>
          <a:p>
            <a:pPr marL="1219215" lvl="1" indent="-406405" algn="r" rtl="0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lt1"/>
              </a:buClr>
              <a:buSzPct val="98429"/>
              <a:buChar char="•"/>
            </a:pPr>
            <a:r>
              <a:rPr lang="en-US" sz="4400" dirty="0"/>
              <a:t>Social Media Users</a:t>
            </a:r>
            <a:endParaRPr sz="4400" dirty="0"/>
          </a:p>
          <a:p>
            <a:pPr marL="1219215" lvl="1" indent="-406405" algn="r" rtl="0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lt1"/>
              </a:buClr>
              <a:buSzPct val="98429"/>
              <a:buChar char="•"/>
            </a:pPr>
            <a:r>
              <a:rPr lang="en-US" sz="4400" dirty="0"/>
              <a:t>Fashion Bloggers and Influencers</a:t>
            </a:r>
            <a:endParaRPr sz="4400" dirty="0"/>
          </a:p>
          <a:p>
            <a:pPr marL="1219215" lvl="1" indent="-406405" algn="r" rtl="0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lt1"/>
              </a:buClr>
              <a:buSzPct val="98429"/>
              <a:buChar char="•"/>
            </a:pPr>
            <a:r>
              <a:rPr lang="en-US" sz="4400" dirty="0"/>
              <a:t>Global Audience</a:t>
            </a:r>
            <a:endParaRPr sz="4400" dirty="0"/>
          </a:p>
          <a:p>
            <a:pPr marL="1219215" lvl="1" indent="-406405" algn="r" rtl="0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lt1"/>
              </a:buClr>
              <a:buSzPct val="98429"/>
              <a:buChar char="•"/>
            </a:pPr>
            <a:r>
              <a:rPr lang="en-US" sz="4400" dirty="0"/>
              <a:t>Budget Conscious Shoppers</a:t>
            </a:r>
            <a:endParaRPr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00"/>
              <a:buFont typeface="Constantia"/>
              <a:buNone/>
            </a:pPr>
            <a:r>
              <a:rPr lang="en-US">
                <a:solidFill>
                  <a:schemeClr val="tx1"/>
                </a:solidFill>
              </a:rPr>
              <a:t>Site Map</a:t>
            </a:r>
            <a:endParaRPr>
              <a:solidFill>
                <a:schemeClr val="tx1"/>
              </a:solidFill>
            </a:endParaRPr>
          </a:p>
        </p:txBody>
      </p:sp>
      <p:grpSp>
        <p:nvGrpSpPr>
          <p:cNvPr id="109" name="Google Shape;109;p4"/>
          <p:cNvGrpSpPr/>
          <p:nvPr/>
        </p:nvGrpSpPr>
        <p:grpSpPr>
          <a:xfrm>
            <a:off x="823715" y="3271217"/>
            <a:ext cx="14689850" cy="4155495"/>
            <a:chOff x="145121" y="2050909"/>
            <a:chExt cx="14689850" cy="4156098"/>
          </a:xfrm>
        </p:grpSpPr>
        <p:sp>
          <p:nvSpPr>
            <p:cNvPr id="111" name="Google Shape;111;p4"/>
            <p:cNvSpPr/>
            <p:nvPr/>
          </p:nvSpPr>
          <p:spPr>
            <a:xfrm>
              <a:off x="7395978" y="3024994"/>
              <a:ext cx="6310176" cy="209969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07010"/>
                  </a:lnTo>
                  <a:lnTo>
                    <a:pt x="120000" y="107010"/>
                  </a:lnTo>
                  <a:lnTo>
                    <a:pt x="120000" y="120000"/>
                  </a:lnTo>
                </a:path>
              </a:pathLst>
            </a:custGeom>
            <a:noFill/>
            <a:ln w="127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</p:sp>
        <p:sp>
          <p:nvSpPr>
            <p:cNvPr id="112" name="Google Shape;112;p4"/>
            <p:cNvSpPr/>
            <p:nvPr/>
          </p:nvSpPr>
          <p:spPr>
            <a:xfrm>
              <a:off x="7395978" y="3024994"/>
              <a:ext cx="3786105" cy="209969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07010"/>
                  </a:lnTo>
                  <a:lnTo>
                    <a:pt x="120000" y="107010"/>
                  </a:lnTo>
                  <a:lnTo>
                    <a:pt x="120000" y="120000"/>
                  </a:lnTo>
                </a:path>
              </a:pathLst>
            </a:custGeom>
            <a:noFill/>
            <a:ln w="127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</p:sp>
        <p:sp>
          <p:nvSpPr>
            <p:cNvPr id="113" name="Google Shape;113;p4"/>
            <p:cNvSpPr/>
            <p:nvPr/>
          </p:nvSpPr>
          <p:spPr>
            <a:xfrm>
              <a:off x="7395978" y="3024994"/>
              <a:ext cx="1262035" cy="209969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07010"/>
                  </a:lnTo>
                  <a:lnTo>
                    <a:pt x="120000" y="107010"/>
                  </a:lnTo>
                  <a:lnTo>
                    <a:pt x="120000" y="120000"/>
                  </a:lnTo>
                </a:path>
              </a:pathLst>
            </a:custGeom>
            <a:noFill/>
            <a:ln w="127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</p:sp>
        <p:sp>
          <p:nvSpPr>
            <p:cNvPr id="114" name="Google Shape;114;p4"/>
            <p:cNvSpPr/>
            <p:nvPr/>
          </p:nvSpPr>
          <p:spPr>
            <a:xfrm>
              <a:off x="6133943" y="3024994"/>
              <a:ext cx="1262035" cy="209969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120000" y="107010"/>
                  </a:lnTo>
                  <a:lnTo>
                    <a:pt x="0" y="107010"/>
                  </a:lnTo>
                  <a:lnTo>
                    <a:pt x="0" y="120000"/>
                  </a:lnTo>
                </a:path>
              </a:pathLst>
            </a:custGeom>
            <a:noFill/>
            <a:ln w="127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</p:sp>
        <p:sp>
          <p:nvSpPr>
            <p:cNvPr id="115" name="Google Shape;115;p4"/>
            <p:cNvSpPr/>
            <p:nvPr/>
          </p:nvSpPr>
          <p:spPr>
            <a:xfrm>
              <a:off x="3609872" y="3024994"/>
              <a:ext cx="3786105" cy="209969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120000" y="107010"/>
                  </a:lnTo>
                  <a:lnTo>
                    <a:pt x="0" y="107010"/>
                  </a:lnTo>
                  <a:lnTo>
                    <a:pt x="0" y="120000"/>
                  </a:lnTo>
                </a:path>
              </a:pathLst>
            </a:custGeom>
            <a:noFill/>
            <a:ln w="127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</p:sp>
        <p:sp>
          <p:nvSpPr>
            <p:cNvPr id="116" name="Google Shape;116;p4"/>
            <p:cNvSpPr/>
            <p:nvPr/>
          </p:nvSpPr>
          <p:spPr>
            <a:xfrm>
              <a:off x="1085801" y="3024994"/>
              <a:ext cx="6310176" cy="209969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120000" y="107010"/>
                  </a:lnTo>
                  <a:lnTo>
                    <a:pt x="0" y="107010"/>
                  </a:lnTo>
                  <a:lnTo>
                    <a:pt x="0" y="120000"/>
                  </a:lnTo>
                </a:path>
              </a:pathLst>
            </a:custGeom>
            <a:noFill/>
            <a:ln w="127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</p:sp>
        <p:sp>
          <p:nvSpPr>
            <p:cNvPr id="117" name="Google Shape;117;p4"/>
            <p:cNvSpPr/>
            <p:nvPr/>
          </p:nvSpPr>
          <p:spPr>
            <a:xfrm>
              <a:off x="6455297" y="2050909"/>
              <a:ext cx="1881361" cy="974085"/>
            </a:xfrm>
            <a:prstGeom prst="rect">
              <a:avLst/>
            </a:prstGeom>
            <a:solidFill>
              <a:srgbClr val="599BD5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18" name="Google Shape;118;p4"/>
            <p:cNvSpPr txBox="1"/>
            <p:nvPr/>
          </p:nvSpPr>
          <p:spPr>
            <a:xfrm>
              <a:off x="6455297" y="2050909"/>
              <a:ext cx="1881361" cy="97408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2850" tIns="22850" rIns="22850" bIns="1374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0" i="0" u="none" strike="noStrike" cap="none" dirty="0" smtClean="0">
                  <a:solidFill>
                    <a:schemeClr val="tx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WM</a:t>
              </a:r>
              <a:endParaRPr sz="3600" b="0" i="0" u="none" strike="noStrike" cap="none" dirty="0">
                <a:solidFill>
                  <a:schemeClr val="tx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9" name="Google Shape;119;p4"/>
            <p:cNvSpPr/>
            <p:nvPr/>
          </p:nvSpPr>
          <p:spPr>
            <a:xfrm>
              <a:off x="6831570" y="2808531"/>
              <a:ext cx="1693225" cy="324695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w="12700" cap="flat" cmpd="sng">
              <a:solidFill>
                <a:srgbClr val="599BD5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20" name="Google Shape;120;p4"/>
            <p:cNvSpPr txBox="1"/>
            <p:nvPr/>
          </p:nvSpPr>
          <p:spPr>
            <a:xfrm>
              <a:off x="6831570" y="2808531"/>
              <a:ext cx="1693225" cy="3246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5875" tIns="13950" rIns="55875" bIns="13950" anchor="ctr" anchorCtr="0">
              <a:noAutofit/>
            </a:bodyPr>
            <a:lstStyle/>
            <a:p>
              <a:pPr marL="0" marR="0" lvl="0" indent="0" algn="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 b="0" i="0" u="none" strike="noStrike" cap="none" dirty="0">
                  <a:solidFill>
                    <a:schemeClr val="tx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Website</a:t>
              </a:r>
              <a:endParaRPr sz="2200" b="0" i="0" u="none" strike="noStrike" cap="none" dirty="0">
                <a:solidFill>
                  <a:schemeClr val="tx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145121" y="5124690"/>
              <a:ext cx="1881361" cy="974085"/>
            </a:xfrm>
            <a:prstGeom prst="rect">
              <a:avLst/>
            </a:prstGeom>
            <a:solidFill>
              <a:schemeClr val="accent2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22" name="Google Shape;122;p4"/>
            <p:cNvSpPr txBox="1"/>
            <p:nvPr/>
          </p:nvSpPr>
          <p:spPr>
            <a:xfrm>
              <a:off x="145121" y="5124690"/>
              <a:ext cx="1881361" cy="97408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2850" tIns="22850" rIns="22850" bIns="1374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500" b="0" i="0" u="none" strike="noStrike" cap="none">
                  <a:solidFill>
                    <a:schemeClr val="tx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Men’s</a:t>
              </a:r>
              <a:endParaRPr sz="3500" b="0" i="0" u="none" strike="noStrike" cap="none">
                <a:solidFill>
                  <a:schemeClr val="tx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521393" y="5882312"/>
              <a:ext cx="1693225" cy="324695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w="127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24" name="Google Shape;124;p4"/>
            <p:cNvSpPr txBox="1"/>
            <p:nvPr/>
          </p:nvSpPr>
          <p:spPr>
            <a:xfrm>
              <a:off x="521393" y="5882312"/>
              <a:ext cx="1693225" cy="3246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5875" tIns="13950" rIns="55875" bIns="13950" anchor="ctr" anchorCtr="0">
              <a:noAutofit/>
            </a:bodyPr>
            <a:lstStyle/>
            <a:p>
              <a:pPr marL="0" marR="0" lvl="0" indent="0" algn="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 b="0" i="0" u="none" strike="noStrike" cap="none" dirty="0">
                  <a:solidFill>
                    <a:schemeClr val="tx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page</a:t>
              </a:r>
              <a:endParaRPr sz="2200" b="0" i="0" u="none" strike="noStrike" cap="none" dirty="0">
                <a:solidFill>
                  <a:schemeClr val="tx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2669191" y="5124690"/>
              <a:ext cx="1881361" cy="974085"/>
            </a:xfrm>
            <a:prstGeom prst="rect">
              <a:avLst/>
            </a:prstGeom>
            <a:solidFill>
              <a:schemeClr val="accent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26" name="Google Shape;126;p4"/>
            <p:cNvSpPr txBox="1"/>
            <p:nvPr/>
          </p:nvSpPr>
          <p:spPr>
            <a:xfrm>
              <a:off x="2669191" y="5124690"/>
              <a:ext cx="1881361" cy="97408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2850" tIns="22850" rIns="22850" bIns="1374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300" b="0" i="0" u="none" strike="noStrike" cap="none">
                  <a:solidFill>
                    <a:schemeClr val="tx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Women’s</a:t>
              </a:r>
              <a:endParaRPr sz="3300" b="0" i="0" u="none" strike="noStrike" cap="none">
                <a:solidFill>
                  <a:schemeClr val="tx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3045464" y="5882312"/>
              <a:ext cx="1693225" cy="324695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w="12700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28" name="Google Shape;128;p4"/>
            <p:cNvSpPr txBox="1"/>
            <p:nvPr/>
          </p:nvSpPr>
          <p:spPr>
            <a:xfrm>
              <a:off x="3045464" y="5882312"/>
              <a:ext cx="1693225" cy="3246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5875" tIns="13950" rIns="55875" bIns="13950" anchor="ctr" anchorCtr="0">
              <a:noAutofit/>
            </a:bodyPr>
            <a:lstStyle/>
            <a:p>
              <a:pPr marL="0" marR="0" lvl="0" indent="0" algn="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 b="0" i="0" u="none" strike="noStrike" cap="none" dirty="0">
                  <a:solidFill>
                    <a:schemeClr val="tx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page</a:t>
              </a:r>
              <a:endParaRPr sz="2200" b="0" i="0" u="none" strike="noStrike" cap="none" dirty="0">
                <a:solidFill>
                  <a:schemeClr val="tx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29" name="Google Shape;129;p4"/>
            <p:cNvSpPr/>
            <p:nvPr/>
          </p:nvSpPr>
          <p:spPr>
            <a:xfrm>
              <a:off x="5193262" y="5124690"/>
              <a:ext cx="1881361" cy="974085"/>
            </a:xfrm>
            <a:prstGeom prst="rect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30" name="Google Shape;130;p4"/>
            <p:cNvSpPr txBox="1"/>
            <p:nvPr/>
          </p:nvSpPr>
          <p:spPr>
            <a:xfrm>
              <a:off x="5193262" y="5124690"/>
              <a:ext cx="1881361" cy="97408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2850" tIns="22850" rIns="22850" bIns="1374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0" i="0" u="none" strike="noStrike" cap="none">
                  <a:solidFill>
                    <a:schemeClr val="tx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Kids</a:t>
              </a:r>
              <a:endParaRPr sz="3600" b="0" i="0" u="none" strike="noStrike" cap="none">
                <a:solidFill>
                  <a:schemeClr val="tx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5569534" y="5882312"/>
              <a:ext cx="1693225" cy="324695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w="12700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32" name="Google Shape;132;p4"/>
            <p:cNvSpPr txBox="1"/>
            <p:nvPr/>
          </p:nvSpPr>
          <p:spPr>
            <a:xfrm>
              <a:off x="5569534" y="5882312"/>
              <a:ext cx="1693225" cy="3246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5875" tIns="13950" rIns="55875" bIns="13950" anchor="ctr" anchorCtr="0">
              <a:noAutofit/>
            </a:bodyPr>
            <a:lstStyle/>
            <a:p>
              <a:pPr marL="0" marR="0" lvl="0" indent="0" algn="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 b="0" i="0" u="none" strike="noStrike" cap="none">
                  <a:solidFill>
                    <a:schemeClr val="tx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page</a:t>
              </a:r>
              <a:endParaRPr sz="2200" b="0" i="0" u="none" strike="noStrike" cap="none">
                <a:solidFill>
                  <a:schemeClr val="tx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3" name="Google Shape;133;p4"/>
            <p:cNvSpPr/>
            <p:nvPr/>
          </p:nvSpPr>
          <p:spPr>
            <a:xfrm>
              <a:off x="7717333" y="5124690"/>
              <a:ext cx="1881361" cy="974085"/>
            </a:xfrm>
            <a:prstGeom prst="rect">
              <a:avLst/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34" name="Google Shape;134;p4"/>
            <p:cNvSpPr txBox="1"/>
            <p:nvPr/>
          </p:nvSpPr>
          <p:spPr>
            <a:xfrm>
              <a:off x="7717333" y="5124690"/>
              <a:ext cx="1881361" cy="97408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2850" tIns="22850" rIns="22850" bIns="1374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0" i="0" u="none" strike="noStrike" cap="none">
                  <a:solidFill>
                    <a:schemeClr val="tx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Profile</a:t>
              </a:r>
              <a:endParaRPr sz="3600" b="0" i="0" u="none" strike="noStrike" cap="none">
                <a:solidFill>
                  <a:schemeClr val="tx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5" name="Google Shape;135;p4"/>
            <p:cNvSpPr/>
            <p:nvPr/>
          </p:nvSpPr>
          <p:spPr>
            <a:xfrm>
              <a:off x="8093605" y="5882312"/>
              <a:ext cx="1693225" cy="324695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w="12700" cap="flat" cmpd="sng">
              <a:solidFill>
                <a:srgbClr val="4372C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36" name="Google Shape;136;p4"/>
            <p:cNvSpPr txBox="1"/>
            <p:nvPr/>
          </p:nvSpPr>
          <p:spPr>
            <a:xfrm>
              <a:off x="8093605" y="5882312"/>
              <a:ext cx="1693225" cy="3246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11425" rIns="45700" bIns="11425" anchor="ctr" anchorCtr="0">
              <a:noAutofit/>
            </a:bodyPr>
            <a:lstStyle/>
            <a:p>
              <a:pPr marL="0" marR="0" lvl="0" indent="0" algn="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tx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Log-in &amp; Sign-up</a:t>
              </a:r>
              <a:endParaRPr sz="1800" b="0" i="0" u="none" strike="noStrike" cap="none">
                <a:solidFill>
                  <a:schemeClr val="tx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7" name="Google Shape;137;p4"/>
            <p:cNvSpPr/>
            <p:nvPr/>
          </p:nvSpPr>
          <p:spPr>
            <a:xfrm>
              <a:off x="10241403" y="5124690"/>
              <a:ext cx="1881361" cy="974085"/>
            </a:xfrm>
            <a:prstGeom prst="rect">
              <a:avLst/>
            </a:prstGeom>
            <a:solidFill>
              <a:schemeClr val="accent6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38" name="Google Shape;138;p4"/>
            <p:cNvSpPr txBox="1"/>
            <p:nvPr/>
          </p:nvSpPr>
          <p:spPr>
            <a:xfrm>
              <a:off x="10241403" y="5124690"/>
              <a:ext cx="1881361" cy="97408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2850" tIns="22850" rIns="22850" bIns="1374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0" i="0" u="none" strike="noStrike" cap="none" dirty="0">
                  <a:solidFill>
                    <a:schemeClr val="tx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Favorites</a:t>
              </a:r>
              <a:endParaRPr sz="3600" b="0" i="0" u="none" strike="noStrike" cap="none" dirty="0">
                <a:solidFill>
                  <a:schemeClr val="tx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9" name="Google Shape;139;p4"/>
            <p:cNvSpPr/>
            <p:nvPr/>
          </p:nvSpPr>
          <p:spPr>
            <a:xfrm>
              <a:off x="10617675" y="5882312"/>
              <a:ext cx="1693225" cy="324695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w="12700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40" name="Google Shape;140;p4"/>
            <p:cNvSpPr txBox="1"/>
            <p:nvPr/>
          </p:nvSpPr>
          <p:spPr>
            <a:xfrm>
              <a:off x="10617675" y="5882312"/>
              <a:ext cx="1693225" cy="3246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5875" tIns="13950" rIns="55875" bIns="13950" anchor="ctr" anchorCtr="0">
              <a:noAutofit/>
            </a:bodyPr>
            <a:lstStyle/>
            <a:p>
              <a:pPr marL="0" marR="0" lvl="0" indent="0" algn="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 b="0" i="0" u="none" strike="noStrike" cap="none">
                  <a:solidFill>
                    <a:schemeClr val="tx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Fav page</a:t>
              </a:r>
              <a:endParaRPr sz="2200" b="0" i="0" u="none" strike="noStrike" cap="none">
                <a:solidFill>
                  <a:schemeClr val="tx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41" name="Google Shape;141;p4"/>
            <p:cNvSpPr/>
            <p:nvPr/>
          </p:nvSpPr>
          <p:spPr>
            <a:xfrm>
              <a:off x="12765474" y="5124690"/>
              <a:ext cx="1881361" cy="974085"/>
            </a:xfrm>
            <a:prstGeom prst="rect">
              <a:avLst/>
            </a:prstGeom>
            <a:solidFill>
              <a:schemeClr val="accent2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42" name="Google Shape;142;p4"/>
            <p:cNvSpPr txBox="1"/>
            <p:nvPr/>
          </p:nvSpPr>
          <p:spPr>
            <a:xfrm>
              <a:off x="12765474" y="5124690"/>
              <a:ext cx="1881361" cy="97408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2850" tIns="22850" rIns="22850" bIns="1374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0" i="0" u="none" strike="noStrike" cap="none" dirty="0">
                  <a:solidFill>
                    <a:schemeClr val="tx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Cart</a:t>
              </a:r>
              <a:endParaRPr sz="3600" b="0" i="0" u="none" strike="noStrike" cap="none" dirty="0">
                <a:solidFill>
                  <a:schemeClr val="tx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43" name="Google Shape;143;p4"/>
            <p:cNvSpPr/>
            <p:nvPr/>
          </p:nvSpPr>
          <p:spPr>
            <a:xfrm>
              <a:off x="13141746" y="5882312"/>
              <a:ext cx="1693225" cy="324695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w="127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44" name="Google Shape;144;p4"/>
            <p:cNvSpPr txBox="1"/>
            <p:nvPr/>
          </p:nvSpPr>
          <p:spPr>
            <a:xfrm>
              <a:off x="13141746" y="5882312"/>
              <a:ext cx="1693225" cy="3246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3175" tIns="10775" rIns="43175" bIns="10775" anchor="ctr" anchorCtr="0">
              <a:noAutofit/>
            </a:bodyPr>
            <a:lstStyle/>
            <a:p>
              <a:pPr marL="0" marR="0" lvl="0" indent="0" algn="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700" b="0" i="0" u="none" strike="noStrike" cap="none">
                  <a:solidFill>
                    <a:schemeClr val="tx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Add to Cart page</a:t>
              </a:r>
              <a:endParaRPr sz="1700" b="0" i="0" u="none" strike="noStrike" cap="none">
                <a:solidFill>
                  <a:schemeClr val="tx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45" name="Google Shape;142;p4"/>
          <p:cNvSpPr txBox="1"/>
          <p:nvPr/>
        </p:nvSpPr>
        <p:spPr>
          <a:xfrm>
            <a:off x="4570670" y="9736126"/>
            <a:ext cx="1881361" cy="97408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22850" tIns="22850" rIns="22850" bIns="13745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solidFill>
                  <a:schemeClr val="tx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Single Product</a:t>
            </a:r>
            <a:endParaRPr sz="2400" b="0" i="0" u="none" strike="noStrike" cap="none" dirty="0">
              <a:solidFill>
                <a:schemeClr val="tx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46" name="Google Shape;142;p4"/>
          <p:cNvSpPr txBox="1"/>
          <p:nvPr/>
        </p:nvSpPr>
        <p:spPr>
          <a:xfrm>
            <a:off x="1842697" y="8244476"/>
            <a:ext cx="1881361" cy="97408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spcFirstLastPara="1" wrap="square" lIns="22850" tIns="22850" rIns="22850" bIns="13745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solidFill>
                  <a:schemeClr val="tx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Product Listing Pg.</a:t>
            </a:r>
            <a:endParaRPr sz="2400" b="0" i="0" u="none" strike="noStrike" cap="none" dirty="0">
              <a:solidFill>
                <a:schemeClr val="tx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cxnSp>
        <p:nvCxnSpPr>
          <p:cNvPr id="3" name="Elbow Connector 2"/>
          <p:cNvCxnSpPr>
            <a:stCxn id="128" idx="2"/>
            <a:endCxn id="46" idx="1"/>
          </p:cNvCxnSpPr>
          <p:nvPr/>
        </p:nvCxnSpPr>
        <p:spPr>
          <a:xfrm rot="5400000">
            <a:off x="2554281" y="6715128"/>
            <a:ext cx="1304807" cy="2727974"/>
          </a:xfrm>
          <a:prstGeom prst="bentConnector4">
            <a:avLst>
              <a:gd name="adj1" fmla="val 31337"/>
              <a:gd name="adj2" fmla="val 10838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Elbow Connector 5"/>
          <p:cNvCxnSpPr>
            <a:stCxn id="46" idx="3"/>
            <a:endCxn id="45" idx="1"/>
          </p:cNvCxnSpPr>
          <p:nvPr/>
        </p:nvCxnSpPr>
        <p:spPr>
          <a:xfrm>
            <a:off x="3724058" y="8731519"/>
            <a:ext cx="846612" cy="149165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Google Shape;142;p4"/>
          <p:cNvSpPr txBox="1"/>
          <p:nvPr/>
        </p:nvSpPr>
        <p:spPr>
          <a:xfrm>
            <a:off x="9704420" y="9218731"/>
            <a:ext cx="1881361" cy="97408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spcFirstLastPara="1" wrap="square" lIns="22850" tIns="22850" rIns="22850" bIns="13745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solidFill>
                  <a:schemeClr val="tx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Login Page.</a:t>
            </a:r>
            <a:endParaRPr sz="2400" b="0" i="0" u="none" strike="noStrike" cap="none" dirty="0">
              <a:solidFill>
                <a:schemeClr val="tx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cxnSp>
        <p:nvCxnSpPr>
          <p:cNvPr id="54" name="Elbow Connector 53"/>
          <p:cNvCxnSpPr>
            <a:stCxn id="53" idx="3"/>
          </p:cNvCxnSpPr>
          <p:nvPr/>
        </p:nvCxnSpPr>
        <p:spPr>
          <a:xfrm>
            <a:off x="11585781" y="9705774"/>
            <a:ext cx="1174936" cy="3012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Google Shape;142;p4"/>
          <p:cNvSpPr txBox="1"/>
          <p:nvPr/>
        </p:nvSpPr>
        <p:spPr>
          <a:xfrm>
            <a:off x="12114825" y="9181950"/>
            <a:ext cx="1881361" cy="97408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22850" tIns="22850" rIns="22850" bIns="13745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solidFill>
                  <a:schemeClr val="tx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Sign Up</a:t>
            </a:r>
            <a:endParaRPr sz="2400" b="0" i="0" u="none" strike="noStrike" cap="none" dirty="0">
              <a:solidFill>
                <a:schemeClr val="tx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cxnSp>
        <p:nvCxnSpPr>
          <p:cNvPr id="56" name="Elbow Connector 55"/>
          <p:cNvCxnSpPr>
            <a:stCxn id="134" idx="1"/>
            <a:endCxn id="53" idx="1"/>
          </p:cNvCxnSpPr>
          <p:nvPr/>
        </p:nvCxnSpPr>
        <p:spPr>
          <a:xfrm rot="10800000" flipH="1" flipV="1">
            <a:off x="8395926" y="6831524"/>
            <a:ext cx="1308493" cy="2874250"/>
          </a:xfrm>
          <a:prstGeom prst="bentConnector3">
            <a:avLst>
              <a:gd name="adj1" fmla="val -1747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21" idx="3"/>
            <a:endCxn id="126" idx="1"/>
          </p:cNvCxnSpPr>
          <p:nvPr/>
        </p:nvCxnSpPr>
        <p:spPr>
          <a:xfrm>
            <a:off x="2705076" y="6831524"/>
            <a:ext cx="6427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25" idx="3"/>
            <a:endCxn id="130" idx="1"/>
          </p:cNvCxnSpPr>
          <p:nvPr/>
        </p:nvCxnSpPr>
        <p:spPr>
          <a:xfrm>
            <a:off x="5229146" y="6831524"/>
            <a:ext cx="6427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5"/>
          <p:cNvSpPr txBox="1">
            <a:spLocks noGrp="1"/>
          </p:cNvSpPr>
          <p:nvPr>
            <p:ph type="title"/>
          </p:nvPr>
        </p:nvSpPr>
        <p:spPr>
          <a:xfrm>
            <a:off x="1158240" y="-39074"/>
            <a:ext cx="13411200" cy="2579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00"/>
              <a:buFont typeface="Constantia"/>
              <a:buNone/>
            </a:pPr>
            <a:r>
              <a:rPr lang="en-US" dirty="0"/>
              <a:t>Mock-up </a:t>
            </a:r>
            <a:r>
              <a:rPr lang="en-US" dirty="0" err="1"/>
              <a:t>pg.1</a:t>
            </a:r>
            <a:r>
              <a:rPr lang="en-US" dirty="0"/>
              <a:t> </a:t>
            </a:r>
            <a:endParaRPr dirty="0"/>
          </a:p>
        </p:txBody>
      </p:sp>
      <p:sp>
        <p:nvSpPr>
          <p:cNvPr id="154" name="Google Shape;154;p5"/>
          <p:cNvSpPr txBox="1">
            <a:spLocks noGrp="1"/>
          </p:cNvSpPr>
          <p:nvPr>
            <p:ph idx="1"/>
          </p:nvPr>
        </p:nvSpPr>
        <p:spPr>
          <a:xfrm>
            <a:off x="1158240" y="1887460"/>
            <a:ext cx="14020800" cy="1305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 sz="2800" dirty="0">
                <a:solidFill>
                  <a:srgbClr val="00B0F0"/>
                </a:solidFill>
              </a:rPr>
              <a:t>https://www.figma.com/proto/A0dajzEb2mdkDyiGZXNFcM/WireFrame?page-id=0%3A1&amp;type=design&amp;node-id=30-4&amp;viewport=-168%2C-91%2C0.15&amp;t=B1BrCrYItLfzcwhm-1&amp;scaling=scale-down-width&amp;mode=design</a:t>
            </a:r>
            <a:endParaRPr dirty="0">
              <a:solidFill>
                <a:srgbClr val="00B0F0"/>
              </a:solidFill>
            </a:endParaRPr>
          </a:p>
        </p:txBody>
      </p:sp>
      <p:pic>
        <p:nvPicPr>
          <p:cNvPr id="155" name="Google Shape;155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58240" y="3900755"/>
            <a:ext cx="2262259" cy="6442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82104" y="3900755"/>
            <a:ext cx="2223387" cy="78071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215041" y="3900755"/>
            <a:ext cx="2350976" cy="66374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570335" y="3900755"/>
            <a:ext cx="2561933" cy="78071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00"/>
              <a:buFont typeface="Constantia"/>
              <a:buNone/>
            </a:pPr>
            <a:r>
              <a:rPr lang="en-US"/>
              <a:t>Mock up pg.2</a:t>
            </a:r>
            <a:endParaRPr/>
          </a:p>
        </p:txBody>
      </p:sp>
      <p:pic>
        <p:nvPicPr>
          <p:cNvPr id="165" name="Google Shape;165;p6"/>
          <p:cNvPicPr preferRelativeResize="0">
            <a:picLocks noGrp="1"/>
          </p:cNvPicPr>
          <p:nvPr>
            <p:ph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211002" y="3290704"/>
            <a:ext cx="7915275" cy="682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1014" y="627202"/>
            <a:ext cx="11243406" cy="9844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295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00"/>
              <a:buFont typeface="Constantia"/>
              <a:buNone/>
            </a:pPr>
            <a:r>
              <a:rPr lang="en-US"/>
              <a:t>Color Pallettes </a:t>
            </a:r>
            <a:endParaRPr/>
          </a:p>
        </p:txBody>
      </p:sp>
      <p:sp>
        <p:nvSpPr>
          <p:cNvPr id="175" name="Google Shape;175;p7"/>
          <p:cNvSpPr/>
          <p:nvPr/>
        </p:nvSpPr>
        <p:spPr>
          <a:xfrm>
            <a:off x="6730151" y="5345290"/>
            <a:ext cx="2636875" cy="2097501"/>
          </a:xfrm>
          <a:prstGeom prst="rect">
            <a:avLst/>
          </a:prstGeom>
          <a:solidFill>
            <a:srgbClr val="000000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76" name="Google Shape;176;p7"/>
          <p:cNvSpPr/>
          <p:nvPr/>
        </p:nvSpPr>
        <p:spPr>
          <a:xfrm>
            <a:off x="9815476" y="5345289"/>
            <a:ext cx="2636875" cy="209750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77" name="Google Shape;177;p7"/>
          <p:cNvSpPr/>
          <p:nvPr/>
        </p:nvSpPr>
        <p:spPr>
          <a:xfrm>
            <a:off x="3552202" y="5369977"/>
            <a:ext cx="2636875" cy="2097501"/>
          </a:xfrm>
          <a:prstGeom prst="rect">
            <a:avLst/>
          </a:prstGeom>
          <a:solidFill>
            <a:srgbClr val="F1511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78" name="Google Shape;178;p7"/>
          <p:cNvSpPr txBox="1"/>
          <p:nvPr/>
        </p:nvSpPr>
        <p:spPr>
          <a:xfrm>
            <a:off x="7079019" y="5910828"/>
            <a:ext cx="19392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#0b0c0c</a:t>
            </a:r>
            <a:endParaRPr sz="27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79" name="Google Shape;179;p7"/>
          <p:cNvSpPr txBox="1"/>
          <p:nvPr/>
        </p:nvSpPr>
        <p:spPr>
          <a:xfrm>
            <a:off x="10164354" y="6070877"/>
            <a:ext cx="2179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#</a:t>
            </a:r>
            <a:r>
              <a:rPr lang="en-US" sz="3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#ffffffff</a:t>
            </a:r>
            <a:endParaRPr sz="36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80" name="Google Shape;180;p7"/>
          <p:cNvSpPr txBox="1"/>
          <p:nvPr/>
        </p:nvSpPr>
        <p:spPr>
          <a:xfrm>
            <a:off x="7209769" y="6717378"/>
            <a:ext cx="19392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#333333</a:t>
            </a:r>
            <a:endParaRPr sz="27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81" name="Google Shape;181;p7"/>
          <p:cNvSpPr txBox="1"/>
          <p:nvPr/>
        </p:nvSpPr>
        <p:spPr>
          <a:xfrm>
            <a:off x="3901070" y="6164776"/>
            <a:ext cx="1939200" cy="6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50" dirty="0">
                <a:solidFill>
                  <a:schemeClr val="dk1"/>
                </a:solidFill>
                <a:highlight>
                  <a:srgbClr val="F1511B"/>
                </a:highlight>
              </a:rPr>
              <a:t>#</a:t>
            </a:r>
            <a:r>
              <a:rPr lang="en-US" sz="3750" dirty="0" err="1">
                <a:solidFill>
                  <a:schemeClr val="dk1"/>
                </a:solidFill>
                <a:highlight>
                  <a:srgbClr val="F1511B"/>
                </a:highlight>
              </a:rPr>
              <a:t>f1511b</a:t>
            </a:r>
            <a:endParaRPr sz="5400" dirty="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" name="Google Shape;176;p7"/>
          <p:cNvSpPr/>
          <p:nvPr/>
        </p:nvSpPr>
        <p:spPr>
          <a:xfrm>
            <a:off x="4870640" y="8089465"/>
            <a:ext cx="2636875" cy="2097501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" name="Google Shape;176;p7"/>
          <p:cNvSpPr/>
          <p:nvPr/>
        </p:nvSpPr>
        <p:spPr>
          <a:xfrm>
            <a:off x="9018219" y="8089465"/>
            <a:ext cx="2636875" cy="209750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00"/>
              <a:buFont typeface="Constantia"/>
              <a:buNone/>
            </a:pPr>
            <a:r>
              <a:rPr lang="en-US" dirty="0"/>
              <a:t>Font(s)</a:t>
            </a:r>
            <a:endParaRPr dirty="0"/>
          </a:p>
        </p:txBody>
      </p:sp>
      <p:sp>
        <p:nvSpPr>
          <p:cNvPr id="187" name="Google Shape;187;p8"/>
          <p:cNvSpPr txBox="1">
            <a:spLocks noGrp="1"/>
          </p:cNvSpPr>
          <p:nvPr>
            <p:ph sz="half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06405" lvl="0" indent="-40640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900"/>
              <a:buChar char="•"/>
            </a:pPr>
            <a:r>
              <a:rPr lang="en-US" sz="6000" dirty="0" err="1"/>
              <a:t>Roboto</a:t>
            </a:r>
            <a:endParaRPr dirty="0"/>
          </a:p>
        </p:txBody>
      </p:sp>
      <p:sp>
        <p:nvSpPr>
          <p:cNvPr id="188" name="Google Shape;188;p8"/>
          <p:cNvSpPr txBox="1">
            <a:spLocks noGrp="1"/>
          </p:cNvSpPr>
          <p:nvPr>
            <p:ph sz="half" idx="2"/>
          </p:nvPr>
        </p:nvSpPr>
        <p:spPr>
          <a:xfrm>
            <a:off x="8350026" y="3245556"/>
            <a:ext cx="6788373" cy="7735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06405" lvl="0" indent="-40640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900"/>
              <a:buChar char="•"/>
            </a:pPr>
            <a:r>
              <a:rPr lang="en-US" sz="7200" dirty="0" err="1" smtClean="0"/>
              <a:t>Viga</a:t>
            </a:r>
            <a:endParaRPr sz="7200" dirty="0"/>
          </a:p>
        </p:txBody>
      </p:sp>
      <p:pic>
        <p:nvPicPr>
          <p:cNvPr id="189" name="Google Shape;189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17600" y="4311842"/>
            <a:ext cx="7232427" cy="57465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8"/>
          <p:cNvPicPr preferRelativeResize="0"/>
          <p:nvPr/>
        </p:nvPicPr>
        <p:blipFill rotWithShape="1">
          <a:blip r:embed="rId4">
            <a:alphaModFix/>
          </a:blip>
          <a:srcRect r="3469"/>
          <a:stretch/>
        </p:blipFill>
        <p:spPr>
          <a:xfrm>
            <a:off x="8350027" y="4311842"/>
            <a:ext cx="6788372" cy="57465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371</TotalTime>
  <Words>142</Words>
  <Application>Microsoft Office PowerPoint</Application>
  <PresentationFormat>Custom</PresentationFormat>
  <Paragraphs>44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Calibri</vt:lpstr>
      <vt:lpstr>Constantia</vt:lpstr>
      <vt:lpstr>Libre Franklin</vt:lpstr>
      <vt:lpstr>Arial</vt:lpstr>
      <vt:lpstr>Calibri Light</vt:lpstr>
      <vt:lpstr>Retrospect</vt:lpstr>
      <vt:lpstr>Website Title:</vt:lpstr>
      <vt:lpstr>Website Purpose</vt:lpstr>
      <vt:lpstr>Target Audience</vt:lpstr>
      <vt:lpstr>Site Map</vt:lpstr>
      <vt:lpstr>Mock-up pg.1 </vt:lpstr>
      <vt:lpstr>Mock up pg.2</vt:lpstr>
      <vt:lpstr>PowerPoint Presentation</vt:lpstr>
      <vt:lpstr>Color Pallettes </vt:lpstr>
      <vt:lpstr>Font(s)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Website Title:</dc:title>
  <dc:creator>Microsoft account</dc:creator>
  <cp:lastModifiedBy>Microsoft account</cp:lastModifiedBy>
  <cp:revision>10</cp:revision>
  <dcterms:created xsi:type="dcterms:W3CDTF">2023-09-22T02:12:45Z</dcterms:created>
  <dcterms:modified xsi:type="dcterms:W3CDTF">2023-10-04T04:39:44Z</dcterms:modified>
</cp:coreProperties>
</file>