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lian perez demonty" initials="jpd" lastIdx="1" clrIdx="0">
    <p:extLst>
      <p:ext uri="{19B8F6BF-5375-455C-9EA6-DF929625EA0E}">
        <p15:presenceInfo xmlns:p15="http://schemas.microsoft.com/office/powerpoint/2012/main" userId="69786b2ce6308ec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>
        <p:scale>
          <a:sx n="75" d="100"/>
          <a:sy n="75" d="100"/>
        </p:scale>
        <p:origin x="79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6/9/2019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6/9/2019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6/9/2019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6/9/2019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6/9/2019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6/9/2019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54955" y="0"/>
            <a:ext cx="8825658" cy="3329581"/>
          </a:xfrm>
        </p:spPr>
        <p:txBody>
          <a:bodyPr/>
          <a:lstStyle/>
          <a:p>
            <a:r>
              <a:rPr lang="es-ES" dirty="0" smtClean="0"/>
              <a:t>Patrón Bridge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7627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Propósito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Desacopla una abstracción para su implementación, de modo que ambas puedan variar de forma independiente.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89427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Ejemplo</a:t>
            </a:r>
            <a:endParaRPr lang="es-AR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60872" b="22393"/>
          <a:stretch/>
        </p:blipFill>
        <p:spPr>
          <a:xfrm>
            <a:off x="2743835" y="2689738"/>
            <a:ext cx="3965659" cy="2261725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646111" y="1853248"/>
            <a:ext cx="6679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La clase ventana nos permite escribir aplicaciones en </a:t>
            </a:r>
            <a:r>
              <a:rPr lang="es-AR" dirty="0" err="1" smtClean="0"/>
              <a:t>VentanaX</a:t>
            </a:r>
            <a:r>
              <a:rPr lang="es-AR" dirty="0" smtClean="0"/>
              <a:t> y en </a:t>
            </a:r>
            <a:r>
              <a:rPr lang="es-AR" dirty="0" err="1" smtClean="0"/>
              <a:t>VentanaPM</a:t>
            </a:r>
            <a:r>
              <a:rPr lang="es-AR" dirty="0" smtClean="0"/>
              <a:t>.</a:t>
            </a:r>
            <a:endParaRPr lang="es-AR" dirty="0"/>
          </a:p>
        </p:txBody>
      </p:sp>
      <p:sp>
        <p:nvSpPr>
          <p:cNvPr id="8" name="CuadroTexto 7"/>
          <p:cNvSpPr txBox="1"/>
          <p:nvPr/>
        </p:nvSpPr>
        <p:spPr>
          <a:xfrm>
            <a:off x="9763760" y="6045200"/>
            <a:ext cx="278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Pero…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777855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Ejemplo</a:t>
            </a:r>
            <a:endParaRPr lang="es-AR" dirty="0"/>
          </a:p>
        </p:txBody>
      </p:sp>
      <p:sp>
        <p:nvSpPr>
          <p:cNvPr id="5" name="CuadroTexto 4"/>
          <p:cNvSpPr txBox="1"/>
          <p:nvPr/>
        </p:nvSpPr>
        <p:spPr>
          <a:xfrm>
            <a:off x="568960" y="1853248"/>
            <a:ext cx="5455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No es conveniente extender la clase Ventana.</a:t>
            </a:r>
          </a:p>
          <a:p>
            <a:endParaRPr lang="es-AR" dirty="0"/>
          </a:p>
        </p:txBody>
      </p:sp>
      <p:sp>
        <p:nvSpPr>
          <p:cNvPr id="6" name="CuadroTexto 5"/>
          <p:cNvSpPr txBox="1"/>
          <p:nvPr/>
        </p:nvSpPr>
        <p:spPr>
          <a:xfrm>
            <a:off x="646110" y="2918498"/>
            <a:ext cx="59985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Imaginemos la clase </a:t>
            </a:r>
            <a:r>
              <a:rPr lang="es-AR" dirty="0" err="1" smtClean="0"/>
              <a:t>VentanaIcono</a:t>
            </a:r>
            <a:r>
              <a:rPr lang="es-AR" dirty="0" smtClean="0"/>
              <a:t> que especializa la clase Ventana. Para admitir estas ventanas hay que añadir 2 nuevas clases</a:t>
            </a:r>
            <a:endParaRPr lang="es-AR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"/>
          <a:srcRect l="38205" t="29881" r="128"/>
          <a:stretch/>
        </p:blipFill>
        <p:spPr>
          <a:xfrm>
            <a:off x="6898640" y="1954309"/>
            <a:ext cx="4886960" cy="2451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780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404723" cy="1400530"/>
          </a:xfrm>
        </p:spPr>
        <p:txBody>
          <a:bodyPr/>
          <a:lstStyle/>
          <a:p>
            <a:r>
              <a:rPr lang="es-ES" dirty="0" smtClean="0"/>
              <a:t>Aplicabilidad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29090" y="1400530"/>
            <a:ext cx="9872853" cy="5043813"/>
          </a:xfrm>
        </p:spPr>
        <p:txBody>
          <a:bodyPr/>
          <a:lstStyle/>
          <a:p>
            <a:pPr marL="457200" indent="-457200" algn="just">
              <a:buFont typeface="+mj-lt"/>
              <a:buAutoNum type="arabicPeriod"/>
            </a:pPr>
            <a:r>
              <a:rPr lang="es-ES" dirty="0" smtClean="0"/>
              <a:t>Evitar el enlace entre una abstracción y su implementación.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s-ES" dirty="0" smtClean="0"/>
              <a:t>Permite combinar las diferentes abstracciones e implementaciones , y extenderlas.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s-ES" dirty="0" smtClean="0"/>
              <a:t>Los cambios en las abstracciones no deberían tener impacto en el código.</a:t>
            </a:r>
          </a:p>
          <a:p>
            <a:pPr marL="457200" indent="-457200" algn="just">
              <a:buFont typeface="+mj-lt"/>
              <a:buAutoNum type="arabicPeriod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85350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Estructura</a:t>
            </a:r>
            <a:endParaRPr lang="es-AR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3137" y="2153920"/>
            <a:ext cx="10085547" cy="336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299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Consecuencias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AR" dirty="0" err="1" smtClean="0"/>
              <a:t>Descopla</a:t>
            </a:r>
            <a:r>
              <a:rPr lang="es-AR" dirty="0" smtClean="0"/>
              <a:t> a la interfaz y la implementación.</a:t>
            </a:r>
          </a:p>
          <a:p>
            <a:pPr marL="457200" indent="-457200">
              <a:buFont typeface="+mj-lt"/>
              <a:buAutoNum type="arabicPeriod"/>
            </a:pPr>
            <a:r>
              <a:rPr lang="es-AR" dirty="0" smtClean="0"/>
              <a:t>Mejora la extensibilidad.</a:t>
            </a:r>
          </a:p>
          <a:p>
            <a:pPr marL="457200" indent="-457200">
              <a:buFont typeface="+mj-lt"/>
              <a:buAutoNum type="arabicPeriod"/>
            </a:pPr>
            <a:r>
              <a:rPr lang="es-AR" dirty="0" smtClean="0"/>
              <a:t>Oculta detalles de implementación a los clientes.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474812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Implementacion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46111" y="2042758"/>
            <a:ext cx="8946541" cy="4195481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AR" dirty="0" smtClean="0"/>
              <a:t>Un único implementador.</a:t>
            </a:r>
          </a:p>
          <a:p>
            <a:pPr marL="457200" indent="-457200">
              <a:buFont typeface="+mj-lt"/>
              <a:buAutoNum type="arabicPeriod"/>
            </a:pPr>
            <a:r>
              <a:rPr lang="es-AR" dirty="0" smtClean="0"/>
              <a:t>Crear al objeto Implementador apropiado</a:t>
            </a:r>
          </a:p>
          <a:p>
            <a:pPr marL="457200" indent="-457200">
              <a:buFont typeface="+mj-lt"/>
              <a:buAutoNum type="arabicPeriod"/>
            </a:pPr>
            <a:r>
              <a:rPr lang="es-AR" dirty="0" smtClean="0"/>
              <a:t>Comportamiento de Implementadores</a:t>
            </a:r>
          </a:p>
          <a:p>
            <a:pPr marL="457200" indent="-457200">
              <a:buFont typeface="+mj-lt"/>
              <a:buAutoNum type="arabicPeriod"/>
            </a:pPr>
            <a:r>
              <a:rPr lang="es-AR" dirty="0" smtClean="0"/>
              <a:t>Uso de la herencia </a:t>
            </a:r>
            <a:r>
              <a:rPr lang="es-AR" dirty="0" err="1" smtClean="0"/>
              <a:t>multiple</a:t>
            </a:r>
            <a:r>
              <a:rPr lang="es-AR" smtClean="0"/>
              <a:t>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0413300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97</TotalTime>
  <Words>141</Words>
  <Application>Microsoft Office PowerPoint</Application>
  <PresentationFormat>Panorámica</PresentationFormat>
  <Paragraphs>23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Patrón Bridge</vt:lpstr>
      <vt:lpstr>Propósito</vt:lpstr>
      <vt:lpstr>Ejemplo</vt:lpstr>
      <vt:lpstr>Ejemplo</vt:lpstr>
      <vt:lpstr>Aplicabilidad</vt:lpstr>
      <vt:lpstr>Estructura</vt:lpstr>
      <vt:lpstr>Consecuencias</vt:lpstr>
      <vt:lpstr>Implementacion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Patrón Bridge</dc:title>
  <dc:creator>navegador</dc:creator>
  <cp:lastModifiedBy>julian perez demonty</cp:lastModifiedBy>
  <cp:revision>8</cp:revision>
  <dcterms:created xsi:type="dcterms:W3CDTF">2019-06-03T14:02:18Z</dcterms:created>
  <dcterms:modified xsi:type="dcterms:W3CDTF">2019-06-10T00:58:21Z</dcterms:modified>
</cp:coreProperties>
</file>