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8"/>
  </p:notesMasterIdLst>
  <p:sldIdLst>
    <p:sldId id="256" r:id="rId2"/>
    <p:sldId id="330" r:id="rId3"/>
    <p:sldId id="331" r:id="rId4"/>
    <p:sldId id="335" r:id="rId5"/>
    <p:sldId id="336" r:id="rId6"/>
    <p:sldId id="337" r:id="rId7"/>
    <p:sldId id="338" r:id="rId8"/>
    <p:sldId id="339" r:id="rId9"/>
    <p:sldId id="332" r:id="rId10"/>
    <p:sldId id="340" r:id="rId11"/>
    <p:sldId id="341" r:id="rId12"/>
    <p:sldId id="344" r:id="rId13"/>
    <p:sldId id="342" r:id="rId14"/>
    <p:sldId id="343" r:id="rId15"/>
    <p:sldId id="333" r:id="rId16"/>
    <p:sldId id="345" r:id="rId17"/>
  </p:sldIdLst>
  <p:sldSz cx="9144000" cy="5143500" type="screen16x9"/>
  <p:notesSz cx="6858000" cy="9144000"/>
  <p:defaultTextStyle>
    <a:lvl1pPr marL="0" algn="l" rtl="0" latinLnBrk="0">
      <a:defRPr lang="es-ES" sz="1800" kern="1200">
        <a:solidFill>
          <a:schemeClr val="tx1"/>
        </a:solidFill>
        <a:latin typeface="+mn-lt"/>
        <a:ea typeface="+mn-ea"/>
        <a:cs typeface="+mn-cs"/>
      </a:defRPr>
    </a:lvl1pPr>
    <a:lvl2pPr marL="457200" algn="l" rtl="0" latinLnBrk="0">
      <a:defRPr lang="es-ES" sz="1800" kern="1200">
        <a:solidFill>
          <a:schemeClr val="tx1"/>
        </a:solidFill>
        <a:latin typeface="+mn-lt"/>
        <a:ea typeface="+mn-ea"/>
        <a:cs typeface="+mn-cs"/>
      </a:defRPr>
    </a:lvl2pPr>
    <a:lvl3pPr marL="914400" algn="l" rtl="0" latinLnBrk="0">
      <a:defRPr lang="es-ES" sz="1800" kern="1200">
        <a:solidFill>
          <a:schemeClr val="tx1"/>
        </a:solidFill>
        <a:latin typeface="+mn-lt"/>
        <a:ea typeface="+mn-ea"/>
        <a:cs typeface="+mn-cs"/>
      </a:defRPr>
    </a:lvl3pPr>
    <a:lvl4pPr marL="1371600" algn="l" rtl="0" latinLnBrk="0">
      <a:defRPr lang="es-ES" sz="1800" kern="1200">
        <a:solidFill>
          <a:schemeClr val="tx1"/>
        </a:solidFill>
        <a:latin typeface="+mn-lt"/>
        <a:ea typeface="+mn-ea"/>
        <a:cs typeface="+mn-cs"/>
      </a:defRPr>
    </a:lvl4pPr>
    <a:lvl5pPr marL="1828800" algn="l" rtl="0" latinLnBrk="0">
      <a:defRPr lang="es-ES" sz="1800" kern="1200">
        <a:solidFill>
          <a:schemeClr val="tx1"/>
        </a:solidFill>
        <a:latin typeface="+mn-lt"/>
        <a:ea typeface="+mn-ea"/>
        <a:cs typeface="+mn-cs"/>
      </a:defRPr>
    </a:lvl5pPr>
    <a:lvl6pPr marL="2286000" algn="l" rtl="0" latinLnBrk="0">
      <a:defRPr lang="es-ES" sz="1800" kern="1200">
        <a:solidFill>
          <a:schemeClr val="tx1"/>
        </a:solidFill>
        <a:latin typeface="+mn-lt"/>
        <a:ea typeface="+mn-ea"/>
        <a:cs typeface="+mn-cs"/>
      </a:defRPr>
    </a:lvl6pPr>
    <a:lvl7pPr marL="2743200" algn="l" rtl="0" latinLnBrk="0">
      <a:defRPr lang="es-ES" sz="1800" kern="1200">
        <a:solidFill>
          <a:schemeClr val="tx1"/>
        </a:solidFill>
        <a:latin typeface="+mn-lt"/>
        <a:ea typeface="+mn-ea"/>
        <a:cs typeface="+mn-cs"/>
      </a:defRPr>
    </a:lvl7pPr>
    <a:lvl8pPr marL="3200400" algn="l" rtl="0" latinLnBrk="0">
      <a:defRPr lang="es-ES" sz="1800" kern="1200">
        <a:solidFill>
          <a:schemeClr val="tx1"/>
        </a:solidFill>
        <a:latin typeface="+mn-lt"/>
        <a:ea typeface="+mn-ea"/>
        <a:cs typeface="+mn-cs"/>
      </a:defRPr>
    </a:lvl8pPr>
    <a:lvl9pPr marL="3657600" algn="l" rtl="0" latinLnBrk="0">
      <a:defRPr lang="es-ES" sz="1800" kern="1200">
        <a:solidFill>
          <a:schemeClr val="tx1"/>
        </a:solidFill>
        <a:latin typeface="+mn-lt"/>
        <a:ea typeface="+mn-ea"/>
        <a:cs typeface="+mn-cs"/>
      </a:defRPr>
    </a:lvl9pPr>
    <a:extLst/>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87621" autoAdjust="0"/>
  </p:normalViewPr>
  <p:slideViewPr>
    <p:cSldViewPr>
      <p:cViewPr varScale="1">
        <p:scale>
          <a:sx n="95" d="100"/>
          <a:sy n="95" d="100"/>
        </p:scale>
        <p:origin x="690" y="84"/>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latinLnBrk="0">
              <a:defRPr lang="es-ES" sz="1200"/>
            </a:lvl1pPr>
            <a:extLst/>
          </a:lstStyle>
          <a:p>
            <a:endParaRPr lang="es-E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latinLnBrk="0">
              <a:defRPr lang="es-ES" sz="1200"/>
            </a:lvl1pPr>
            <a:extLst/>
          </a:lstStyle>
          <a:p>
            <a:fld id="{A8ADFD5B-A66C-449C-B6E8-FB716D07777D}" type="datetimeFigureOut">
              <a:rPr lang="es-AR"/>
              <a:pPr/>
              <a:t>10/7/2020</a:t>
            </a:fld>
            <a:endParaRPr lang="es-E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p>
            <a:endParaRPr lang="es-E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latinLnBrk="0">
              <a:defRPr lang="es-ES" sz="1200"/>
            </a:lvl1pPr>
            <a:extLst/>
          </a:lstStyle>
          <a:p>
            <a:endParaRPr lang="es-E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latinLnBrk="0">
              <a:defRPr lang="es-ES" sz="1200"/>
            </a:lvl1pPr>
            <a:extLst/>
          </a:lstStyle>
          <a:p>
            <a:fld id="{CA5D3BF3-D352-46FC-8343-31F56E6730EA}" type="slidenum">
              <a:rPr/>
              <a:pPr/>
              <a:t>‹#›</a:t>
            </a:fld>
            <a:endParaRPr lang="es-ES"/>
          </a:p>
        </p:txBody>
      </p:sp>
    </p:spTree>
    <p:extLst>
      <p:ext uri="{BB962C8B-B14F-4D97-AF65-F5344CB8AC3E}">
        <p14:creationId xmlns:p14="http://schemas.microsoft.com/office/powerpoint/2010/main" val="3021202288"/>
      </p:ext>
    </p:extLst>
  </p:cSld>
  <p:clrMap bg1="lt1" tx1="dk1" bg2="lt2" tx2="dk2" accent1="accent1" accent2="accent2" accent3="accent3" accent4="accent4" accent5="accent5" accent6="accent6" hlink="hlink" folHlink="folHlink"/>
  <p:notesStyle>
    <a:lvl1pPr marL="0" algn="l" rtl="0" latinLnBrk="0">
      <a:defRPr lang="es-ES" sz="1200" kern="1200">
        <a:solidFill>
          <a:schemeClr val="tx1"/>
        </a:solidFill>
        <a:latin typeface="+mn-lt"/>
        <a:ea typeface="+mn-ea"/>
        <a:cs typeface="+mn-cs"/>
      </a:defRPr>
    </a:lvl1pPr>
    <a:lvl2pPr marL="457200" algn="l" rtl="0" latinLnBrk="0">
      <a:defRPr lang="es-ES" sz="1200" kern="1200">
        <a:solidFill>
          <a:schemeClr val="tx1"/>
        </a:solidFill>
        <a:latin typeface="+mn-lt"/>
        <a:ea typeface="+mn-ea"/>
        <a:cs typeface="+mn-cs"/>
      </a:defRPr>
    </a:lvl2pPr>
    <a:lvl3pPr marL="914400" algn="l" rtl="0" latinLnBrk="0">
      <a:defRPr lang="es-ES" sz="1200" kern="1200">
        <a:solidFill>
          <a:schemeClr val="tx1"/>
        </a:solidFill>
        <a:latin typeface="+mn-lt"/>
        <a:ea typeface="+mn-ea"/>
        <a:cs typeface="+mn-cs"/>
      </a:defRPr>
    </a:lvl3pPr>
    <a:lvl4pPr marL="1371600" algn="l" rtl="0" latinLnBrk="0">
      <a:defRPr lang="es-ES" sz="1200" kern="1200">
        <a:solidFill>
          <a:schemeClr val="tx1"/>
        </a:solidFill>
        <a:latin typeface="+mn-lt"/>
        <a:ea typeface="+mn-ea"/>
        <a:cs typeface="+mn-cs"/>
      </a:defRPr>
    </a:lvl4pPr>
    <a:lvl5pPr marL="1828800" algn="l" rtl="0" latinLnBrk="0">
      <a:defRPr lang="es-ES" sz="1200" kern="1200">
        <a:solidFill>
          <a:schemeClr val="tx1"/>
        </a:solidFill>
        <a:latin typeface="+mn-lt"/>
        <a:ea typeface="+mn-ea"/>
        <a:cs typeface="+mn-cs"/>
      </a:defRPr>
    </a:lvl5pPr>
    <a:lvl6pPr marL="2286000" algn="l" rtl="0" latinLnBrk="0">
      <a:defRPr lang="es-ES" sz="1200" kern="1200">
        <a:solidFill>
          <a:schemeClr val="tx1"/>
        </a:solidFill>
        <a:latin typeface="+mn-lt"/>
        <a:ea typeface="+mn-ea"/>
        <a:cs typeface="+mn-cs"/>
      </a:defRPr>
    </a:lvl6pPr>
    <a:lvl7pPr marL="2743200" algn="l" rtl="0" latinLnBrk="0">
      <a:defRPr lang="es-ES" sz="1200" kern="1200">
        <a:solidFill>
          <a:schemeClr val="tx1"/>
        </a:solidFill>
        <a:latin typeface="+mn-lt"/>
        <a:ea typeface="+mn-ea"/>
        <a:cs typeface="+mn-cs"/>
      </a:defRPr>
    </a:lvl7pPr>
    <a:lvl8pPr marL="3200400" algn="l" rtl="0" latinLnBrk="0">
      <a:defRPr lang="es-ES" sz="1200" kern="1200">
        <a:solidFill>
          <a:schemeClr val="tx1"/>
        </a:solidFill>
        <a:latin typeface="+mn-lt"/>
        <a:ea typeface="+mn-ea"/>
        <a:cs typeface="+mn-cs"/>
      </a:defRPr>
    </a:lvl8pPr>
    <a:lvl9pPr marL="3657600" algn="l" rtl="0" latinLnBrk="0">
      <a:defRPr lang="es-ES"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s-ES" dirty="0"/>
          </a:p>
        </p:txBody>
      </p:sp>
      <p:sp>
        <p:nvSpPr>
          <p:cNvPr id="4" name="Rectangle 3"/>
          <p:cNvSpPr>
            <a:spLocks noGrp="1"/>
          </p:cNvSpPr>
          <p:nvPr>
            <p:ph type="sldNum" sz="quarter" idx="10"/>
          </p:nvPr>
        </p:nvSpPr>
        <p:spPr/>
        <p:txBody>
          <a:bodyPr/>
          <a:lstStyle/>
          <a:p>
            <a:fld id="{CA5D3BF3-D352-46FC-8343-31F56E6730EA}" type="slidenum">
              <a:rPr lang="es-ES" smtClean="0"/>
              <a:pPr/>
              <a:t>1</a:t>
            </a:fld>
            <a:endParaRPr lang="es-ES" dirty="0"/>
          </a:p>
        </p:txBody>
      </p:sp>
    </p:spTree>
    <p:extLst>
      <p:ext uri="{BB962C8B-B14F-4D97-AF65-F5344CB8AC3E}">
        <p14:creationId xmlns:p14="http://schemas.microsoft.com/office/powerpoint/2010/main" val="29125688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s-ES" dirty="0"/>
          </a:p>
        </p:txBody>
      </p:sp>
      <p:sp>
        <p:nvSpPr>
          <p:cNvPr id="4" name="Rectangle 3"/>
          <p:cNvSpPr>
            <a:spLocks noGrp="1"/>
          </p:cNvSpPr>
          <p:nvPr>
            <p:ph type="sldNum" sz="quarter" idx="10"/>
          </p:nvPr>
        </p:nvSpPr>
        <p:spPr/>
        <p:txBody>
          <a:bodyPr/>
          <a:lstStyle/>
          <a:p>
            <a:fld id="{CA5D3BF3-D352-46FC-8343-31F56E6730EA}" type="slidenum">
              <a:rPr lang="es-ES" smtClean="0"/>
              <a:pPr/>
              <a:t>10</a:t>
            </a:fld>
            <a:endParaRPr lang="es-ES" dirty="0"/>
          </a:p>
        </p:txBody>
      </p:sp>
    </p:spTree>
    <p:extLst>
      <p:ext uri="{BB962C8B-B14F-4D97-AF65-F5344CB8AC3E}">
        <p14:creationId xmlns:p14="http://schemas.microsoft.com/office/powerpoint/2010/main" val="37226259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s-ES" dirty="0"/>
          </a:p>
        </p:txBody>
      </p:sp>
      <p:sp>
        <p:nvSpPr>
          <p:cNvPr id="4" name="Rectangle 3"/>
          <p:cNvSpPr>
            <a:spLocks noGrp="1"/>
          </p:cNvSpPr>
          <p:nvPr>
            <p:ph type="sldNum" sz="quarter" idx="10"/>
          </p:nvPr>
        </p:nvSpPr>
        <p:spPr/>
        <p:txBody>
          <a:bodyPr/>
          <a:lstStyle/>
          <a:p>
            <a:fld id="{CA5D3BF3-D352-46FC-8343-31F56E6730EA}" type="slidenum">
              <a:rPr lang="es-ES" smtClean="0"/>
              <a:pPr/>
              <a:t>11</a:t>
            </a:fld>
            <a:endParaRPr lang="es-ES" dirty="0"/>
          </a:p>
        </p:txBody>
      </p:sp>
    </p:spTree>
    <p:extLst>
      <p:ext uri="{BB962C8B-B14F-4D97-AF65-F5344CB8AC3E}">
        <p14:creationId xmlns:p14="http://schemas.microsoft.com/office/powerpoint/2010/main" val="9735158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s-ES" dirty="0"/>
          </a:p>
        </p:txBody>
      </p:sp>
      <p:sp>
        <p:nvSpPr>
          <p:cNvPr id="4" name="Rectangle 3"/>
          <p:cNvSpPr>
            <a:spLocks noGrp="1"/>
          </p:cNvSpPr>
          <p:nvPr>
            <p:ph type="sldNum" sz="quarter" idx="10"/>
          </p:nvPr>
        </p:nvSpPr>
        <p:spPr/>
        <p:txBody>
          <a:bodyPr/>
          <a:lstStyle/>
          <a:p>
            <a:fld id="{CA5D3BF3-D352-46FC-8343-31F56E6730EA}" type="slidenum">
              <a:rPr lang="es-ES" smtClean="0"/>
              <a:pPr/>
              <a:t>12</a:t>
            </a:fld>
            <a:endParaRPr lang="es-ES" dirty="0"/>
          </a:p>
        </p:txBody>
      </p:sp>
    </p:spTree>
    <p:extLst>
      <p:ext uri="{BB962C8B-B14F-4D97-AF65-F5344CB8AC3E}">
        <p14:creationId xmlns:p14="http://schemas.microsoft.com/office/powerpoint/2010/main" val="1800085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s-ES" dirty="0"/>
          </a:p>
        </p:txBody>
      </p:sp>
      <p:sp>
        <p:nvSpPr>
          <p:cNvPr id="4" name="Rectangle 3"/>
          <p:cNvSpPr>
            <a:spLocks noGrp="1"/>
          </p:cNvSpPr>
          <p:nvPr>
            <p:ph type="sldNum" sz="quarter" idx="10"/>
          </p:nvPr>
        </p:nvSpPr>
        <p:spPr/>
        <p:txBody>
          <a:bodyPr/>
          <a:lstStyle/>
          <a:p>
            <a:fld id="{CA5D3BF3-D352-46FC-8343-31F56E6730EA}" type="slidenum">
              <a:rPr lang="es-ES" smtClean="0"/>
              <a:pPr/>
              <a:t>13</a:t>
            </a:fld>
            <a:endParaRPr lang="es-ES" dirty="0"/>
          </a:p>
        </p:txBody>
      </p:sp>
    </p:spTree>
    <p:extLst>
      <p:ext uri="{BB962C8B-B14F-4D97-AF65-F5344CB8AC3E}">
        <p14:creationId xmlns:p14="http://schemas.microsoft.com/office/powerpoint/2010/main" val="6783708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s-ES" dirty="0"/>
          </a:p>
        </p:txBody>
      </p:sp>
      <p:sp>
        <p:nvSpPr>
          <p:cNvPr id="4" name="Rectangle 3"/>
          <p:cNvSpPr>
            <a:spLocks noGrp="1"/>
          </p:cNvSpPr>
          <p:nvPr>
            <p:ph type="sldNum" sz="quarter" idx="10"/>
          </p:nvPr>
        </p:nvSpPr>
        <p:spPr/>
        <p:txBody>
          <a:bodyPr/>
          <a:lstStyle/>
          <a:p>
            <a:fld id="{CA5D3BF3-D352-46FC-8343-31F56E6730EA}" type="slidenum">
              <a:rPr lang="es-ES" smtClean="0"/>
              <a:pPr/>
              <a:t>14</a:t>
            </a:fld>
            <a:endParaRPr lang="es-ES" dirty="0"/>
          </a:p>
        </p:txBody>
      </p:sp>
    </p:spTree>
    <p:extLst>
      <p:ext uri="{BB962C8B-B14F-4D97-AF65-F5344CB8AC3E}">
        <p14:creationId xmlns:p14="http://schemas.microsoft.com/office/powerpoint/2010/main" val="23777641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s-ES" dirty="0"/>
          </a:p>
        </p:txBody>
      </p:sp>
      <p:sp>
        <p:nvSpPr>
          <p:cNvPr id="4" name="Rectangle 3"/>
          <p:cNvSpPr>
            <a:spLocks noGrp="1"/>
          </p:cNvSpPr>
          <p:nvPr>
            <p:ph type="sldNum" sz="quarter" idx="10"/>
          </p:nvPr>
        </p:nvSpPr>
        <p:spPr/>
        <p:txBody>
          <a:bodyPr/>
          <a:lstStyle/>
          <a:p>
            <a:fld id="{CA5D3BF3-D352-46FC-8343-31F56E6730EA}" type="slidenum">
              <a:rPr lang="es-ES" smtClean="0"/>
              <a:pPr/>
              <a:t>15</a:t>
            </a:fld>
            <a:endParaRPr lang="es-ES" dirty="0"/>
          </a:p>
        </p:txBody>
      </p:sp>
    </p:spTree>
    <p:extLst>
      <p:ext uri="{BB962C8B-B14F-4D97-AF65-F5344CB8AC3E}">
        <p14:creationId xmlns:p14="http://schemas.microsoft.com/office/powerpoint/2010/main" val="18773364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s-ES" dirty="0"/>
          </a:p>
        </p:txBody>
      </p:sp>
      <p:sp>
        <p:nvSpPr>
          <p:cNvPr id="4" name="Rectangle 3"/>
          <p:cNvSpPr>
            <a:spLocks noGrp="1"/>
          </p:cNvSpPr>
          <p:nvPr>
            <p:ph type="sldNum" sz="quarter" idx="10"/>
          </p:nvPr>
        </p:nvSpPr>
        <p:spPr/>
        <p:txBody>
          <a:bodyPr/>
          <a:lstStyle/>
          <a:p>
            <a:fld id="{CA5D3BF3-D352-46FC-8343-31F56E6730EA}" type="slidenum">
              <a:rPr lang="es-ES" smtClean="0"/>
              <a:pPr/>
              <a:t>16</a:t>
            </a:fld>
            <a:endParaRPr lang="es-ES" dirty="0"/>
          </a:p>
        </p:txBody>
      </p:sp>
    </p:spTree>
    <p:extLst>
      <p:ext uri="{BB962C8B-B14F-4D97-AF65-F5344CB8AC3E}">
        <p14:creationId xmlns:p14="http://schemas.microsoft.com/office/powerpoint/2010/main" val="38825730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s-ES" dirty="0"/>
          </a:p>
        </p:txBody>
      </p:sp>
      <p:sp>
        <p:nvSpPr>
          <p:cNvPr id="4" name="Rectangle 3"/>
          <p:cNvSpPr>
            <a:spLocks noGrp="1"/>
          </p:cNvSpPr>
          <p:nvPr>
            <p:ph type="sldNum" sz="quarter" idx="10"/>
          </p:nvPr>
        </p:nvSpPr>
        <p:spPr/>
        <p:txBody>
          <a:bodyPr/>
          <a:lstStyle/>
          <a:p>
            <a:fld id="{CA5D3BF3-D352-46FC-8343-31F56E6730EA}" type="slidenum">
              <a:rPr lang="es-ES" smtClean="0"/>
              <a:pPr/>
              <a:t>2</a:t>
            </a:fld>
            <a:endParaRPr lang="es-ES" dirty="0"/>
          </a:p>
        </p:txBody>
      </p:sp>
    </p:spTree>
    <p:extLst>
      <p:ext uri="{BB962C8B-B14F-4D97-AF65-F5344CB8AC3E}">
        <p14:creationId xmlns:p14="http://schemas.microsoft.com/office/powerpoint/2010/main" val="26957392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s-ES" dirty="0"/>
          </a:p>
        </p:txBody>
      </p:sp>
      <p:sp>
        <p:nvSpPr>
          <p:cNvPr id="4" name="Rectangle 3"/>
          <p:cNvSpPr>
            <a:spLocks noGrp="1"/>
          </p:cNvSpPr>
          <p:nvPr>
            <p:ph type="sldNum" sz="quarter" idx="10"/>
          </p:nvPr>
        </p:nvSpPr>
        <p:spPr/>
        <p:txBody>
          <a:bodyPr/>
          <a:lstStyle/>
          <a:p>
            <a:fld id="{CA5D3BF3-D352-46FC-8343-31F56E6730EA}" type="slidenum">
              <a:rPr lang="es-ES" smtClean="0"/>
              <a:pPr/>
              <a:t>3</a:t>
            </a:fld>
            <a:endParaRPr lang="es-ES" dirty="0"/>
          </a:p>
        </p:txBody>
      </p:sp>
    </p:spTree>
    <p:extLst>
      <p:ext uri="{BB962C8B-B14F-4D97-AF65-F5344CB8AC3E}">
        <p14:creationId xmlns:p14="http://schemas.microsoft.com/office/powerpoint/2010/main" val="21022964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s-ES" dirty="0"/>
          </a:p>
        </p:txBody>
      </p:sp>
      <p:sp>
        <p:nvSpPr>
          <p:cNvPr id="4" name="Rectangle 3"/>
          <p:cNvSpPr>
            <a:spLocks noGrp="1"/>
          </p:cNvSpPr>
          <p:nvPr>
            <p:ph type="sldNum" sz="quarter" idx="10"/>
          </p:nvPr>
        </p:nvSpPr>
        <p:spPr/>
        <p:txBody>
          <a:bodyPr/>
          <a:lstStyle/>
          <a:p>
            <a:fld id="{CA5D3BF3-D352-46FC-8343-31F56E6730EA}" type="slidenum">
              <a:rPr lang="es-ES" smtClean="0"/>
              <a:pPr/>
              <a:t>4</a:t>
            </a:fld>
            <a:endParaRPr lang="es-ES" dirty="0"/>
          </a:p>
        </p:txBody>
      </p:sp>
    </p:spTree>
    <p:extLst>
      <p:ext uri="{BB962C8B-B14F-4D97-AF65-F5344CB8AC3E}">
        <p14:creationId xmlns:p14="http://schemas.microsoft.com/office/powerpoint/2010/main" val="11683853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s-ES" dirty="0"/>
          </a:p>
        </p:txBody>
      </p:sp>
      <p:sp>
        <p:nvSpPr>
          <p:cNvPr id="4" name="Rectangle 3"/>
          <p:cNvSpPr>
            <a:spLocks noGrp="1"/>
          </p:cNvSpPr>
          <p:nvPr>
            <p:ph type="sldNum" sz="quarter" idx="10"/>
          </p:nvPr>
        </p:nvSpPr>
        <p:spPr/>
        <p:txBody>
          <a:bodyPr/>
          <a:lstStyle/>
          <a:p>
            <a:fld id="{CA5D3BF3-D352-46FC-8343-31F56E6730EA}" type="slidenum">
              <a:rPr lang="es-ES" smtClean="0"/>
              <a:pPr/>
              <a:t>5</a:t>
            </a:fld>
            <a:endParaRPr lang="es-ES" dirty="0"/>
          </a:p>
        </p:txBody>
      </p:sp>
    </p:spTree>
    <p:extLst>
      <p:ext uri="{BB962C8B-B14F-4D97-AF65-F5344CB8AC3E}">
        <p14:creationId xmlns:p14="http://schemas.microsoft.com/office/powerpoint/2010/main" val="1656685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s-ES" dirty="0"/>
          </a:p>
        </p:txBody>
      </p:sp>
      <p:sp>
        <p:nvSpPr>
          <p:cNvPr id="4" name="Rectangle 3"/>
          <p:cNvSpPr>
            <a:spLocks noGrp="1"/>
          </p:cNvSpPr>
          <p:nvPr>
            <p:ph type="sldNum" sz="quarter" idx="10"/>
          </p:nvPr>
        </p:nvSpPr>
        <p:spPr/>
        <p:txBody>
          <a:bodyPr/>
          <a:lstStyle/>
          <a:p>
            <a:fld id="{CA5D3BF3-D352-46FC-8343-31F56E6730EA}" type="slidenum">
              <a:rPr lang="es-ES" smtClean="0"/>
              <a:pPr/>
              <a:t>6</a:t>
            </a:fld>
            <a:endParaRPr lang="es-ES" dirty="0"/>
          </a:p>
        </p:txBody>
      </p:sp>
    </p:spTree>
    <p:extLst>
      <p:ext uri="{BB962C8B-B14F-4D97-AF65-F5344CB8AC3E}">
        <p14:creationId xmlns:p14="http://schemas.microsoft.com/office/powerpoint/2010/main" val="2161926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s-ES" dirty="0"/>
          </a:p>
        </p:txBody>
      </p:sp>
      <p:sp>
        <p:nvSpPr>
          <p:cNvPr id="4" name="Rectangle 3"/>
          <p:cNvSpPr>
            <a:spLocks noGrp="1"/>
          </p:cNvSpPr>
          <p:nvPr>
            <p:ph type="sldNum" sz="quarter" idx="10"/>
          </p:nvPr>
        </p:nvSpPr>
        <p:spPr/>
        <p:txBody>
          <a:bodyPr/>
          <a:lstStyle/>
          <a:p>
            <a:fld id="{CA5D3BF3-D352-46FC-8343-31F56E6730EA}" type="slidenum">
              <a:rPr lang="es-ES" smtClean="0"/>
              <a:pPr/>
              <a:t>7</a:t>
            </a:fld>
            <a:endParaRPr lang="es-ES" dirty="0"/>
          </a:p>
        </p:txBody>
      </p:sp>
    </p:spTree>
    <p:extLst>
      <p:ext uri="{BB962C8B-B14F-4D97-AF65-F5344CB8AC3E}">
        <p14:creationId xmlns:p14="http://schemas.microsoft.com/office/powerpoint/2010/main" val="17782467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s-ES" dirty="0"/>
          </a:p>
        </p:txBody>
      </p:sp>
      <p:sp>
        <p:nvSpPr>
          <p:cNvPr id="4" name="Rectangle 3"/>
          <p:cNvSpPr>
            <a:spLocks noGrp="1"/>
          </p:cNvSpPr>
          <p:nvPr>
            <p:ph type="sldNum" sz="quarter" idx="10"/>
          </p:nvPr>
        </p:nvSpPr>
        <p:spPr/>
        <p:txBody>
          <a:bodyPr/>
          <a:lstStyle/>
          <a:p>
            <a:fld id="{CA5D3BF3-D352-46FC-8343-31F56E6730EA}" type="slidenum">
              <a:rPr lang="es-ES" smtClean="0"/>
              <a:pPr/>
              <a:t>8</a:t>
            </a:fld>
            <a:endParaRPr lang="es-ES" dirty="0"/>
          </a:p>
        </p:txBody>
      </p:sp>
    </p:spTree>
    <p:extLst>
      <p:ext uri="{BB962C8B-B14F-4D97-AF65-F5344CB8AC3E}">
        <p14:creationId xmlns:p14="http://schemas.microsoft.com/office/powerpoint/2010/main" val="23662916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s-ES" dirty="0"/>
          </a:p>
        </p:txBody>
      </p:sp>
      <p:sp>
        <p:nvSpPr>
          <p:cNvPr id="4" name="Rectangle 3"/>
          <p:cNvSpPr>
            <a:spLocks noGrp="1"/>
          </p:cNvSpPr>
          <p:nvPr>
            <p:ph type="sldNum" sz="quarter" idx="10"/>
          </p:nvPr>
        </p:nvSpPr>
        <p:spPr/>
        <p:txBody>
          <a:bodyPr/>
          <a:lstStyle/>
          <a:p>
            <a:fld id="{CA5D3BF3-D352-46FC-8343-31F56E6730EA}" type="slidenum">
              <a:rPr lang="es-ES" smtClean="0"/>
              <a:pPr/>
              <a:t>9</a:t>
            </a:fld>
            <a:endParaRPr lang="es-ES" dirty="0"/>
          </a:p>
        </p:txBody>
      </p:sp>
    </p:spTree>
    <p:extLst>
      <p:ext uri="{BB962C8B-B14F-4D97-AF65-F5344CB8AC3E}">
        <p14:creationId xmlns:p14="http://schemas.microsoft.com/office/powerpoint/2010/main" val="32889785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Diapositiva de título">
    <p:bg>
      <p:bgRef idx="1001">
        <a:schemeClr val="bg2"/>
      </p:bgRef>
    </p:bg>
    <p:spTree>
      <p:nvGrpSpPr>
        <p:cNvPr id="1" name=""/>
        <p:cNvGrpSpPr/>
        <p:nvPr/>
      </p:nvGrpSpPr>
      <p:grpSpPr>
        <a:xfrm>
          <a:off x="0" y="0"/>
          <a:ext cx="0" cy="0"/>
          <a:chOff x="0" y="0"/>
          <a:chExt cx="0" cy="0"/>
        </a:xfrm>
      </p:grpSpPr>
      <p:sp>
        <p:nvSpPr>
          <p:cNvPr id="7" name="Rectangle 6"/>
          <p:cNvSpPr/>
          <p:nvPr/>
        </p:nvSpPr>
        <p:spPr>
          <a:xfrm>
            <a:off x="0" y="4478274"/>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s-ES"/>
          </a:p>
        </p:txBody>
      </p:sp>
      <p:sp>
        <p:nvSpPr>
          <p:cNvPr id="10" name="Rectangle 9"/>
          <p:cNvSpPr/>
          <p:nvPr/>
        </p:nvSpPr>
        <p:spPr>
          <a:xfrm>
            <a:off x="-9144" y="4539996"/>
            <a:ext cx="2249424"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s-ES"/>
          </a:p>
        </p:txBody>
      </p:sp>
      <p:sp>
        <p:nvSpPr>
          <p:cNvPr id="11" name="Rectangle 10"/>
          <p:cNvSpPr/>
          <p:nvPr/>
        </p:nvSpPr>
        <p:spPr>
          <a:xfrm>
            <a:off x="2359152" y="4533138"/>
            <a:ext cx="6784848"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s-ES"/>
          </a:p>
        </p:txBody>
      </p:sp>
      <p:sp>
        <p:nvSpPr>
          <p:cNvPr id="9" name="Subtitle 8"/>
          <p:cNvSpPr>
            <a:spLocks noGrp="1"/>
          </p:cNvSpPr>
          <p:nvPr>
            <p:ph type="subTitle" idx="1"/>
          </p:nvPr>
        </p:nvSpPr>
        <p:spPr>
          <a:xfrm>
            <a:off x="2362200" y="4537528"/>
            <a:ext cx="6515100" cy="514350"/>
          </a:xfrm>
        </p:spPr>
        <p:txBody>
          <a:bodyPr anchor="ctr"/>
          <a:lstStyle>
            <a:lvl1pPr marL="0" indent="0" algn="l" eaLnBrk="1" latinLnBrk="0" hangingPunct="1">
              <a:buNone/>
              <a:defRPr kumimoji="0" lang="es-ES" sz="2800">
                <a:solidFill>
                  <a:srgbClr val="FFFFFF"/>
                </a:solidFill>
              </a:defRPr>
            </a:lvl1pPr>
            <a:lvl2pPr marL="457200" indent="0" algn="ctr" eaLnBrk="1" latinLnBrk="0" hangingPunct="1">
              <a:buNone/>
            </a:lvl2pPr>
            <a:lvl3pPr marL="914400" indent="0" algn="ctr" eaLnBrk="1" latinLnBrk="0" hangingPunct="1">
              <a:buNone/>
            </a:lvl3pPr>
            <a:lvl4pPr marL="1371600" indent="0" algn="ctr" eaLnBrk="1" latinLnBrk="0" hangingPunct="1">
              <a:buNone/>
            </a:lvl4pPr>
            <a:lvl5pPr marL="1828800" indent="0" algn="ctr" eaLnBrk="1" latinLnBrk="0" hangingPunct="1">
              <a:buNone/>
            </a:lvl5pPr>
            <a:lvl6pPr marL="2286000" indent="0" algn="ctr" eaLnBrk="1" latinLnBrk="0" hangingPunct="1">
              <a:buNone/>
            </a:lvl6pPr>
            <a:lvl7pPr marL="2743200" indent="0" algn="ctr" eaLnBrk="1" latinLnBrk="0" hangingPunct="1">
              <a:buNone/>
            </a:lvl7pPr>
            <a:lvl8pPr marL="3200400" indent="0" algn="ctr" eaLnBrk="1" latinLnBrk="0" hangingPunct="1">
              <a:buNone/>
            </a:lvl8pPr>
            <a:lvl9pPr marL="3657600" indent="0" algn="ctr" eaLnBrk="1" latinLnBrk="0" hangingPunct="1">
              <a:buNone/>
            </a:lvl9pPr>
            <a:extLst/>
          </a:lstStyle>
          <a:p>
            <a:pPr eaLnBrk="1" latinLnBrk="0" hangingPunct="1"/>
            <a:r>
              <a:rPr lang="es-ES"/>
              <a:t>Haga clic para modificar el estilo de subtítulo del patrón</a:t>
            </a:r>
            <a:endParaRPr/>
          </a:p>
        </p:txBody>
      </p:sp>
      <p:sp>
        <p:nvSpPr>
          <p:cNvPr id="28" name="Date Placeholder 27"/>
          <p:cNvSpPr>
            <a:spLocks noGrp="1"/>
          </p:cNvSpPr>
          <p:nvPr>
            <p:ph type="dt" sz="half" idx="10"/>
          </p:nvPr>
        </p:nvSpPr>
        <p:spPr>
          <a:xfrm>
            <a:off x="76200" y="4551524"/>
            <a:ext cx="2057400" cy="514350"/>
          </a:xfrm>
        </p:spPr>
        <p:txBody>
          <a:bodyPr>
            <a:noAutofit/>
          </a:bodyPr>
          <a:lstStyle>
            <a:lvl1pPr algn="ctr" eaLnBrk="1" latinLnBrk="0" hangingPunct="1">
              <a:defRPr kumimoji="0" lang="es-ES" sz="2000">
                <a:solidFill>
                  <a:srgbClr val="FFFFFF"/>
                </a:solidFill>
              </a:defRPr>
            </a:lvl1pPr>
            <a:extLst/>
          </a:lstStyle>
          <a:p>
            <a:pPr algn="ctr"/>
            <a:fld id="{047E157E-8DCB-4F70-A0AF-5EB586A91DD4}" type="datetime1">
              <a:rPr kumimoji="0" lang="es-ES">
                <a:solidFill>
                  <a:srgbClr val="FFFFFF"/>
                </a:solidFill>
              </a:rPr>
              <a:pPr algn="ctr"/>
              <a:t>10/07/2020</a:t>
            </a:fld>
            <a:endParaRPr kumimoji="0" lang="es-ES" sz="2000">
              <a:solidFill>
                <a:srgbClr val="FFFFFF"/>
              </a:solidFill>
            </a:endParaRPr>
          </a:p>
        </p:txBody>
      </p:sp>
      <p:sp>
        <p:nvSpPr>
          <p:cNvPr id="17" name="Footer Placeholder 16"/>
          <p:cNvSpPr>
            <a:spLocks noGrp="1"/>
          </p:cNvSpPr>
          <p:nvPr>
            <p:ph type="ftr" sz="quarter" idx="11"/>
          </p:nvPr>
        </p:nvSpPr>
        <p:spPr>
          <a:xfrm>
            <a:off x="2085393" y="177404"/>
            <a:ext cx="5867400" cy="273844"/>
          </a:xfrm>
        </p:spPr>
        <p:txBody>
          <a:bodyPr/>
          <a:lstStyle>
            <a:lvl1pPr algn="r" eaLnBrk="1" latinLnBrk="0" hangingPunct="1">
              <a:defRPr kumimoji="0" lang="es-ES">
                <a:solidFill>
                  <a:schemeClr val="tx2"/>
                </a:solidFill>
              </a:defRPr>
            </a:lvl1pPr>
            <a:extLst/>
          </a:lstStyle>
          <a:p>
            <a:pPr algn="r"/>
            <a:endParaRPr kumimoji="0" lang="es-ES">
              <a:solidFill>
                <a:schemeClr val="tx2"/>
              </a:solidFill>
            </a:endParaRPr>
          </a:p>
        </p:txBody>
      </p:sp>
      <p:sp>
        <p:nvSpPr>
          <p:cNvPr id="29" name="Slide Number Placeholder 28"/>
          <p:cNvSpPr>
            <a:spLocks noGrp="1"/>
          </p:cNvSpPr>
          <p:nvPr>
            <p:ph type="sldNum" sz="quarter" idx="12"/>
          </p:nvPr>
        </p:nvSpPr>
        <p:spPr>
          <a:xfrm>
            <a:off x="8001000" y="171450"/>
            <a:ext cx="838200" cy="285750"/>
          </a:xfrm>
        </p:spPr>
        <p:txBody>
          <a:bodyPr/>
          <a:lstStyle>
            <a:lvl1pPr eaLnBrk="1" latinLnBrk="0" hangingPunct="1">
              <a:defRPr kumimoji="0" lang="es-ES">
                <a:solidFill>
                  <a:schemeClr val="tx2"/>
                </a:solidFill>
              </a:defRPr>
            </a:lvl1pPr>
            <a:extLst/>
          </a:lstStyle>
          <a:p>
            <a:fld id="{8F82E0A0-C266-4798-8C8F-B9F91E9DA37E}" type="slidenum">
              <a:rPr kumimoji="0" lang="es-ES">
                <a:solidFill>
                  <a:schemeClr val="tx2"/>
                </a:solidFill>
              </a:rPr>
              <a:pPr/>
              <a:t>‹#›</a:t>
            </a:fld>
            <a:endParaRPr kumimoji="0" lang="es-ES">
              <a:solidFill>
                <a:schemeClr val="tx2"/>
              </a:solidFill>
            </a:endParaRPr>
          </a:p>
        </p:txBody>
      </p:sp>
      <p:sp>
        <p:nvSpPr>
          <p:cNvPr id="12" name="Rectangle 11"/>
          <p:cNvSpPr>
            <a:spLocks noGrp="1"/>
          </p:cNvSpPr>
          <p:nvPr>
            <p:ph type="title"/>
          </p:nvPr>
        </p:nvSpPr>
        <p:spPr>
          <a:xfrm>
            <a:off x="2362200" y="2343150"/>
            <a:ext cx="6477000" cy="2038350"/>
          </a:xfrm>
        </p:spPr>
        <p:txBody>
          <a:bodyPr rtlCol="0" anchor="b"/>
          <a:lstStyle>
            <a:lvl1pPr eaLnBrk="1" latinLnBrk="0" hangingPunct="1">
              <a:defRPr kumimoji="0" lang="es-ES" cap="all" baseline="0"/>
            </a:lvl1pPr>
            <a:extLst/>
          </a:lstStyle>
          <a:p>
            <a:pPr eaLnBrk="1" latinLnBrk="0" hangingPunct="1"/>
            <a:r>
              <a:rPr lang="es-ES"/>
              <a:t>Haga clic para modificar el estilo de título del patrón</a:t>
            </a:r>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iseño personalizado">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pPr eaLnBrk="1" latinLnBrk="0" hangingPunct="1"/>
            <a:r>
              <a:rPr lang="es-ES"/>
              <a:t>Haga clic para modificar el estilo de título del patrón</a:t>
            </a:r>
            <a:endParaRPr/>
          </a:p>
        </p:txBody>
      </p:sp>
      <p:sp>
        <p:nvSpPr>
          <p:cNvPr id="3" name="Rectangle 2"/>
          <p:cNvSpPr>
            <a:spLocks noGrp="1"/>
          </p:cNvSpPr>
          <p:nvPr>
            <p:ph type="dt" sz="half" idx="10"/>
          </p:nvPr>
        </p:nvSpPr>
        <p:spPr/>
        <p:txBody>
          <a:bodyPr/>
          <a:lstStyle/>
          <a:p>
            <a:fld id="{E4606EA6-EFEA-4C30-9264-4F9291A5780D}" type="datetime1">
              <a:rPr lang="es-AR"/>
              <a:pPr/>
              <a:t>10/7/2020</a:t>
            </a:fld>
            <a:endParaRPr kumimoji="0" lang="es-ES"/>
          </a:p>
        </p:txBody>
      </p:sp>
      <p:sp>
        <p:nvSpPr>
          <p:cNvPr id="4" name="Rectangle 3"/>
          <p:cNvSpPr>
            <a:spLocks noGrp="1"/>
          </p:cNvSpPr>
          <p:nvPr>
            <p:ph type="ftr" sz="quarter" idx="11"/>
          </p:nvPr>
        </p:nvSpPr>
        <p:spPr/>
        <p:txBody>
          <a:bodyPr/>
          <a:lstStyle/>
          <a:p>
            <a:endParaRPr kumimoji="0" lang="es-ES"/>
          </a:p>
        </p:txBody>
      </p:sp>
      <p:sp>
        <p:nvSpPr>
          <p:cNvPr id="5" name="Rectangle 4"/>
          <p:cNvSpPr>
            <a:spLocks noGrp="1"/>
          </p:cNvSpPr>
          <p:nvPr>
            <p:ph type="sldNum" sz="quarter" idx="12"/>
          </p:nvPr>
        </p:nvSpPr>
        <p:spPr/>
        <p:txBody>
          <a:bodyPr/>
          <a:lstStyle/>
          <a:p>
            <a:pPr algn="ctr"/>
            <a:fld id="{8F82E0A0-C266-4798-8C8F-B9F91E9DA37E}" type="slidenum">
              <a:rPr kumimoji="0" lang="es-ES" sz="1400" b="1">
                <a:solidFill>
                  <a:srgbClr val="FFFFFF"/>
                </a:solidFill>
              </a:rPr>
              <a:pPr algn="ctr"/>
              <a:t>‹#›</a:t>
            </a:fld>
            <a:endParaRPr kumimoji="0" lang="es-ES"/>
          </a:p>
        </p:txBody>
      </p:sp>
      <p:sp>
        <p:nvSpPr>
          <p:cNvPr id="7" name="Rectangle 6"/>
          <p:cNvSpPr>
            <a:spLocks noGrp="1"/>
          </p:cNvSpPr>
          <p:nvPr>
            <p:ph sz="quarter" idx="13"/>
          </p:nvPr>
        </p:nvSpPr>
        <p:spPr>
          <a:xfrm>
            <a:off x="609600" y="1352550"/>
            <a:ext cx="8153400" cy="3276600"/>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057400"/>
            <a:ext cx="7123113" cy="1254919"/>
          </a:xfrm>
        </p:spPr>
        <p:txBody>
          <a:bodyPr anchor="t"/>
          <a:lstStyle>
            <a:lvl1pPr eaLnBrk="1" latinLnBrk="0" hangingPunct="1">
              <a:buNone/>
              <a:defRPr kumimoji="0" lang="es-ES" sz="2800">
                <a:solidFill>
                  <a:schemeClr val="tx2"/>
                </a:solidFill>
              </a:defRPr>
            </a:lvl1pPr>
            <a:lvl2pPr eaLnBrk="1" latinLnBrk="0" hangingPunct="1">
              <a:buNone/>
              <a:defRPr kumimoji="0" lang="es-ES" sz="1800">
                <a:solidFill>
                  <a:schemeClr val="tx1">
                    <a:tint val="75000"/>
                  </a:schemeClr>
                </a:solidFill>
              </a:defRPr>
            </a:lvl2pPr>
            <a:lvl3pPr eaLnBrk="1" latinLnBrk="0" hangingPunct="1">
              <a:buNone/>
              <a:defRPr kumimoji="0" lang="es-ES" sz="1600">
                <a:solidFill>
                  <a:schemeClr val="tx1">
                    <a:tint val="75000"/>
                  </a:schemeClr>
                </a:solidFill>
              </a:defRPr>
            </a:lvl3pPr>
            <a:lvl4pPr eaLnBrk="1" latinLnBrk="0" hangingPunct="1">
              <a:buNone/>
              <a:defRPr kumimoji="0" lang="es-ES" sz="1400">
                <a:solidFill>
                  <a:schemeClr val="tx1">
                    <a:tint val="75000"/>
                  </a:schemeClr>
                </a:solidFill>
              </a:defRPr>
            </a:lvl4pPr>
            <a:lvl5pPr eaLnBrk="1" latinLnBrk="0" hangingPunct="1">
              <a:buNone/>
              <a:defRPr kumimoji="0" lang="es-ES" sz="1400">
                <a:solidFill>
                  <a:schemeClr val="tx1">
                    <a:tint val="75000"/>
                  </a:schemeClr>
                </a:solidFill>
              </a:defRPr>
            </a:lvl5pPr>
            <a:extLst/>
          </a:lstStyle>
          <a:p>
            <a:pPr lvl="0" eaLnBrk="1" latinLnBrk="0" hangingPunct="1"/>
            <a:r>
              <a:rPr lang="es-ES"/>
              <a:t>Haga clic para modificar el estilo de texto del patrón</a:t>
            </a:r>
          </a:p>
        </p:txBody>
      </p:sp>
      <p:sp>
        <p:nvSpPr>
          <p:cNvPr id="7" name="Rectangle 6"/>
          <p:cNvSpPr/>
          <p:nvPr/>
        </p:nvSpPr>
        <p:spPr>
          <a:xfrm>
            <a:off x="0" y="1143000"/>
            <a:ext cx="9144000" cy="8572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s-ES"/>
          </a:p>
        </p:txBody>
      </p:sp>
      <p:sp>
        <p:nvSpPr>
          <p:cNvPr id="8" name="Rectangle 7"/>
          <p:cNvSpPr/>
          <p:nvPr/>
        </p:nvSpPr>
        <p:spPr>
          <a:xfrm>
            <a:off x="0" y="1200150"/>
            <a:ext cx="1295400" cy="7429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s-ES"/>
          </a:p>
        </p:txBody>
      </p:sp>
      <p:sp>
        <p:nvSpPr>
          <p:cNvPr id="9" name="Rectangle 8"/>
          <p:cNvSpPr/>
          <p:nvPr/>
        </p:nvSpPr>
        <p:spPr>
          <a:xfrm>
            <a:off x="1371600" y="1200150"/>
            <a:ext cx="7772400" cy="7429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s-ES"/>
          </a:p>
        </p:txBody>
      </p:sp>
      <p:sp>
        <p:nvSpPr>
          <p:cNvPr id="2" name="Title 1"/>
          <p:cNvSpPr>
            <a:spLocks noGrp="1"/>
          </p:cNvSpPr>
          <p:nvPr>
            <p:ph type="title" hasCustomPrompt="1"/>
          </p:nvPr>
        </p:nvSpPr>
        <p:spPr>
          <a:xfrm>
            <a:off x="1371600" y="1200150"/>
            <a:ext cx="7620000" cy="742950"/>
          </a:xfrm>
        </p:spPr>
        <p:txBody>
          <a:bodyPr/>
          <a:lstStyle>
            <a:lvl1pPr algn="l" eaLnBrk="1" latinLnBrk="0" hangingPunct="1">
              <a:buNone/>
              <a:defRPr kumimoji="0" lang="es-ES" sz="4400" b="0" cap="none">
                <a:solidFill>
                  <a:srgbClr val="FFFFFF"/>
                </a:solidFill>
              </a:defRPr>
            </a:lvl1pPr>
            <a:extLst/>
          </a:lstStyle>
          <a:p>
            <a:r>
              <a:rPr kumimoji="0" lang="es-ES"/>
              <a:t>Haga clic para modificar el estilo de título del patrón</a:t>
            </a:r>
          </a:p>
        </p:txBody>
      </p:sp>
      <p:sp>
        <p:nvSpPr>
          <p:cNvPr id="12" name="Date Placeholder 11"/>
          <p:cNvSpPr>
            <a:spLocks noGrp="1"/>
          </p:cNvSpPr>
          <p:nvPr>
            <p:ph type="dt" sz="half" idx="10"/>
          </p:nvPr>
        </p:nvSpPr>
        <p:spPr/>
        <p:txBody>
          <a:bodyPr/>
          <a:lstStyle/>
          <a:p>
            <a:fld id="{6FCF9F07-3BC7-4570-B054-79111B0A380C}" type="datetime1">
              <a:rPr lang="es-AR"/>
              <a:pPr/>
              <a:t>10/7/2020</a:t>
            </a:fld>
            <a:endParaRPr kumimoji="0" lang="es-ES"/>
          </a:p>
        </p:txBody>
      </p:sp>
      <p:sp>
        <p:nvSpPr>
          <p:cNvPr id="13" name="Slide Number Placeholder 12"/>
          <p:cNvSpPr>
            <a:spLocks noGrp="1"/>
          </p:cNvSpPr>
          <p:nvPr>
            <p:ph type="sldNum" sz="quarter" idx="11"/>
          </p:nvPr>
        </p:nvSpPr>
        <p:spPr>
          <a:xfrm>
            <a:off x="0" y="1314450"/>
            <a:ext cx="1295400" cy="526257"/>
          </a:xfrm>
        </p:spPr>
        <p:txBody>
          <a:bodyPr>
            <a:noAutofit/>
          </a:bodyPr>
          <a:lstStyle>
            <a:lvl1pPr eaLnBrk="1" latinLnBrk="0" hangingPunct="1">
              <a:defRPr kumimoji="0" lang="es-ES" sz="2400">
                <a:solidFill>
                  <a:srgbClr val="FFFFFF"/>
                </a:solidFill>
              </a:defRPr>
            </a:lvl1pPr>
            <a:extLst/>
          </a:lstStyle>
          <a:p>
            <a:pPr algn="ctr"/>
            <a:fld id="{8F82E0A0-C266-4798-8C8F-B9F91E9DA37E}" type="slidenum">
              <a:rPr kumimoji="0" lang="es-ES" sz="2400" b="1">
                <a:solidFill>
                  <a:srgbClr val="FFFFFF"/>
                </a:solidFill>
              </a:rPr>
              <a:pPr algn="ctr"/>
              <a:t>‹#›</a:t>
            </a:fld>
            <a:endParaRPr kumimoji="0" lang="es-ES" sz="2400">
              <a:solidFill>
                <a:srgbClr val="FFFFFF"/>
              </a:solidFill>
            </a:endParaRPr>
          </a:p>
        </p:txBody>
      </p:sp>
      <p:sp>
        <p:nvSpPr>
          <p:cNvPr id="14" name="Footer Placeholder 13"/>
          <p:cNvSpPr>
            <a:spLocks noGrp="1"/>
          </p:cNvSpPr>
          <p:nvPr>
            <p:ph type="ftr" sz="quarter" idx="12"/>
          </p:nvPr>
        </p:nvSpPr>
        <p:spPr/>
        <p:txBody>
          <a:bodyPr/>
          <a:lstStyle/>
          <a:p>
            <a:endParaRPr kumimoji="0" lang="es-E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0" hangingPunct="1"/>
            <a:r>
              <a:rPr lang="es-ES"/>
              <a:t>Haga clic para modificar el estilo de título del patrón</a:t>
            </a:r>
            <a:endParaRPr/>
          </a:p>
        </p:txBody>
      </p:sp>
      <p:sp>
        <p:nvSpPr>
          <p:cNvPr id="9" name="Content Placeholder 8"/>
          <p:cNvSpPr>
            <a:spLocks noGrp="1"/>
          </p:cNvSpPr>
          <p:nvPr>
            <p:ph sz="quarter" idx="13"/>
          </p:nvPr>
        </p:nvSpPr>
        <p:spPr>
          <a:xfrm>
            <a:off x="609600" y="1352551"/>
            <a:ext cx="3886200" cy="3268624"/>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a:p>
        </p:txBody>
      </p:sp>
      <p:sp>
        <p:nvSpPr>
          <p:cNvPr id="11" name="Content Placeholder 10"/>
          <p:cNvSpPr>
            <a:spLocks noGrp="1"/>
          </p:cNvSpPr>
          <p:nvPr>
            <p:ph sz="quarter" idx="14"/>
          </p:nvPr>
        </p:nvSpPr>
        <p:spPr>
          <a:xfrm>
            <a:off x="4844901" y="1352549"/>
            <a:ext cx="3886200" cy="3268625"/>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a:p>
        </p:txBody>
      </p:sp>
      <p:sp>
        <p:nvSpPr>
          <p:cNvPr id="8" name="Date Placeholder 7"/>
          <p:cNvSpPr>
            <a:spLocks noGrp="1"/>
          </p:cNvSpPr>
          <p:nvPr>
            <p:ph type="dt" sz="half" idx="15"/>
          </p:nvPr>
        </p:nvSpPr>
        <p:spPr/>
        <p:txBody>
          <a:bodyPr rtlCol="0"/>
          <a:lstStyle/>
          <a:p>
            <a:fld id="{E4606EA6-EFEA-4C30-9264-4F9291A5780D}" type="datetime1">
              <a:rPr lang="es-AR"/>
              <a:pPr/>
              <a:t>10/7/2020</a:t>
            </a:fld>
            <a:endParaRPr kumimoji="0" lang="es-ES"/>
          </a:p>
        </p:txBody>
      </p:sp>
      <p:sp>
        <p:nvSpPr>
          <p:cNvPr id="10" name="Slide Number Placeholder 9"/>
          <p:cNvSpPr>
            <a:spLocks noGrp="1"/>
          </p:cNvSpPr>
          <p:nvPr>
            <p:ph type="sldNum" sz="quarter" idx="16"/>
          </p:nvPr>
        </p:nvSpPr>
        <p:spPr/>
        <p:txBody>
          <a:bodyPr rtlCol="0"/>
          <a:lstStyle/>
          <a:p>
            <a:pPr algn="ctr"/>
            <a:fld id="{8F82E0A0-C266-4798-8C8F-B9F91E9DA37E}" type="slidenum">
              <a:rPr kumimoji="0" lang="es-ES" sz="1400" b="1">
                <a:solidFill>
                  <a:srgbClr val="FFFFFF"/>
                </a:solidFill>
              </a:rPr>
              <a:pPr algn="ctr"/>
              <a:t>‹#›</a:t>
            </a:fld>
            <a:endParaRPr kumimoji="0" lang="es-ES"/>
          </a:p>
        </p:txBody>
      </p:sp>
      <p:sp>
        <p:nvSpPr>
          <p:cNvPr id="12" name="Footer Placeholder 11"/>
          <p:cNvSpPr>
            <a:spLocks noGrp="1"/>
          </p:cNvSpPr>
          <p:nvPr>
            <p:ph type="ftr" sz="quarter" idx="17"/>
          </p:nvPr>
        </p:nvSpPr>
        <p:spPr/>
        <p:txBody>
          <a:bodyPr rtlCol="0"/>
          <a:lstStyle/>
          <a:p>
            <a:endParaRPr kumimoji="0"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12648" y="118110"/>
            <a:ext cx="8153400" cy="1005840"/>
          </a:xfrm>
        </p:spPr>
        <p:txBody>
          <a:bodyPr anchor="b"/>
          <a:lstStyle>
            <a:lvl1pPr eaLnBrk="1" latinLnBrk="0" hangingPunct="1">
              <a:defRPr kumimoji="0" lang="es-ES"/>
            </a:lvl1pPr>
            <a:extLst/>
          </a:lstStyle>
          <a:p>
            <a:pPr eaLnBrk="1" latinLnBrk="0" hangingPunct="1"/>
            <a:r>
              <a:rPr lang="es-ES"/>
              <a:t>Haga clic para modificar el estilo de título del patrón</a:t>
            </a:r>
            <a:endParaRPr/>
          </a:p>
        </p:txBody>
      </p:sp>
      <p:sp>
        <p:nvSpPr>
          <p:cNvPr id="11" name="Content Placeholder 10"/>
          <p:cNvSpPr>
            <a:spLocks noGrp="1"/>
          </p:cNvSpPr>
          <p:nvPr>
            <p:ph sz="quarter" idx="13"/>
          </p:nvPr>
        </p:nvSpPr>
        <p:spPr>
          <a:xfrm>
            <a:off x="609600" y="1919818"/>
            <a:ext cx="3886200" cy="2628900"/>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a:p>
        </p:txBody>
      </p:sp>
      <p:sp>
        <p:nvSpPr>
          <p:cNvPr id="13" name="Content Placeholder 12"/>
          <p:cNvSpPr>
            <a:spLocks noGrp="1"/>
          </p:cNvSpPr>
          <p:nvPr>
            <p:ph sz="quarter" idx="14"/>
          </p:nvPr>
        </p:nvSpPr>
        <p:spPr>
          <a:xfrm>
            <a:off x="4800600" y="1919818"/>
            <a:ext cx="3886200" cy="2628900"/>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a:p>
        </p:txBody>
      </p:sp>
      <p:sp>
        <p:nvSpPr>
          <p:cNvPr id="10" name="Date Placeholder 9"/>
          <p:cNvSpPr>
            <a:spLocks noGrp="1"/>
          </p:cNvSpPr>
          <p:nvPr>
            <p:ph type="dt" sz="half" idx="15"/>
          </p:nvPr>
        </p:nvSpPr>
        <p:spPr/>
        <p:txBody>
          <a:bodyPr rtlCol="0"/>
          <a:lstStyle/>
          <a:p>
            <a:fld id="{E4606EA6-EFEA-4C30-9264-4F9291A5780D}" type="datetime1">
              <a:rPr lang="es-AR"/>
              <a:pPr/>
              <a:t>10/7/2020</a:t>
            </a:fld>
            <a:endParaRPr kumimoji="0" lang="es-ES"/>
          </a:p>
        </p:txBody>
      </p:sp>
      <p:sp>
        <p:nvSpPr>
          <p:cNvPr id="12" name="Slide Number Placeholder 11"/>
          <p:cNvSpPr>
            <a:spLocks noGrp="1"/>
          </p:cNvSpPr>
          <p:nvPr>
            <p:ph type="sldNum" sz="quarter" idx="16"/>
          </p:nvPr>
        </p:nvSpPr>
        <p:spPr/>
        <p:txBody>
          <a:bodyPr rtlCol="0"/>
          <a:lstStyle/>
          <a:p>
            <a:pPr algn="ctr"/>
            <a:fld id="{8F82E0A0-C266-4798-8C8F-B9F91E9DA37E}" type="slidenum">
              <a:rPr kumimoji="0" lang="es-ES" sz="1400" b="1">
                <a:solidFill>
                  <a:srgbClr val="FFFFFF"/>
                </a:solidFill>
              </a:rPr>
              <a:pPr algn="ctr"/>
              <a:t>‹#›</a:t>
            </a:fld>
            <a:endParaRPr kumimoji="0" lang="es-ES"/>
          </a:p>
        </p:txBody>
      </p:sp>
      <p:sp>
        <p:nvSpPr>
          <p:cNvPr id="14" name="Footer Placeholder 13"/>
          <p:cNvSpPr>
            <a:spLocks noGrp="1"/>
          </p:cNvSpPr>
          <p:nvPr>
            <p:ph type="ftr" sz="quarter" idx="17"/>
          </p:nvPr>
        </p:nvSpPr>
        <p:spPr/>
        <p:txBody>
          <a:bodyPr rtlCol="0"/>
          <a:lstStyle/>
          <a:p>
            <a:endParaRPr kumimoji="0" lang="es-ES"/>
          </a:p>
        </p:txBody>
      </p:sp>
      <p:sp>
        <p:nvSpPr>
          <p:cNvPr id="16" name="Text Placeholder 15"/>
          <p:cNvSpPr>
            <a:spLocks noGrp="1"/>
          </p:cNvSpPr>
          <p:nvPr>
            <p:ph type="body" sz="quarter" idx="18"/>
          </p:nvPr>
        </p:nvSpPr>
        <p:spPr>
          <a:xfrm>
            <a:off x="609600" y="1362287"/>
            <a:ext cx="3886200" cy="530352"/>
          </a:xfrm>
          <a:solidFill>
            <a:schemeClr val="accent2"/>
          </a:solidFill>
        </p:spPr>
        <p:txBody>
          <a:bodyPr rtlCol="0" anchor="ctr"/>
          <a:lstStyle>
            <a:lvl1pPr eaLnBrk="1" latinLnBrk="0" hangingPunct="1">
              <a:buFontTx/>
              <a:buNone/>
              <a:defRPr kumimoji="0" lang="es-ES" sz="2000" b="1">
                <a:solidFill>
                  <a:srgbClr val="FFFFFF"/>
                </a:solidFill>
              </a:defRPr>
            </a:lvl1pPr>
            <a:extLst/>
          </a:lstStyle>
          <a:p>
            <a:pPr lvl="0" eaLnBrk="1" latinLnBrk="0" hangingPunct="1"/>
            <a:r>
              <a:rPr lang="es-ES"/>
              <a:t>Haga clic para modificar el estilo de texto del patrón</a:t>
            </a:r>
          </a:p>
        </p:txBody>
      </p:sp>
      <p:sp>
        <p:nvSpPr>
          <p:cNvPr id="15" name="Text Placeholder 14"/>
          <p:cNvSpPr>
            <a:spLocks noGrp="1"/>
          </p:cNvSpPr>
          <p:nvPr>
            <p:ph type="body" sz="quarter" idx="19"/>
          </p:nvPr>
        </p:nvSpPr>
        <p:spPr>
          <a:xfrm>
            <a:off x="4800600" y="1362287"/>
            <a:ext cx="3886200" cy="530352"/>
          </a:xfrm>
          <a:solidFill>
            <a:schemeClr val="accent4"/>
          </a:solidFill>
        </p:spPr>
        <p:txBody>
          <a:bodyPr rtlCol="0" anchor="ctr"/>
          <a:lstStyle>
            <a:lvl1pPr eaLnBrk="1" latinLnBrk="0" hangingPunct="1">
              <a:buFontTx/>
              <a:buNone/>
              <a:defRPr kumimoji="0" lang="es-ES" sz="2000" b="1">
                <a:solidFill>
                  <a:srgbClr val="FFFFFF"/>
                </a:solidFill>
              </a:defRPr>
            </a:lvl1pPr>
            <a:extLst/>
          </a:lstStyle>
          <a:p>
            <a:pPr lvl="0" eaLnBrk="1" latinLnBrk="0" hangingPunct="1"/>
            <a:r>
              <a:rPr lang="es-ES"/>
              <a:t>Haga clic para modificar el estilo de texto del patrón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0" hangingPunct="1"/>
            <a:r>
              <a:rPr lang="es-ES"/>
              <a:t>Haga clic para modificar el estilo de título del patrón</a:t>
            </a:r>
            <a:endParaRPr/>
          </a:p>
        </p:txBody>
      </p:sp>
      <p:sp>
        <p:nvSpPr>
          <p:cNvPr id="3" name="Date Placeholder 2"/>
          <p:cNvSpPr>
            <a:spLocks noGrp="1"/>
          </p:cNvSpPr>
          <p:nvPr>
            <p:ph type="dt" sz="half" idx="10"/>
          </p:nvPr>
        </p:nvSpPr>
        <p:spPr/>
        <p:txBody>
          <a:bodyPr/>
          <a:lstStyle/>
          <a:p>
            <a:fld id="{6DFADB5D-B7A0-47E3-AD2D-B1A6F8614213}" type="datetime1">
              <a:rPr lang="es-AR"/>
              <a:pPr/>
              <a:t>10/7/2020</a:t>
            </a:fld>
            <a:endParaRPr kumimoji="0" lang="es-ES"/>
          </a:p>
        </p:txBody>
      </p:sp>
      <p:sp>
        <p:nvSpPr>
          <p:cNvPr id="4" name="Footer Placeholder 3"/>
          <p:cNvSpPr>
            <a:spLocks noGrp="1"/>
          </p:cNvSpPr>
          <p:nvPr>
            <p:ph type="ftr" sz="quarter" idx="11"/>
          </p:nvPr>
        </p:nvSpPr>
        <p:spPr/>
        <p:txBody>
          <a:bodyPr/>
          <a:lstStyle/>
          <a:p>
            <a:endParaRPr kumimoji="0" lang="es-ES"/>
          </a:p>
        </p:txBody>
      </p:sp>
      <p:sp>
        <p:nvSpPr>
          <p:cNvPr id="5" name="Slide Number Placeholder 4"/>
          <p:cNvSpPr>
            <a:spLocks noGrp="1"/>
          </p:cNvSpPr>
          <p:nvPr>
            <p:ph type="sldNum" sz="quarter" idx="12"/>
          </p:nvPr>
        </p:nvSpPr>
        <p:spPr/>
        <p:txBody>
          <a:bodyPr/>
          <a:lstStyle>
            <a:lvl1pPr eaLnBrk="1" latinLnBrk="0" hangingPunct="1">
              <a:defRPr kumimoji="0" lang="es-ES">
                <a:solidFill>
                  <a:srgbClr val="FFFFFF"/>
                </a:solidFill>
              </a:defRPr>
            </a:lvl1pPr>
            <a:extLst/>
          </a:lstStyle>
          <a:p>
            <a:fld id="{A3F7CB7D-F184-43C7-B6FD-03D728E1BBFF}" type="slidenum">
              <a:rPr kumimoji="0" lang="es-ES">
                <a:solidFill>
                  <a:srgbClr val="FFFFFF"/>
                </a:solidFill>
              </a:rPr>
              <a:pPr/>
              <a:t>‹#›</a:t>
            </a:fld>
            <a:endParaRPr kumimoji="0" lang="es-ES">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968126-03FC-49C0-B9B8-2B561CCC3D90}" type="datetime1">
              <a:rPr lang="es-AR"/>
              <a:pPr/>
              <a:t>10/7/2020</a:t>
            </a:fld>
            <a:endParaRPr kumimoji="0" lang="es-ES"/>
          </a:p>
        </p:txBody>
      </p:sp>
      <p:sp>
        <p:nvSpPr>
          <p:cNvPr id="3" name="Footer Placeholder 2"/>
          <p:cNvSpPr>
            <a:spLocks noGrp="1"/>
          </p:cNvSpPr>
          <p:nvPr>
            <p:ph type="ftr" sz="quarter" idx="11"/>
          </p:nvPr>
        </p:nvSpPr>
        <p:spPr/>
        <p:txBody>
          <a:bodyPr/>
          <a:lstStyle/>
          <a:p>
            <a:endParaRPr kumimoji="0" lang="es-ES"/>
          </a:p>
        </p:txBody>
      </p:sp>
      <p:sp>
        <p:nvSpPr>
          <p:cNvPr id="4" name="Slide Number Placeholder 3"/>
          <p:cNvSpPr>
            <a:spLocks noGrp="1"/>
          </p:cNvSpPr>
          <p:nvPr>
            <p:ph type="sldNum" sz="quarter" idx="12"/>
          </p:nvPr>
        </p:nvSpPr>
        <p:spPr>
          <a:xfrm>
            <a:off x="0" y="4686300"/>
            <a:ext cx="533400" cy="285750"/>
          </a:xfrm>
        </p:spPr>
        <p:txBody>
          <a:bodyPr/>
          <a:lstStyle>
            <a:lvl1pPr eaLnBrk="1" latinLnBrk="0" hangingPunct="1">
              <a:defRPr kumimoji="0" lang="es-ES">
                <a:solidFill>
                  <a:schemeClr val="tx2"/>
                </a:solidFill>
              </a:defRPr>
            </a:lvl1pPr>
            <a:extLst/>
          </a:lstStyle>
          <a:p>
            <a:fld id="{A3F7CB7D-F184-43C7-B6FD-03D728E1BBFF}" type="slidenum">
              <a:rPr kumimoji="0" lang="es-ES">
                <a:solidFill>
                  <a:schemeClr val="tx2"/>
                </a:solidFill>
              </a:rPr>
              <a:pPr/>
              <a:t>‹#›</a:t>
            </a:fld>
            <a:endParaRPr kumimoji="0" lang="es-ES">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09600" y="118110"/>
            <a:ext cx="8153400" cy="1005840"/>
          </a:xfrm>
        </p:spPr>
        <p:txBody>
          <a:bodyPr anchor="b"/>
          <a:lstStyle>
            <a:lvl1pPr algn="l" eaLnBrk="1" latinLnBrk="0" hangingPunct="1">
              <a:buNone/>
              <a:defRPr kumimoji="0" lang="es-ES" sz="4200" b="0"/>
            </a:lvl1pPr>
            <a:extLst/>
          </a:lstStyle>
          <a:p>
            <a:pPr eaLnBrk="1" latinLnBrk="0" hangingPunct="1"/>
            <a:r>
              <a:rPr lang="es-ES"/>
              <a:t>Haga clic para modificar el estilo de título del patrón</a:t>
            </a:r>
            <a:endParaRPr/>
          </a:p>
        </p:txBody>
      </p:sp>
      <p:sp>
        <p:nvSpPr>
          <p:cNvPr id="5" name="Date Placeholder 4"/>
          <p:cNvSpPr>
            <a:spLocks noGrp="1"/>
          </p:cNvSpPr>
          <p:nvPr>
            <p:ph type="dt" sz="half" idx="10"/>
          </p:nvPr>
        </p:nvSpPr>
        <p:spPr/>
        <p:txBody>
          <a:bodyPr/>
          <a:lstStyle/>
          <a:p>
            <a:fld id="{F49A8198-4617-485E-9585-4840B69DBBA6}" type="datetime1">
              <a:rPr lang="es-AR"/>
              <a:pPr/>
              <a:t>10/7/2020</a:t>
            </a:fld>
            <a:endParaRPr kumimoji="0" lang="es-ES"/>
          </a:p>
        </p:txBody>
      </p:sp>
      <p:sp>
        <p:nvSpPr>
          <p:cNvPr id="6" name="Footer Placeholder 5"/>
          <p:cNvSpPr>
            <a:spLocks noGrp="1"/>
          </p:cNvSpPr>
          <p:nvPr>
            <p:ph type="ftr" sz="quarter" idx="11"/>
          </p:nvPr>
        </p:nvSpPr>
        <p:spPr/>
        <p:txBody>
          <a:bodyPr/>
          <a:lstStyle/>
          <a:p>
            <a:endParaRPr kumimoji="0" lang="es-ES"/>
          </a:p>
        </p:txBody>
      </p:sp>
      <p:sp>
        <p:nvSpPr>
          <p:cNvPr id="7" name="Slide Number Placeholder 6"/>
          <p:cNvSpPr>
            <a:spLocks noGrp="1"/>
          </p:cNvSpPr>
          <p:nvPr>
            <p:ph type="sldNum" sz="quarter" idx="12"/>
          </p:nvPr>
        </p:nvSpPr>
        <p:spPr/>
        <p:txBody>
          <a:bodyPr/>
          <a:lstStyle>
            <a:lvl1pPr eaLnBrk="1" latinLnBrk="0" hangingPunct="1">
              <a:defRPr kumimoji="0" lang="es-ES">
                <a:solidFill>
                  <a:srgbClr val="FFFFFF"/>
                </a:solidFill>
              </a:defRPr>
            </a:lvl1pPr>
            <a:extLst/>
          </a:lstStyle>
          <a:p>
            <a:fld id="{A3F7CB7D-F184-43C7-B6FD-03D728E1BBFF}" type="slidenum">
              <a:rPr kumimoji="0" lang="es-ES">
                <a:solidFill>
                  <a:srgbClr val="FFFFFF"/>
                </a:solidFill>
              </a:rPr>
              <a:pPr/>
              <a:t>‹#›</a:t>
            </a:fld>
            <a:endParaRPr kumimoji="0" lang="es-ES">
              <a:solidFill>
                <a:srgbClr val="FFFFFF"/>
              </a:solidFill>
            </a:endParaRPr>
          </a:p>
        </p:txBody>
      </p:sp>
      <p:sp>
        <p:nvSpPr>
          <p:cNvPr id="3" name="Text Placeholder 2"/>
          <p:cNvSpPr>
            <a:spLocks noGrp="1"/>
          </p:cNvSpPr>
          <p:nvPr>
            <p:ph type="body" idx="1"/>
          </p:nvPr>
        </p:nvSpPr>
        <p:spPr>
          <a:xfrm>
            <a:off x="609600" y="1428750"/>
            <a:ext cx="1600200" cy="31242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eaLnBrk="1" latinLnBrk="0" hangingPunct="1">
              <a:spcAft>
                <a:spcPts val="1000"/>
              </a:spcAft>
              <a:buNone/>
              <a:defRPr kumimoji="0" lang="es-ES" sz="1800"/>
            </a:lvl1pPr>
            <a:lvl2pPr eaLnBrk="1" latinLnBrk="0" hangingPunct="1">
              <a:buNone/>
              <a:defRPr kumimoji="0" lang="es-ES" sz="1200"/>
            </a:lvl2pPr>
            <a:lvl3pPr eaLnBrk="1" latinLnBrk="0" hangingPunct="1">
              <a:buNone/>
              <a:defRPr kumimoji="0" lang="es-ES" sz="1000"/>
            </a:lvl3pPr>
            <a:lvl4pPr eaLnBrk="1" latinLnBrk="0" hangingPunct="1">
              <a:buNone/>
              <a:defRPr kumimoji="0" lang="es-ES" sz="900"/>
            </a:lvl4pPr>
            <a:lvl5pPr eaLnBrk="1" latinLnBrk="0" hangingPunct="1">
              <a:buNone/>
              <a:defRPr kumimoji="0" lang="es-ES" sz="900"/>
            </a:lvl5pPr>
            <a:extLst/>
          </a:lstStyle>
          <a:p>
            <a:pPr lvl="0" eaLnBrk="1" latinLnBrk="0" hangingPunct="1"/>
            <a:r>
              <a:rPr lang="es-ES"/>
              <a:t>Haga clic para modificar el estilo de texto del patrón</a:t>
            </a:r>
          </a:p>
        </p:txBody>
      </p:sp>
      <p:sp>
        <p:nvSpPr>
          <p:cNvPr id="9" name="Content Placeholder 8"/>
          <p:cNvSpPr>
            <a:spLocks noGrp="1"/>
          </p:cNvSpPr>
          <p:nvPr>
            <p:ph sz="quarter" idx="13"/>
          </p:nvPr>
        </p:nvSpPr>
        <p:spPr>
          <a:xfrm>
            <a:off x="2362200" y="1428750"/>
            <a:ext cx="6400800" cy="3200400"/>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1">
        <a:schemeClr val="bg2"/>
      </p:bgRef>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557668" y="0"/>
            <a:ext cx="7586332" cy="3419856"/>
          </a:xfrm>
          <a:solidFill>
            <a:schemeClr val="tx2">
              <a:shade val="50000"/>
            </a:schemeClr>
          </a:solidFill>
          <a:ln>
            <a:noFill/>
          </a:ln>
        </p:spPr>
        <p:txBody>
          <a:bodyPr/>
          <a:lstStyle>
            <a:lvl1pPr eaLnBrk="1" latinLnBrk="0" hangingPunct="1">
              <a:buNone/>
              <a:defRPr kumimoji="0" lang="es-ES" sz="3200"/>
            </a:lvl1pPr>
            <a:extLst/>
          </a:lstStyle>
          <a:p>
            <a:r>
              <a:rPr kumimoji="0" lang="es-ES"/>
              <a:t>Haga clic en el icono para agregar una imagen</a:t>
            </a:r>
          </a:p>
        </p:txBody>
      </p:sp>
      <p:sp>
        <p:nvSpPr>
          <p:cNvPr id="4" name="Text Placeholder 3"/>
          <p:cNvSpPr>
            <a:spLocks noGrp="1"/>
          </p:cNvSpPr>
          <p:nvPr>
            <p:ph type="body" sz="half" idx="2"/>
          </p:nvPr>
        </p:nvSpPr>
        <p:spPr>
          <a:xfrm>
            <a:off x="1600200" y="4114800"/>
            <a:ext cx="7315200" cy="514350"/>
          </a:xfrm>
        </p:spPr>
        <p:txBody>
          <a:bodyPr/>
          <a:lstStyle>
            <a:lvl1pPr marL="0" indent="0" eaLnBrk="1" latinLnBrk="0" hangingPunct="1">
              <a:buFontTx/>
              <a:buNone/>
              <a:defRPr kumimoji="0" lang="es-ES" sz="1700"/>
            </a:lvl1pPr>
            <a:lvl2pPr eaLnBrk="1" latinLnBrk="0" hangingPunct="1">
              <a:buFontTx/>
              <a:buNone/>
              <a:defRPr kumimoji="0" lang="es-ES" sz="1200"/>
            </a:lvl2pPr>
            <a:lvl3pPr eaLnBrk="1" latinLnBrk="0" hangingPunct="1">
              <a:buFontTx/>
              <a:buNone/>
              <a:defRPr kumimoji="0" lang="es-ES" sz="1000"/>
            </a:lvl3pPr>
            <a:lvl4pPr eaLnBrk="1" latinLnBrk="0" hangingPunct="1">
              <a:buFontTx/>
              <a:buNone/>
              <a:defRPr kumimoji="0" lang="es-ES" sz="900"/>
            </a:lvl4pPr>
            <a:lvl5pPr eaLnBrk="1" latinLnBrk="0" hangingPunct="1">
              <a:buFontTx/>
              <a:buNone/>
              <a:defRPr kumimoji="0" lang="es-ES" sz="900"/>
            </a:lvl5pPr>
            <a:extLst/>
          </a:lstStyle>
          <a:p>
            <a:pPr lvl="0" eaLnBrk="1" latinLnBrk="0" hangingPunct="1"/>
            <a:r>
              <a:rPr lang="es-ES"/>
              <a:t>Haga clic para modificar el estilo de texto del patrón</a:t>
            </a:r>
          </a:p>
        </p:txBody>
      </p:sp>
      <p:sp>
        <p:nvSpPr>
          <p:cNvPr id="8" name="Rectangle 7"/>
          <p:cNvSpPr/>
          <p:nvPr/>
        </p:nvSpPr>
        <p:spPr>
          <a:xfrm>
            <a:off x="-9144" y="3429000"/>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s-ES"/>
          </a:p>
        </p:txBody>
      </p:sp>
      <p:sp>
        <p:nvSpPr>
          <p:cNvPr id="9" name="Rectangle 8"/>
          <p:cNvSpPr/>
          <p:nvPr/>
        </p:nvSpPr>
        <p:spPr>
          <a:xfrm>
            <a:off x="-9144" y="3497580"/>
            <a:ext cx="1463040"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s-ES"/>
          </a:p>
        </p:txBody>
      </p:sp>
      <p:sp>
        <p:nvSpPr>
          <p:cNvPr id="10" name="Rectangle 9"/>
          <p:cNvSpPr/>
          <p:nvPr/>
        </p:nvSpPr>
        <p:spPr>
          <a:xfrm>
            <a:off x="1545336" y="3490722"/>
            <a:ext cx="7589520"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s-ES"/>
          </a:p>
        </p:txBody>
      </p:sp>
      <p:sp>
        <p:nvSpPr>
          <p:cNvPr id="2" name="Title 1"/>
          <p:cNvSpPr>
            <a:spLocks noGrp="1"/>
          </p:cNvSpPr>
          <p:nvPr>
            <p:ph type="title"/>
          </p:nvPr>
        </p:nvSpPr>
        <p:spPr>
          <a:xfrm>
            <a:off x="1600200" y="3543300"/>
            <a:ext cx="7315200" cy="457200"/>
          </a:xfrm>
        </p:spPr>
        <p:txBody>
          <a:bodyPr anchor="ctr"/>
          <a:lstStyle>
            <a:lvl1pPr algn="l" eaLnBrk="1" latinLnBrk="0" hangingPunct="1">
              <a:buNone/>
              <a:defRPr kumimoji="0" lang="es-ES" sz="2800" b="0">
                <a:solidFill>
                  <a:srgbClr val="FFFFFF"/>
                </a:solidFill>
              </a:defRPr>
            </a:lvl1pPr>
            <a:extLst/>
          </a:lstStyle>
          <a:p>
            <a:pPr eaLnBrk="1" latinLnBrk="0" hangingPunct="1"/>
            <a:r>
              <a:rPr lang="es-ES"/>
              <a:t>Haga clic para modificar el estilo de título del patrón</a:t>
            </a:r>
            <a:endParaRPr/>
          </a:p>
        </p:txBody>
      </p:sp>
      <p:sp>
        <p:nvSpPr>
          <p:cNvPr id="11" name="Rectangle 10"/>
          <p:cNvSpPr/>
          <p:nvPr/>
        </p:nvSpPr>
        <p:spPr>
          <a:xfrm>
            <a:off x="1447800" y="0"/>
            <a:ext cx="100584" cy="515035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s-ES"/>
          </a:p>
        </p:txBody>
      </p:sp>
      <p:sp>
        <p:nvSpPr>
          <p:cNvPr id="12" name="Date Placeholder 11"/>
          <p:cNvSpPr>
            <a:spLocks noGrp="1"/>
          </p:cNvSpPr>
          <p:nvPr>
            <p:ph type="dt" sz="half" idx="10"/>
          </p:nvPr>
        </p:nvSpPr>
        <p:spPr>
          <a:xfrm>
            <a:off x="6248400" y="4686300"/>
            <a:ext cx="2667000" cy="273844"/>
          </a:xfrm>
        </p:spPr>
        <p:txBody>
          <a:bodyPr rtlCol="0"/>
          <a:lstStyle/>
          <a:p>
            <a:fld id="{E4606EA6-EFEA-4C30-9264-4F9291A5780D}" type="datetime1">
              <a:rPr lang="es-AR"/>
              <a:pPr/>
              <a:t>10/7/2020</a:t>
            </a:fld>
            <a:endParaRPr kumimoji="0" lang="es-ES"/>
          </a:p>
        </p:txBody>
      </p:sp>
      <p:sp>
        <p:nvSpPr>
          <p:cNvPr id="13" name="Slide Number Placeholder 12"/>
          <p:cNvSpPr>
            <a:spLocks noGrp="1"/>
          </p:cNvSpPr>
          <p:nvPr>
            <p:ph type="sldNum" sz="quarter" idx="11"/>
          </p:nvPr>
        </p:nvSpPr>
        <p:spPr>
          <a:xfrm>
            <a:off x="0" y="3500437"/>
            <a:ext cx="1447800" cy="497684"/>
          </a:xfrm>
        </p:spPr>
        <p:txBody>
          <a:bodyPr rtlCol="0"/>
          <a:lstStyle>
            <a:lvl1pPr eaLnBrk="1" latinLnBrk="0" hangingPunct="1">
              <a:defRPr kumimoji="0" lang="es-ES" sz="2800"/>
            </a:lvl1pPr>
            <a:extLst/>
          </a:lstStyle>
          <a:p>
            <a:pPr algn="ctr"/>
            <a:fld id="{8F82E0A0-C266-4798-8C8F-B9F91E9DA37E}" type="slidenum">
              <a:rPr kumimoji="0" lang="es-ES" sz="2800" b="1">
                <a:solidFill>
                  <a:srgbClr val="FFFFFF"/>
                </a:solidFill>
              </a:rPr>
              <a:pPr algn="ctr"/>
              <a:t>‹#›</a:t>
            </a:fld>
            <a:endParaRPr kumimoji="0" lang="es-ES" sz="2800"/>
          </a:p>
        </p:txBody>
      </p:sp>
      <p:sp>
        <p:nvSpPr>
          <p:cNvPr id="14" name="Footer Placeholder 13"/>
          <p:cNvSpPr>
            <a:spLocks noGrp="1"/>
          </p:cNvSpPr>
          <p:nvPr>
            <p:ph type="ftr" sz="quarter" idx="12"/>
          </p:nvPr>
        </p:nvSpPr>
        <p:spPr>
          <a:xfrm>
            <a:off x="1600200" y="4686155"/>
            <a:ext cx="4572000" cy="273844"/>
          </a:xfrm>
        </p:spPr>
        <p:txBody>
          <a:bodyPr rtlCol="0"/>
          <a:lstStyle/>
          <a:p>
            <a:endParaRPr kumimoji="0" lang="es-E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 Placeholder 12"/>
          <p:cNvSpPr>
            <a:spLocks noGrp="1"/>
          </p:cNvSpPr>
          <p:nvPr>
            <p:ph type="body" idx="1"/>
          </p:nvPr>
        </p:nvSpPr>
        <p:spPr>
          <a:xfrm>
            <a:off x="612648" y="1352550"/>
            <a:ext cx="8153400" cy="3242310"/>
          </a:xfrm>
          <a:prstGeom prst="rect">
            <a:avLst/>
          </a:prstGeom>
        </p:spPr>
        <p:txBody>
          <a:bodyPr vert="horz">
            <a:normAutofit/>
          </a:bodyPr>
          <a:lstStyle/>
          <a:p>
            <a:pPr lvl="0" eaLnBrk="1" latinLnBrk="0" hangingPunct="1"/>
            <a:r>
              <a:rPr kumimoji="0" lang="es-ES"/>
              <a:t>Haga clic para modificar el estilo de texto del patrón</a:t>
            </a:r>
          </a:p>
          <a:p>
            <a:pPr lvl="1" eaLnBrk="1" latinLnBrk="0" hangingPunct="1"/>
            <a:r>
              <a:rPr kumimoji="0" lang="es-ES"/>
              <a:t>Segundo nivel</a:t>
            </a:r>
          </a:p>
          <a:p>
            <a:pPr lvl="2" eaLnBrk="1" latinLnBrk="0" hangingPunct="1"/>
            <a:r>
              <a:rPr kumimoji="0" lang="es-ES"/>
              <a:t>Tercer nivel</a:t>
            </a:r>
          </a:p>
          <a:p>
            <a:pPr lvl="3" eaLnBrk="1" latinLnBrk="0" hangingPunct="1"/>
            <a:r>
              <a:rPr kumimoji="0" lang="es-ES"/>
              <a:t>Cuarto nivel</a:t>
            </a:r>
          </a:p>
          <a:p>
            <a:pPr lvl="4" eaLnBrk="1" latinLnBrk="0" hangingPunct="1"/>
            <a:r>
              <a:rPr kumimoji="0" lang="es-ES"/>
              <a:t>Quinto nivel</a:t>
            </a:r>
            <a:endParaRPr kumimoji="0" lang="en-US"/>
          </a:p>
        </p:txBody>
      </p:sp>
      <p:sp>
        <p:nvSpPr>
          <p:cNvPr id="14" name="Date Placeholder 13"/>
          <p:cNvSpPr>
            <a:spLocks noGrp="1"/>
          </p:cNvSpPr>
          <p:nvPr>
            <p:ph type="dt" sz="half" idx="2"/>
          </p:nvPr>
        </p:nvSpPr>
        <p:spPr>
          <a:xfrm>
            <a:off x="6096000" y="4686300"/>
            <a:ext cx="2667000" cy="273844"/>
          </a:xfrm>
          <a:prstGeom prst="rect">
            <a:avLst/>
          </a:prstGeom>
        </p:spPr>
        <p:txBody>
          <a:bodyPr vert="horz" anchor="ctr" anchorCtr="0"/>
          <a:lstStyle>
            <a:lvl1pPr algn="l" eaLnBrk="1" latinLnBrk="0" hangingPunct="1">
              <a:defRPr kumimoji="0" lang="es-ES" sz="1400">
                <a:solidFill>
                  <a:schemeClr val="tx2"/>
                </a:solidFill>
              </a:defRPr>
            </a:lvl1pPr>
            <a:extLst/>
          </a:lstStyle>
          <a:p>
            <a:fld id="{E4606EA6-EFEA-4C30-9264-4F9291A5780D}" type="datetime1">
              <a:rPr lang="es-AR"/>
              <a:pPr/>
              <a:t>10/7/2020</a:t>
            </a:fld>
            <a:endParaRPr kumimoji="0" lang="es-ES" sz="1400">
              <a:solidFill>
                <a:schemeClr val="tx2"/>
              </a:solidFill>
            </a:endParaRPr>
          </a:p>
        </p:txBody>
      </p:sp>
      <p:sp>
        <p:nvSpPr>
          <p:cNvPr id="3" name="Footer Placeholder 2"/>
          <p:cNvSpPr>
            <a:spLocks noGrp="1"/>
          </p:cNvSpPr>
          <p:nvPr>
            <p:ph type="ftr" sz="quarter" idx="3"/>
          </p:nvPr>
        </p:nvSpPr>
        <p:spPr>
          <a:xfrm>
            <a:off x="609601" y="4686155"/>
            <a:ext cx="5421083" cy="273844"/>
          </a:xfrm>
          <a:prstGeom prst="rect">
            <a:avLst/>
          </a:prstGeom>
        </p:spPr>
        <p:txBody>
          <a:bodyPr vert="horz" anchor="ctr"/>
          <a:lstStyle>
            <a:lvl1pPr algn="r" eaLnBrk="1" latinLnBrk="0" hangingPunct="1">
              <a:defRPr kumimoji="0" lang="es-ES" sz="1400">
                <a:solidFill>
                  <a:schemeClr val="tx2"/>
                </a:solidFill>
              </a:defRPr>
            </a:lvl1pPr>
            <a:extLst/>
          </a:lstStyle>
          <a:p>
            <a:pPr algn="r"/>
            <a:endParaRPr kumimoji="0" lang="es-ES" sz="1400">
              <a:solidFill>
                <a:schemeClr val="tx2"/>
              </a:solidFill>
            </a:endParaRPr>
          </a:p>
        </p:txBody>
      </p:sp>
      <p:sp>
        <p:nvSpPr>
          <p:cNvPr id="7" name="Rectangle 6"/>
          <p:cNvSpPr/>
          <p:nvPr/>
        </p:nvSpPr>
        <p:spPr>
          <a:xfrm>
            <a:off x="0" y="1095170"/>
            <a:ext cx="9144000" cy="24003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s-ES"/>
          </a:p>
        </p:txBody>
      </p:sp>
      <p:sp>
        <p:nvSpPr>
          <p:cNvPr id="8" name="Rectangle 7"/>
          <p:cNvSpPr/>
          <p:nvPr/>
        </p:nvSpPr>
        <p:spPr>
          <a:xfrm>
            <a:off x="0" y="1129460"/>
            <a:ext cx="533400" cy="1714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s-ES"/>
          </a:p>
        </p:txBody>
      </p:sp>
      <p:sp>
        <p:nvSpPr>
          <p:cNvPr id="9" name="Rectangle 8"/>
          <p:cNvSpPr/>
          <p:nvPr/>
        </p:nvSpPr>
        <p:spPr>
          <a:xfrm>
            <a:off x="590550" y="1129460"/>
            <a:ext cx="8553450" cy="1714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s-ES"/>
          </a:p>
        </p:txBody>
      </p:sp>
      <p:sp>
        <p:nvSpPr>
          <p:cNvPr id="23" name="Slide Number Placeholder 22"/>
          <p:cNvSpPr>
            <a:spLocks noGrp="1"/>
          </p:cNvSpPr>
          <p:nvPr>
            <p:ph type="sldNum" sz="quarter" idx="4"/>
          </p:nvPr>
        </p:nvSpPr>
        <p:spPr>
          <a:xfrm>
            <a:off x="0" y="1123507"/>
            <a:ext cx="533400" cy="183357"/>
          </a:xfrm>
          <a:prstGeom prst="rect">
            <a:avLst/>
          </a:prstGeom>
        </p:spPr>
        <p:txBody>
          <a:bodyPr vert="horz" anchor="ctr" anchorCtr="0">
            <a:normAutofit/>
          </a:bodyPr>
          <a:lstStyle>
            <a:lvl1pPr algn="ctr" eaLnBrk="1" latinLnBrk="0" hangingPunct="1">
              <a:defRPr kumimoji="0" lang="es-ES" sz="1400" b="1">
                <a:solidFill>
                  <a:srgbClr val="FFFFFF"/>
                </a:solidFill>
              </a:defRPr>
            </a:lvl1pPr>
            <a:extLst/>
          </a:lstStyle>
          <a:p>
            <a:pPr algn="ctr"/>
            <a:fld id="{8F82E0A0-C266-4798-8C8F-B9F91E9DA37E}" type="slidenum">
              <a:rPr kumimoji="0" lang="es-ES" sz="1400" b="1">
                <a:solidFill>
                  <a:srgbClr val="FFFFFF"/>
                </a:solidFill>
              </a:rPr>
              <a:pPr algn="ctr"/>
              <a:t>‹#›</a:t>
            </a:fld>
            <a:endParaRPr kumimoji="0" lang="es-ES" sz="1400" b="1">
              <a:solidFill>
                <a:srgbClr val="FFFFFF"/>
              </a:solidFill>
            </a:endParaRPr>
          </a:p>
        </p:txBody>
      </p:sp>
      <p:sp>
        <p:nvSpPr>
          <p:cNvPr id="22" name="Title Placeholder 21"/>
          <p:cNvSpPr>
            <a:spLocks noGrp="1"/>
          </p:cNvSpPr>
          <p:nvPr>
            <p:ph type="title"/>
          </p:nvPr>
        </p:nvSpPr>
        <p:spPr>
          <a:xfrm>
            <a:off x="609600" y="118110"/>
            <a:ext cx="8153400" cy="1005840"/>
          </a:xfrm>
          <a:prstGeom prst="rect">
            <a:avLst/>
          </a:prstGeom>
        </p:spPr>
        <p:txBody>
          <a:bodyPr vert="horz" anchor="b">
            <a:normAutofit/>
          </a:bodyPr>
          <a:lstStyle/>
          <a:p>
            <a:pPr eaLnBrk="1" latinLnBrk="0" hangingPunct="1"/>
            <a:r>
              <a:rPr kumimoji="0" lang="es-ES"/>
              <a:t>Haga clic para modificar el estilo de título del patrón</a:t>
            </a:r>
            <a:endParaRPr kumimoji="0" lang="en-US"/>
          </a:p>
        </p:txBody>
      </p:sp>
    </p:spTree>
  </p:cSld>
  <p:clrMap bg1="lt1" tx1="dk1" bg2="lt2" tx2="dk2" accent1="accent1" accent2="accent2" accent3="accent3" accent4="accent4" accent5="accent5" accent6="accent6" hlink="hlink" folHlink="folHlink"/>
  <p:sldLayoutIdLst>
    <p:sldLayoutId id="2147483649" r:id="rId1"/>
    <p:sldLayoutId id="2147483658"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rtl="0" eaLnBrk="1" latinLnBrk="0" hangingPunct="1">
        <a:spcBef>
          <a:spcPct val="0"/>
        </a:spcBef>
        <a:buNone/>
        <a:defRPr kumimoji="0" lang="es-ES" sz="4200" kern="1200">
          <a:solidFill>
            <a:schemeClr val="tx2"/>
          </a:solidFill>
          <a:latin typeface="+mj-lt"/>
          <a:ea typeface="+mj-ea"/>
          <a:cs typeface="+mj-cs"/>
        </a:defRPr>
      </a:lvl1pPr>
      <a:extLst/>
    </p:titleStyle>
    <p:bodyStyle>
      <a:lvl1pPr marL="320040" indent="-320040" algn="l" rtl="0" eaLnBrk="1" latinLnBrk="0" hangingPunct="1">
        <a:spcBef>
          <a:spcPts val="700"/>
        </a:spcBef>
        <a:buClr>
          <a:schemeClr val="accent2"/>
        </a:buClr>
        <a:buSzPct val="60000"/>
        <a:buFont typeface="Wingdings"/>
        <a:buChar char=""/>
        <a:defRPr kumimoji="0" lang="es-ES"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lang="es-ES"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lang="es-ES"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lang="es-ES"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lang="es-ES"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kumimoji="0" lang="es-ES"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lang="es-ES"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lang="es-ES"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lang="es-ES" sz="1800" kern="1200" baseline="0">
          <a:solidFill>
            <a:schemeClr val="tx1"/>
          </a:solidFill>
          <a:latin typeface="+mn-lt"/>
          <a:ea typeface="+mn-ea"/>
          <a:cs typeface="+mn-cs"/>
        </a:defRPr>
      </a:lvl9pPr>
      <a:extLst/>
    </p:bodyStyle>
    <p:otherStyle>
      <a:lvl1pPr marL="0" algn="l" rtl="0" eaLnBrk="1" latinLnBrk="0" hangingPunct="1">
        <a:defRPr kumimoji="0" lang="es-ES" kern="1200">
          <a:solidFill>
            <a:schemeClr val="tx1"/>
          </a:solidFill>
          <a:latin typeface="+mn-lt"/>
          <a:ea typeface="+mn-ea"/>
          <a:cs typeface="+mn-cs"/>
        </a:defRPr>
      </a:lvl1pPr>
      <a:lvl2pPr marL="457200" algn="l" rtl="0" eaLnBrk="1" latinLnBrk="0" hangingPunct="1">
        <a:defRPr kumimoji="0" lang="es-ES" kern="1200">
          <a:solidFill>
            <a:schemeClr val="tx1"/>
          </a:solidFill>
          <a:latin typeface="+mn-lt"/>
          <a:ea typeface="+mn-ea"/>
          <a:cs typeface="+mn-cs"/>
        </a:defRPr>
      </a:lvl2pPr>
      <a:lvl3pPr marL="914400" algn="l" rtl="0" eaLnBrk="1" latinLnBrk="0" hangingPunct="1">
        <a:defRPr kumimoji="0" lang="es-ES" kern="1200">
          <a:solidFill>
            <a:schemeClr val="tx1"/>
          </a:solidFill>
          <a:latin typeface="+mn-lt"/>
          <a:ea typeface="+mn-ea"/>
          <a:cs typeface="+mn-cs"/>
        </a:defRPr>
      </a:lvl3pPr>
      <a:lvl4pPr marL="1371600" algn="l" rtl="0" eaLnBrk="1" latinLnBrk="0" hangingPunct="1">
        <a:defRPr kumimoji="0" lang="es-ES" kern="1200">
          <a:solidFill>
            <a:schemeClr val="tx1"/>
          </a:solidFill>
          <a:latin typeface="+mn-lt"/>
          <a:ea typeface="+mn-ea"/>
          <a:cs typeface="+mn-cs"/>
        </a:defRPr>
      </a:lvl4pPr>
      <a:lvl5pPr marL="1828800" algn="l" rtl="0" eaLnBrk="1" latinLnBrk="0" hangingPunct="1">
        <a:defRPr kumimoji="0" lang="es-ES" kern="1200">
          <a:solidFill>
            <a:schemeClr val="tx1"/>
          </a:solidFill>
          <a:latin typeface="+mn-lt"/>
          <a:ea typeface="+mn-ea"/>
          <a:cs typeface="+mn-cs"/>
        </a:defRPr>
      </a:lvl5pPr>
      <a:lvl6pPr marL="2286000" algn="l" rtl="0" eaLnBrk="1" latinLnBrk="0" hangingPunct="1">
        <a:defRPr kumimoji="0" lang="es-ES" kern="1200">
          <a:solidFill>
            <a:schemeClr val="tx1"/>
          </a:solidFill>
          <a:latin typeface="+mn-lt"/>
          <a:ea typeface="+mn-ea"/>
          <a:cs typeface="+mn-cs"/>
        </a:defRPr>
      </a:lvl6pPr>
      <a:lvl7pPr marL="2743200" algn="l" rtl="0" eaLnBrk="1" latinLnBrk="0" hangingPunct="1">
        <a:defRPr kumimoji="0" lang="es-ES" kern="1200">
          <a:solidFill>
            <a:schemeClr val="tx1"/>
          </a:solidFill>
          <a:latin typeface="+mn-lt"/>
          <a:ea typeface="+mn-ea"/>
          <a:cs typeface="+mn-cs"/>
        </a:defRPr>
      </a:lvl7pPr>
      <a:lvl8pPr marL="3200400" algn="l" rtl="0" eaLnBrk="1" latinLnBrk="0" hangingPunct="1">
        <a:defRPr kumimoji="0" lang="es-ES" kern="1200">
          <a:solidFill>
            <a:schemeClr val="tx1"/>
          </a:solidFill>
          <a:latin typeface="+mn-lt"/>
          <a:ea typeface="+mn-ea"/>
          <a:cs typeface="+mn-cs"/>
        </a:defRPr>
      </a:lvl8pPr>
      <a:lvl9pPr marL="3657600" algn="l" rtl="0" eaLnBrk="1" latinLnBrk="0" hangingPunct="1">
        <a:defRPr kumimoji="0" lang="es-ES"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p:cNvSpPr>
          <p:nvPr>
            <p:ph type="title"/>
          </p:nvPr>
        </p:nvSpPr>
        <p:spPr>
          <a:xfrm>
            <a:off x="2508842" y="3651870"/>
            <a:ext cx="6953241" cy="724410"/>
          </a:xfrm>
        </p:spPr>
        <p:txBody>
          <a:bodyPr/>
          <a:lstStyle/>
          <a:p>
            <a:r>
              <a:rPr lang="es-ES" sz="3800" dirty="0"/>
              <a:t>PROGRAMACIÓN ii - </a:t>
            </a:r>
            <a:r>
              <a:rPr lang="es-ES" sz="3800"/>
              <a:t>Unidad 4</a:t>
            </a:r>
            <a:endParaRPr lang="es-ES" dirty="0"/>
          </a:p>
        </p:txBody>
      </p:sp>
      <p:sp>
        <p:nvSpPr>
          <p:cNvPr id="5" name="Rectangle 4"/>
          <p:cNvSpPr>
            <a:spLocks noGrp="1"/>
          </p:cNvSpPr>
          <p:nvPr>
            <p:ph type="subTitle" idx="1"/>
          </p:nvPr>
        </p:nvSpPr>
        <p:spPr>
          <a:xfrm>
            <a:off x="2483768" y="4545738"/>
            <a:ext cx="6515100" cy="514350"/>
          </a:xfrm>
        </p:spPr>
        <p:txBody>
          <a:bodyPr>
            <a:normAutofit fontScale="25000" lnSpcReduction="20000"/>
          </a:bodyPr>
          <a:lstStyle/>
          <a:p>
            <a:endParaRPr lang="es-ES" dirty="0"/>
          </a:p>
          <a:p>
            <a:r>
              <a:rPr lang="es-ES" sz="8800" dirty="0"/>
              <a:t>Ing. Gastón Weingand (gaston.weingand@uai.edu.ar)</a:t>
            </a:r>
          </a:p>
        </p:txBody>
      </p:sp>
      <p:pic>
        <p:nvPicPr>
          <p:cNvPr id="6" name="Picture 443" descr="Resultado de imagen para universidad abierta interamericana">
            <a:extLst>
              <a:ext uri="{FF2B5EF4-FFF2-40B4-BE49-F238E27FC236}">
                <a16:creationId xmlns:a16="http://schemas.microsoft.com/office/drawing/2014/main" id="{692589F0-A864-49EC-87B9-1BCE6A92F3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2280" y="-8913"/>
            <a:ext cx="2171901" cy="21719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s-ES" sz="3800" dirty="0"/>
              <a:t>2- Archivos</a:t>
            </a:r>
            <a:endParaRPr lang="es-ES" dirty="0"/>
          </a:p>
        </p:txBody>
      </p:sp>
      <p:sp>
        <p:nvSpPr>
          <p:cNvPr id="4" name="Rectangle 3">
            <a:extLst>
              <a:ext uri="{FF2B5EF4-FFF2-40B4-BE49-F238E27FC236}">
                <a16:creationId xmlns:a16="http://schemas.microsoft.com/office/drawing/2014/main" id="{94839EF6-DB72-44F2-8033-6A44372B45E0}"/>
              </a:ext>
            </a:extLst>
          </p:cNvPr>
          <p:cNvSpPr/>
          <p:nvPr/>
        </p:nvSpPr>
        <p:spPr>
          <a:xfrm>
            <a:off x="2286000" y="1563638"/>
            <a:ext cx="4572000" cy="2862322"/>
          </a:xfrm>
          <a:prstGeom prst="rect">
            <a:avLst/>
          </a:prstGeom>
        </p:spPr>
        <p:txBody>
          <a:bodyPr>
            <a:spAutoFit/>
          </a:bodyPr>
          <a:lstStyle/>
          <a:p>
            <a:r>
              <a:rPr lang="es-ES" dirty="0"/>
              <a:t>Los archivos en Python son objetos de tipo file creados mediante la función open (Abrir). Esta función toma como parámetros una cadena con la ruta al fichero a abrir, que puede ser relativa o absoluta; una cadena opcional indicando el modo de acceso (Si no se especifica se accede en modo lectura) y, por último, un entero opcional para especificar un tamaño de buffer distinto del utilizado por defecto</a:t>
            </a:r>
            <a:endParaRPr lang="en-GB" dirty="0"/>
          </a:p>
        </p:txBody>
      </p:sp>
    </p:spTree>
    <p:extLst>
      <p:ext uri="{BB962C8B-B14F-4D97-AF65-F5344CB8AC3E}">
        <p14:creationId xmlns:p14="http://schemas.microsoft.com/office/powerpoint/2010/main" val="4010929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s-ES" sz="3800" dirty="0"/>
              <a:t>2- Archivos</a:t>
            </a:r>
            <a:endParaRPr lang="es-ES" dirty="0"/>
          </a:p>
        </p:txBody>
      </p:sp>
      <p:sp>
        <p:nvSpPr>
          <p:cNvPr id="3" name="Rectangle 2">
            <a:extLst>
              <a:ext uri="{FF2B5EF4-FFF2-40B4-BE49-F238E27FC236}">
                <a16:creationId xmlns:a16="http://schemas.microsoft.com/office/drawing/2014/main" id="{1222C8FD-DDC6-4299-8677-008E750B7102}"/>
              </a:ext>
            </a:extLst>
          </p:cNvPr>
          <p:cNvSpPr/>
          <p:nvPr/>
        </p:nvSpPr>
        <p:spPr>
          <a:xfrm>
            <a:off x="609600" y="1419622"/>
            <a:ext cx="8153400" cy="369332"/>
          </a:xfrm>
          <a:prstGeom prst="rect">
            <a:avLst/>
          </a:prstGeom>
        </p:spPr>
        <p:txBody>
          <a:bodyPr wrap="square">
            <a:spAutoFit/>
          </a:bodyPr>
          <a:lstStyle/>
          <a:p>
            <a:r>
              <a:rPr lang="es-ES" dirty="0"/>
              <a:t>El modo de acceso puede ser cualquier combinación lógica de los siguientes modos:</a:t>
            </a:r>
            <a:endParaRPr lang="en-GB" dirty="0"/>
          </a:p>
        </p:txBody>
      </p:sp>
      <p:sp>
        <p:nvSpPr>
          <p:cNvPr id="5" name="Rectangle 4">
            <a:extLst>
              <a:ext uri="{FF2B5EF4-FFF2-40B4-BE49-F238E27FC236}">
                <a16:creationId xmlns:a16="http://schemas.microsoft.com/office/drawing/2014/main" id="{A801DFFC-6C1E-4698-BCE7-EDFFBA4D2058}"/>
              </a:ext>
            </a:extLst>
          </p:cNvPr>
          <p:cNvSpPr/>
          <p:nvPr/>
        </p:nvSpPr>
        <p:spPr>
          <a:xfrm>
            <a:off x="708112" y="2139702"/>
            <a:ext cx="7956376" cy="2031325"/>
          </a:xfrm>
          <a:prstGeom prst="rect">
            <a:avLst/>
          </a:prstGeom>
        </p:spPr>
        <p:txBody>
          <a:bodyPr wrap="square">
            <a:spAutoFit/>
          </a:bodyPr>
          <a:lstStyle/>
          <a:p>
            <a:r>
              <a:rPr lang="es-ES" dirty="0"/>
              <a:t>• ‘r’: </a:t>
            </a:r>
            <a:r>
              <a:rPr lang="es-ES" dirty="0" err="1"/>
              <a:t>read</a:t>
            </a:r>
            <a:r>
              <a:rPr lang="es-ES" dirty="0"/>
              <a:t>, lectura. Abre el archivo en modo lectura. El archivo tiene que existir previamente, en caso contrario se lanzará una excepción de tipo </a:t>
            </a:r>
            <a:r>
              <a:rPr lang="es-ES" dirty="0" err="1"/>
              <a:t>IOError</a:t>
            </a:r>
            <a:r>
              <a:rPr lang="es-ES" dirty="0"/>
              <a:t>. </a:t>
            </a:r>
          </a:p>
          <a:p>
            <a:r>
              <a:rPr lang="es-ES" dirty="0"/>
              <a:t>• ‘w’: </a:t>
            </a:r>
            <a:r>
              <a:rPr lang="es-ES" dirty="0" err="1"/>
              <a:t>write</a:t>
            </a:r>
            <a:r>
              <a:rPr lang="es-ES" dirty="0"/>
              <a:t>, escritura. Abre el archivo en modo escritura. Si el archivo no existe se crea. Si existe, </a:t>
            </a:r>
            <a:r>
              <a:rPr lang="es-ES" dirty="0" err="1"/>
              <a:t>sobreescribe</a:t>
            </a:r>
            <a:r>
              <a:rPr lang="es-ES" dirty="0"/>
              <a:t> el contenido. </a:t>
            </a:r>
          </a:p>
          <a:p>
            <a:r>
              <a:rPr lang="es-ES" dirty="0"/>
              <a:t>• ‘a’: </a:t>
            </a:r>
            <a:r>
              <a:rPr lang="es-ES" dirty="0" err="1"/>
              <a:t>append</a:t>
            </a:r>
            <a:r>
              <a:rPr lang="es-ES" dirty="0"/>
              <a:t>, añadir. Abre el archivo en modo escritura. Se diferencia del modo ‘w’ en que en este caso no se </a:t>
            </a:r>
            <a:r>
              <a:rPr lang="es-ES" dirty="0" err="1"/>
              <a:t>sobreescribe</a:t>
            </a:r>
            <a:r>
              <a:rPr lang="es-ES" dirty="0"/>
              <a:t> el contenido del archivo, sino que se comienza a escribir al final del archivo. </a:t>
            </a:r>
          </a:p>
        </p:txBody>
      </p:sp>
    </p:spTree>
    <p:extLst>
      <p:ext uri="{BB962C8B-B14F-4D97-AF65-F5344CB8AC3E}">
        <p14:creationId xmlns:p14="http://schemas.microsoft.com/office/powerpoint/2010/main" val="38713000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s-ES" sz="3800" dirty="0"/>
              <a:t>2- Archivos</a:t>
            </a:r>
            <a:endParaRPr lang="es-ES" dirty="0"/>
          </a:p>
        </p:txBody>
      </p:sp>
      <p:sp>
        <p:nvSpPr>
          <p:cNvPr id="3" name="Rectangle 2">
            <a:extLst>
              <a:ext uri="{FF2B5EF4-FFF2-40B4-BE49-F238E27FC236}">
                <a16:creationId xmlns:a16="http://schemas.microsoft.com/office/drawing/2014/main" id="{1222C8FD-DDC6-4299-8677-008E750B7102}"/>
              </a:ext>
            </a:extLst>
          </p:cNvPr>
          <p:cNvSpPr/>
          <p:nvPr/>
        </p:nvSpPr>
        <p:spPr>
          <a:xfrm>
            <a:off x="609600" y="1419622"/>
            <a:ext cx="8153400" cy="369332"/>
          </a:xfrm>
          <a:prstGeom prst="rect">
            <a:avLst/>
          </a:prstGeom>
        </p:spPr>
        <p:txBody>
          <a:bodyPr wrap="square">
            <a:spAutoFit/>
          </a:bodyPr>
          <a:lstStyle/>
          <a:p>
            <a:r>
              <a:rPr lang="es-ES" dirty="0"/>
              <a:t>El modo de acceso puede ser cualquier combinación lógica de los siguientes modos:</a:t>
            </a:r>
            <a:endParaRPr lang="en-GB" dirty="0"/>
          </a:p>
        </p:txBody>
      </p:sp>
      <p:sp>
        <p:nvSpPr>
          <p:cNvPr id="6" name="Rectangle 5">
            <a:extLst>
              <a:ext uri="{FF2B5EF4-FFF2-40B4-BE49-F238E27FC236}">
                <a16:creationId xmlns:a16="http://schemas.microsoft.com/office/drawing/2014/main" id="{EA1E9D56-1332-4696-91E1-7A49D385B668}"/>
              </a:ext>
            </a:extLst>
          </p:cNvPr>
          <p:cNvSpPr/>
          <p:nvPr/>
        </p:nvSpPr>
        <p:spPr>
          <a:xfrm>
            <a:off x="2286000" y="2080566"/>
            <a:ext cx="4572000" cy="2308324"/>
          </a:xfrm>
          <a:prstGeom prst="rect">
            <a:avLst/>
          </a:prstGeom>
        </p:spPr>
        <p:txBody>
          <a:bodyPr>
            <a:spAutoFit/>
          </a:bodyPr>
          <a:lstStyle/>
          <a:p>
            <a:r>
              <a:rPr lang="es-ES" dirty="0"/>
              <a:t>• ‘b’: </a:t>
            </a:r>
            <a:r>
              <a:rPr lang="es-ES" dirty="0" err="1"/>
              <a:t>binary</a:t>
            </a:r>
            <a:r>
              <a:rPr lang="es-ES" dirty="0"/>
              <a:t>, binario. </a:t>
            </a:r>
          </a:p>
          <a:p>
            <a:r>
              <a:rPr lang="es-ES" dirty="0"/>
              <a:t>• ‘+’: permite lectura y escritura simultáneas. </a:t>
            </a:r>
          </a:p>
          <a:p>
            <a:r>
              <a:rPr lang="es-ES" dirty="0"/>
              <a:t>• ‘U’: universal </a:t>
            </a:r>
            <a:r>
              <a:rPr lang="es-ES" dirty="0" err="1"/>
              <a:t>newline</a:t>
            </a:r>
            <a:r>
              <a:rPr lang="es-ES" dirty="0"/>
              <a:t>, saltos de línea universales. Permite trabajar con archivos que tengan un formato para los saltos de línea que no coincide con el de la plataforma actual (en Windows se utiliza el </a:t>
            </a:r>
            <a:r>
              <a:rPr lang="es-ES" dirty="0" err="1"/>
              <a:t>caracter</a:t>
            </a:r>
            <a:r>
              <a:rPr lang="es-ES" dirty="0"/>
              <a:t> CR LF, en Unix LF y en Mac OS CR).</a:t>
            </a:r>
            <a:endParaRPr lang="en-GB" dirty="0"/>
          </a:p>
        </p:txBody>
      </p:sp>
    </p:spTree>
    <p:extLst>
      <p:ext uri="{BB962C8B-B14F-4D97-AF65-F5344CB8AC3E}">
        <p14:creationId xmlns:p14="http://schemas.microsoft.com/office/powerpoint/2010/main" val="25977151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s-ES" sz="3800" dirty="0"/>
              <a:t>2- Archivos</a:t>
            </a:r>
            <a:endParaRPr lang="es-ES" dirty="0"/>
          </a:p>
        </p:txBody>
      </p:sp>
      <p:sp>
        <p:nvSpPr>
          <p:cNvPr id="4" name="Rectangle 3">
            <a:extLst>
              <a:ext uri="{FF2B5EF4-FFF2-40B4-BE49-F238E27FC236}">
                <a16:creationId xmlns:a16="http://schemas.microsoft.com/office/drawing/2014/main" id="{A9D6ACD4-5B6C-4D5C-8114-026CC3879632}"/>
              </a:ext>
            </a:extLst>
          </p:cNvPr>
          <p:cNvSpPr/>
          <p:nvPr/>
        </p:nvSpPr>
        <p:spPr>
          <a:xfrm>
            <a:off x="579391" y="1411069"/>
            <a:ext cx="6606480" cy="646331"/>
          </a:xfrm>
          <a:prstGeom prst="rect">
            <a:avLst/>
          </a:prstGeom>
        </p:spPr>
        <p:txBody>
          <a:bodyPr wrap="square">
            <a:spAutoFit/>
          </a:bodyPr>
          <a:lstStyle/>
          <a:p>
            <a:r>
              <a:rPr lang="es-ES" dirty="0"/>
              <a:t>Para la lectura de archivos se utilizan los métodos </a:t>
            </a:r>
            <a:r>
              <a:rPr lang="es-ES" dirty="0" err="1"/>
              <a:t>read</a:t>
            </a:r>
            <a:r>
              <a:rPr lang="es-ES" dirty="0"/>
              <a:t>, </a:t>
            </a:r>
            <a:r>
              <a:rPr lang="es-ES" dirty="0" err="1"/>
              <a:t>readline</a:t>
            </a:r>
            <a:r>
              <a:rPr lang="es-ES" dirty="0"/>
              <a:t> y </a:t>
            </a:r>
            <a:r>
              <a:rPr lang="es-ES" dirty="0" err="1"/>
              <a:t>realines</a:t>
            </a:r>
            <a:r>
              <a:rPr lang="es-ES" dirty="0"/>
              <a:t>. </a:t>
            </a:r>
            <a:endParaRPr lang="en-GB" dirty="0"/>
          </a:p>
        </p:txBody>
      </p:sp>
      <p:pic>
        <p:nvPicPr>
          <p:cNvPr id="6" name="Picture 5">
            <a:extLst>
              <a:ext uri="{FF2B5EF4-FFF2-40B4-BE49-F238E27FC236}">
                <a16:creationId xmlns:a16="http://schemas.microsoft.com/office/drawing/2014/main" id="{5590AFCF-A331-4B90-9F9D-32BA91A86444}"/>
              </a:ext>
            </a:extLst>
          </p:cNvPr>
          <p:cNvPicPr>
            <a:picLocks noChangeAspect="1"/>
          </p:cNvPicPr>
          <p:nvPr/>
        </p:nvPicPr>
        <p:blipFill>
          <a:blip r:embed="rId3"/>
          <a:stretch>
            <a:fillRect/>
          </a:stretch>
        </p:blipFill>
        <p:spPr>
          <a:xfrm>
            <a:off x="1975208" y="1809938"/>
            <a:ext cx="5422183" cy="3333562"/>
          </a:xfrm>
          <a:prstGeom prst="rect">
            <a:avLst/>
          </a:prstGeom>
        </p:spPr>
      </p:pic>
    </p:spTree>
    <p:extLst>
      <p:ext uri="{BB962C8B-B14F-4D97-AF65-F5344CB8AC3E}">
        <p14:creationId xmlns:p14="http://schemas.microsoft.com/office/powerpoint/2010/main" val="21412748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s-ES" sz="3800" dirty="0"/>
              <a:t>2- Archivos</a:t>
            </a:r>
            <a:endParaRPr lang="es-ES" dirty="0"/>
          </a:p>
        </p:txBody>
      </p:sp>
      <p:sp>
        <p:nvSpPr>
          <p:cNvPr id="4" name="Rectangle 3">
            <a:extLst>
              <a:ext uri="{FF2B5EF4-FFF2-40B4-BE49-F238E27FC236}">
                <a16:creationId xmlns:a16="http://schemas.microsoft.com/office/drawing/2014/main" id="{A9D6ACD4-5B6C-4D5C-8114-026CC3879632}"/>
              </a:ext>
            </a:extLst>
          </p:cNvPr>
          <p:cNvSpPr/>
          <p:nvPr/>
        </p:nvSpPr>
        <p:spPr>
          <a:xfrm>
            <a:off x="579390" y="1411069"/>
            <a:ext cx="7953049" cy="1200329"/>
          </a:xfrm>
          <a:prstGeom prst="rect">
            <a:avLst/>
          </a:prstGeom>
        </p:spPr>
        <p:txBody>
          <a:bodyPr wrap="square">
            <a:spAutoFit/>
          </a:bodyPr>
          <a:lstStyle/>
          <a:p>
            <a:r>
              <a:rPr lang="es-ES" dirty="0"/>
              <a:t>Para la escritura de archivos se utilizan los método </a:t>
            </a:r>
            <a:r>
              <a:rPr lang="es-ES" dirty="0" err="1"/>
              <a:t>write</a:t>
            </a:r>
            <a:r>
              <a:rPr lang="es-ES" dirty="0"/>
              <a:t> y </a:t>
            </a:r>
            <a:r>
              <a:rPr lang="es-ES" dirty="0" err="1"/>
              <a:t>writelines</a:t>
            </a:r>
            <a:r>
              <a:rPr lang="es-ES" dirty="0"/>
              <a:t>. Mientras el primero funciona escribiendo en el archivo una cadena de texto que toma como parámetro, el segundo toma como parámetro una lista de cadenas de texto indicando las líneas que queremos escribir en el fichero</a:t>
            </a:r>
            <a:endParaRPr lang="en-GB" dirty="0"/>
          </a:p>
        </p:txBody>
      </p:sp>
      <p:pic>
        <p:nvPicPr>
          <p:cNvPr id="3" name="Picture 2">
            <a:extLst>
              <a:ext uri="{FF2B5EF4-FFF2-40B4-BE49-F238E27FC236}">
                <a16:creationId xmlns:a16="http://schemas.microsoft.com/office/drawing/2014/main" id="{7A873C3B-3BFF-49E4-A6EF-C4B9E1B56722}"/>
              </a:ext>
            </a:extLst>
          </p:cNvPr>
          <p:cNvPicPr>
            <a:picLocks noChangeAspect="1"/>
          </p:cNvPicPr>
          <p:nvPr/>
        </p:nvPicPr>
        <p:blipFill>
          <a:blip r:embed="rId3"/>
          <a:stretch>
            <a:fillRect/>
          </a:stretch>
        </p:blipFill>
        <p:spPr>
          <a:xfrm>
            <a:off x="1245380" y="3219822"/>
            <a:ext cx="6881840" cy="818381"/>
          </a:xfrm>
          <a:prstGeom prst="rect">
            <a:avLst/>
          </a:prstGeom>
        </p:spPr>
      </p:pic>
    </p:spTree>
    <p:extLst>
      <p:ext uri="{BB962C8B-B14F-4D97-AF65-F5344CB8AC3E}">
        <p14:creationId xmlns:p14="http://schemas.microsoft.com/office/powerpoint/2010/main" val="38457320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s-ES" sz="3800" dirty="0"/>
              <a:t>Agenda</a:t>
            </a:r>
            <a:endParaRPr lang="es-ES" dirty="0"/>
          </a:p>
        </p:txBody>
      </p:sp>
      <p:sp>
        <p:nvSpPr>
          <p:cNvPr id="3" name="Rectangle 2"/>
          <p:cNvSpPr>
            <a:spLocks noGrp="1"/>
          </p:cNvSpPr>
          <p:nvPr>
            <p:ph sz="quarter" idx="13"/>
          </p:nvPr>
        </p:nvSpPr>
        <p:spPr>
          <a:xfrm>
            <a:off x="609600" y="1491630"/>
            <a:ext cx="7994848" cy="3307431"/>
          </a:xfrm>
        </p:spPr>
        <p:txBody>
          <a:bodyPr>
            <a:normAutofit/>
          </a:bodyPr>
          <a:lstStyle/>
          <a:p>
            <a:pPr marL="514350" indent="-514350">
              <a:buSzPct val="80000"/>
              <a:buFont typeface="+mj-lt"/>
              <a:buAutoNum type="arabicPeriod"/>
            </a:pPr>
            <a:r>
              <a:rPr lang="es-ES_tradnl" dirty="0"/>
              <a:t>Entrada y salida estándar. </a:t>
            </a:r>
          </a:p>
          <a:p>
            <a:pPr marL="514350" indent="-514350">
              <a:buSzPct val="80000"/>
              <a:buFont typeface="+mj-lt"/>
              <a:buAutoNum type="arabicPeriod"/>
            </a:pPr>
            <a:r>
              <a:rPr lang="es-ES_tradnl" dirty="0"/>
              <a:t>Archivos: Lectura y escritura. </a:t>
            </a:r>
          </a:p>
          <a:p>
            <a:pPr marL="514350" indent="-514350">
              <a:buSzPct val="80000"/>
              <a:buFont typeface="+mj-lt"/>
              <a:buAutoNum type="arabicPeriod"/>
            </a:pPr>
            <a:r>
              <a:rPr lang="es-ES_tradnl" dirty="0">
                <a:solidFill>
                  <a:srgbClr val="FF0000"/>
                </a:solidFill>
              </a:rPr>
              <a:t>Cierre y tratamiento de errores en la gestión de archivos. </a:t>
            </a:r>
          </a:p>
          <a:p>
            <a:pPr marL="514350" indent="-514350">
              <a:buSzPct val="80000"/>
              <a:buFont typeface="+mj-lt"/>
              <a:buAutoNum type="arabicPeriod"/>
            </a:pPr>
            <a:r>
              <a:rPr lang="es-ES_tradnl" dirty="0"/>
              <a:t>Expresiones regulares, patrones. Módulo re. </a:t>
            </a:r>
            <a:endParaRPr lang="en-GB" dirty="0"/>
          </a:p>
          <a:p>
            <a:pPr marL="514350" indent="-514350">
              <a:buSzPct val="80000"/>
              <a:buFont typeface="+mj-lt"/>
              <a:buAutoNum type="arabicPeriod"/>
            </a:pPr>
            <a:endParaRPr lang="es-ES" dirty="0"/>
          </a:p>
        </p:txBody>
      </p:sp>
    </p:spTree>
    <p:extLst>
      <p:ext uri="{BB962C8B-B14F-4D97-AF65-F5344CB8AC3E}">
        <p14:creationId xmlns:p14="http://schemas.microsoft.com/office/powerpoint/2010/main" val="40177346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s-ES" sz="3800" dirty="0"/>
              <a:t>3- Tratamiento de errores en archivos</a:t>
            </a:r>
            <a:endParaRPr lang="es-ES" dirty="0"/>
          </a:p>
        </p:txBody>
      </p:sp>
      <p:pic>
        <p:nvPicPr>
          <p:cNvPr id="6" name="Picture 5">
            <a:extLst>
              <a:ext uri="{FF2B5EF4-FFF2-40B4-BE49-F238E27FC236}">
                <a16:creationId xmlns:a16="http://schemas.microsoft.com/office/drawing/2014/main" id="{3940D877-1312-455C-A7FF-B9333A7BC4C7}"/>
              </a:ext>
            </a:extLst>
          </p:cNvPr>
          <p:cNvPicPr>
            <a:picLocks noChangeAspect="1"/>
          </p:cNvPicPr>
          <p:nvPr/>
        </p:nvPicPr>
        <p:blipFill>
          <a:blip r:embed="rId3"/>
          <a:stretch>
            <a:fillRect/>
          </a:stretch>
        </p:blipFill>
        <p:spPr>
          <a:xfrm>
            <a:off x="132019" y="2355726"/>
            <a:ext cx="8879961" cy="2276649"/>
          </a:xfrm>
          <a:prstGeom prst="rect">
            <a:avLst/>
          </a:prstGeom>
        </p:spPr>
      </p:pic>
      <p:sp>
        <p:nvSpPr>
          <p:cNvPr id="7" name="TextBox 6">
            <a:extLst>
              <a:ext uri="{FF2B5EF4-FFF2-40B4-BE49-F238E27FC236}">
                <a16:creationId xmlns:a16="http://schemas.microsoft.com/office/drawing/2014/main" id="{AD413AC8-9472-4DE4-BDC1-2A30AA29A5EC}"/>
              </a:ext>
            </a:extLst>
          </p:cNvPr>
          <p:cNvSpPr txBox="1"/>
          <p:nvPr/>
        </p:nvSpPr>
        <p:spPr>
          <a:xfrm>
            <a:off x="609600" y="1416672"/>
            <a:ext cx="8315546" cy="646331"/>
          </a:xfrm>
          <a:prstGeom prst="rect">
            <a:avLst/>
          </a:prstGeom>
          <a:noFill/>
        </p:spPr>
        <p:txBody>
          <a:bodyPr wrap="none" rtlCol="0">
            <a:spAutoFit/>
          </a:bodyPr>
          <a:lstStyle/>
          <a:p>
            <a:r>
              <a:rPr lang="es-AR" dirty="0"/>
              <a:t>Al igual que en el tratamiento de errores con try y </a:t>
            </a:r>
            <a:r>
              <a:rPr lang="es-AR" dirty="0" err="1"/>
              <a:t>except</a:t>
            </a:r>
            <a:r>
              <a:rPr lang="es-AR" dirty="0"/>
              <a:t> de cualquier línea de código, </a:t>
            </a:r>
          </a:p>
          <a:p>
            <a:r>
              <a:rPr lang="es-AR" dirty="0"/>
              <a:t>los archivos pueden ser gestionados de igual manera. Veamos:</a:t>
            </a:r>
            <a:endParaRPr lang="en-GB" dirty="0"/>
          </a:p>
        </p:txBody>
      </p:sp>
    </p:spTree>
    <p:extLst>
      <p:ext uri="{BB962C8B-B14F-4D97-AF65-F5344CB8AC3E}">
        <p14:creationId xmlns:p14="http://schemas.microsoft.com/office/powerpoint/2010/main" val="56317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s-ES" sz="3800" dirty="0"/>
              <a:t>Agenda</a:t>
            </a:r>
            <a:endParaRPr lang="es-ES" dirty="0"/>
          </a:p>
        </p:txBody>
      </p:sp>
      <p:sp>
        <p:nvSpPr>
          <p:cNvPr id="3" name="Rectangle 2"/>
          <p:cNvSpPr>
            <a:spLocks noGrp="1"/>
          </p:cNvSpPr>
          <p:nvPr>
            <p:ph sz="quarter" idx="13"/>
          </p:nvPr>
        </p:nvSpPr>
        <p:spPr>
          <a:xfrm>
            <a:off x="609600" y="1491630"/>
            <a:ext cx="7994848" cy="3307431"/>
          </a:xfrm>
        </p:spPr>
        <p:txBody>
          <a:bodyPr>
            <a:normAutofit/>
          </a:bodyPr>
          <a:lstStyle/>
          <a:p>
            <a:pPr marL="514350" indent="-514350">
              <a:buSzPct val="80000"/>
              <a:buFont typeface="+mj-lt"/>
              <a:buAutoNum type="arabicPeriod"/>
            </a:pPr>
            <a:r>
              <a:rPr lang="es-ES_tradnl" dirty="0"/>
              <a:t>Entrada y salida estándar. </a:t>
            </a:r>
          </a:p>
          <a:p>
            <a:pPr marL="514350" indent="-514350">
              <a:buSzPct val="80000"/>
              <a:buFont typeface="+mj-lt"/>
              <a:buAutoNum type="arabicPeriod"/>
            </a:pPr>
            <a:r>
              <a:rPr lang="es-ES_tradnl" dirty="0"/>
              <a:t>Archivos: Lectura y escritura. </a:t>
            </a:r>
          </a:p>
          <a:p>
            <a:pPr marL="514350" indent="-514350">
              <a:buSzPct val="80000"/>
              <a:buFont typeface="+mj-lt"/>
              <a:buAutoNum type="arabicPeriod"/>
            </a:pPr>
            <a:r>
              <a:rPr lang="es-ES_tradnl" dirty="0"/>
              <a:t>Cierre y tratamiento de errores en la gestión de archivos. </a:t>
            </a:r>
          </a:p>
          <a:p>
            <a:pPr marL="514350" indent="-514350">
              <a:buSzPct val="80000"/>
              <a:buFont typeface="+mj-lt"/>
              <a:buAutoNum type="arabicPeriod"/>
            </a:pPr>
            <a:r>
              <a:rPr lang="es-ES_tradnl" dirty="0"/>
              <a:t>Expresiones regulares, patrones. Módulo re. </a:t>
            </a:r>
            <a:endParaRPr lang="en-GB" dirty="0"/>
          </a:p>
          <a:p>
            <a:pPr marL="514350" indent="-514350">
              <a:buSzPct val="80000"/>
              <a:buFont typeface="+mj-lt"/>
              <a:buAutoNum type="arabicPeriod"/>
            </a:pPr>
            <a:endParaRPr lang="es-ES" dirty="0"/>
          </a:p>
        </p:txBody>
      </p:sp>
    </p:spTree>
    <p:extLst>
      <p:ext uri="{BB962C8B-B14F-4D97-AF65-F5344CB8AC3E}">
        <p14:creationId xmlns:p14="http://schemas.microsoft.com/office/powerpoint/2010/main" val="2007067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s-ES" sz="3800" dirty="0"/>
              <a:t>Agenda</a:t>
            </a:r>
            <a:endParaRPr lang="es-ES" dirty="0"/>
          </a:p>
        </p:txBody>
      </p:sp>
      <p:sp>
        <p:nvSpPr>
          <p:cNvPr id="3" name="Rectangle 2"/>
          <p:cNvSpPr>
            <a:spLocks noGrp="1"/>
          </p:cNvSpPr>
          <p:nvPr>
            <p:ph sz="quarter" idx="13"/>
          </p:nvPr>
        </p:nvSpPr>
        <p:spPr>
          <a:xfrm>
            <a:off x="609600" y="1491630"/>
            <a:ext cx="7994848" cy="3307431"/>
          </a:xfrm>
        </p:spPr>
        <p:txBody>
          <a:bodyPr>
            <a:normAutofit/>
          </a:bodyPr>
          <a:lstStyle/>
          <a:p>
            <a:pPr marL="514350" indent="-514350">
              <a:buSzPct val="80000"/>
              <a:buFont typeface="+mj-lt"/>
              <a:buAutoNum type="arabicPeriod"/>
            </a:pPr>
            <a:r>
              <a:rPr lang="es-ES_tradnl" dirty="0">
                <a:solidFill>
                  <a:srgbClr val="FF0000"/>
                </a:solidFill>
              </a:rPr>
              <a:t>Entrada y salida estándar. </a:t>
            </a:r>
          </a:p>
          <a:p>
            <a:pPr marL="514350" indent="-514350">
              <a:buSzPct val="80000"/>
              <a:buFont typeface="+mj-lt"/>
              <a:buAutoNum type="arabicPeriod"/>
            </a:pPr>
            <a:r>
              <a:rPr lang="es-ES_tradnl" dirty="0"/>
              <a:t>Archivos: Lectura y escritura. </a:t>
            </a:r>
          </a:p>
          <a:p>
            <a:pPr marL="514350" indent="-514350">
              <a:buSzPct val="80000"/>
              <a:buFont typeface="+mj-lt"/>
              <a:buAutoNum type="arabicPeriod"/>
            </a:pPr>
            <a:r>
              <a:rPr lang="es-ES_tradnl" dirty="0"/>
              <a:t>Cierre y tratamiento de errores en la gestión de archivos. </a:t>
            </a:r>
          </a:p>
          <a:p>
            <a:pPr marL="514350" indent="-514350">
              <a:buSzPct val="80000"/>
              <a:buFont typeface="+mj-lt"/>
              <a:buAutoNum type="arabicPeriod"/>
            </a:pPr>
            <a:r>
              <a:rPr lang="es-ES_tradnl" dirty="0"/>
              <a:t>Expresiones regulares, patrones. Módulo re. </a:t>
            </a:r>
            <a:endParaRPr lang="en-GB" dirty="0"/>
          </a:p>
          <a:p>
            <a:pPr marL="514350" indent="-514350">
              <a:buSzPct val="80000"/>
              <a:buFont typeface="+mj-lt"/>
              <a:buAutoNum type="arabicPeriod"/>
            </a:pPr>
            <a:endParaRPr lang="es-ES" dirty="0"/>
          </a:p>
        </p:txBody>
      </p:sp>
    </p:spTree>
    <p:extLst>
      <p:ext uri="{BB962C8B-B14F-4D97-AF65-F5344CB8AC3E}">
        <p14:creationId xmlns:p14="http://schemas.microsoft.com/office/powerpoint/2010/main" val="3875882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s-ES" sz="3800" dirty="0"/>
              <a:t>1- Entrada estándar</a:t>
            </a:r>
            <a:endParaRPr lang="es-ES" dirty="0"/>
          </a:p>
        </p:txBody>
      </p:sp>
      <p:sp>
        <p:nvSpPr>
          <p:cNvPr id="6" name="Rectangle 5">
            <a:extLst>
              <a:ext uri="{FF2B5EF4-FFF2-40B4-BE49-F238E27FC236}">
                <a16:creationId xmlns:a16="http://schemas.microsoft.com/office/drawing/2014/main" id="{401FF9AD-3DE7-405A-B407-1083F3FBDBAC}"/>
              </a:ext>
            </a:extLst>
          </p:cNvPr>
          <p:cNvSpPr/>
          <p:nvPr/>
        </p:nvSpPr>
        <p:spPr>
          <a:xfrm>
            <a:off x="1835696" y="1491630"/>
            <a:ext cx="5472608" cy="1200329"/>
          </a:xfrm>
          <a:prstGeom prst="rect">
            <a:avLst/>
          </a:prstGeom>
        </p:spPr>
        <p:txBody>
          <a:bodyPr wrap="square">
            <a:spAutoFit/>
          </a:bodyPr>
          <a:lstStyle/>
          <a:p>
            <a:r>
              <a:rPr lang="es-ES"/>
              <a:t>Además del uso de </a:t>
            </a:r>
            <a:r>
              <a:rPr lang="es-ES">
                <a:solidFill>
                  <a:srgbClr val="FF0000"/>
                </a:solidFill>
              </a:rPr>
              <a:t>input</a:t>
            </a:r>
            <a:r>
              <a:rPr lang="es-ES"/>
              <a:t> el programador Python cuenta con otros métodos para obtener datos del usuario. Uno de ellos es el uso de parámetros a la hora de llamar al programa en la línea de comandos. Por ejemplo:</a:t>
            </a:r>
            <a:endParaRPr lang="en-GB" dirty="0"/>
          </a:p>
        </p:txBody>
      </p:sp>
      <p:sp>
        <p:nvSpPr>
          <p:cNvPr id="7" name="Rectangle 6">
            <a:extLst>
              <a:ext uri="{FF2B5EF4-FFF2-40B4-BE49-F238E27FC236}">
                <a16:creationId xmlns:a16="http://schemas.microsoft.com/office/drawing/2014/main" id="{64653879-C8C0-4764-9404-E38D9E1C99A9}"/>
              </a:ext>
            </a:extLst>
          </p:cNvPr>
          <p:cNvSpPr/>
          <p:nvPr/>
        </p:nvSpPr>
        <p:spPr>
          <a:xfrm>
            <a:off x="3358014" y="2787774"/>
            <a:ext cx="2427972" cy="369332"/>
          </a:xfrm>
          <a:prstGeom prst="rect">
            <a:avLst/>
          </a:prstGeom>
        </p:spPr>
        <p:txBody>
          <a:bodyPr wrap="none">
            <a:spAutoFit/>
          </a:bodyPr>
          <a:lstStyle/>
          <a:p>
            <a:r>
              <a:rPr lang="en-US" dirty="0">
                <a:solidFill>
                  <a:srgbClr val="FF0000"/>
                </a:solidFill>
              </a:rPr>
              <a:t>python editor.py hola.txt</a:t>
            </a:r>
            <a:endParaRPr lang="en-GB" dirty="0">
              <a:solidFill>
                <a:srgbClr val="FF0000"/>
              </a:solidFill>
            </a:endParaRPr>
          </a:p>
        </p:txBody>
      </p:sp>
      <p:sp>
        <p:nvSpPr>
          <p:cNvPr id="8" name="Rectangle 7">
            <a:extLst>
              <a:ext uri="{FF2B5EF4-FFF2-40B4-BE49-F238E27FC236}">
                <a16:creationId xmlns:a16="http://schemas.microsoft.com/office/drawing/2014/main" id="{BFA2D586-72C7-40B6-96B8-5DE86FB172F4}"/>
              </a:ext>
            </a:extLst>
          </p:cNvPr>
          <p:cNvSpPr/>
          <p:nvPr/>
        </p:nvSpPr>
        <p:spPr>
          <a:xfrm>
            <a:off x="1455068" y="3186561"/>
            <a:ext cx="6462464" cy="1754326"/>
          </a:xfrm>
          <a:prstGeom prst="rect">
            <a:avLst/>
          </a:prstGeom>
        </p:spPr>
        <p:txBody>
          <a:bodyPr wrap="square">
            <a:spAutoFit/>
          </a:bodyPr>
          <a:lstStyle/>
          <a:p>
            <a:r>
              <a:rPr lang="es-ES" dirty="0"/>
              <a:t>En este caso hola.txt sería el parámetro, al que se puede acceder a través de la lista </a:t>
            </a:r>
            <a:r>
              <a:rPr lang="es-ES" dirty="0" err="1"/>
              <a:t>sys.argv</a:t>
            </a:r>
            <a:r>
              <a:rPr lang="es-ES" dirty="0"/>
              <a:t>, aunque, como es de suponer, antes de poder utilizar dicha variable debemos importar el módulo </a:t>
            </a:r>
            <a:r>
              <a:rPr lang="es-ES" dirty="0" err="1"/>
              <a:t>sys</a:t>
            </a:r>
            <a:r>
              <a:rPr lang="es-ES" dirty="0"/>
              <a:t>. </a:t>
            </a:r>
            <a:r>
              <a:rPr lang="es-ES" dirty="0" err="1"/>
              <a:t>sys.argv</a:t>
            </a:r>
            <a:r>
              <a:rPr lang="es-ES" dirty="0"/>
              <a:t>[0] contiene siempre el nombre del programa tal como lo ha ejecutado el usuario, </a:t>
            </a:r>
            <a:r>
              <a:rPr lang="es-ES" dirty="0" err="1"/>
              <a:t>sys.argv</a:t>
            </a:r>
            <a:r>
              <a:rPr lang="es-ES" dirty="0"/>
              <a:t>[1], si existe, sería el primer parámetro; </a:t>
            </a:r>
            <a:r>
              <a:rPr lang="es-ES" dirty="0" err="1"/>
              <a:t>sys.argv</a:t>
            </a:r>
            <a:r>
              <a:rPr lang="es-ES" dirty="0"/>
              <a:t>[2] el segundo, y así sucesivamente.</a:t>
            </a:r>
            <a:endParaRPr lang="en-GB" dirty="0"/>
          </a:p>
        </p:txBody>
      </p:sp>
    </p:spTree>
    <p:extLst>
      <p:ext uri="{BB962C8B-B14F-4D97-AF65-F5344CB8AC3E}">
        <p14:creationId xmlns:p14="http://schemas.microsoft.com/office/powerpoint/2010/main" val="3343325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s-ES" sz="3800" dirty="0"/>
              <a:t>1- Entrada estándar</a:t>
            </a:r>
            <a:endParaRPr lang="es-ES" dirty="0"/>
          </a:p>
        </p:txBody>
      </p:sp>
      <p:pic>
        <p:nvPicPr>
          <p:cNvPr id="4" name="Picture 3">
            <a:extLst>
              <a:ext uri="{FF2B5EF4-FFF2-40B4-BE49-F238E27FC236}">
                <a16:creationId xmlns:a16="http://schemas.microsoft.com/office/drawing/2014/main" id="{53317BEF-A001-4C75-9FB3-62640C86C412}"/>
              </a:ext>
            </a:extLst>
          </p:cNvPr>
          <p:cNvPicPr>
            <a:picLocks noChangeAspect="1"/>
          </p:cNvPicPr>
          <p:nvPr/>
        </p:nvPicPr>
        <p:blipFill>
          <a:blip r:embed="rId3"/>
          <a:stretch>
            <a:fillRect/>
          </a:stretch>
        </p:blipFill>
        <p:spPr>
          <a:xfrm>
            <a:off x="2002194" y="1923678"/>
            <a:ext cx="5139611" cy="1809353"/>
          </a:xfrm>
          <a:prstGeom prst="rect">
            <a:avLst/>
          </a:prstGeom>
        </p:spPr>
      </p:pic>
    </p:spTree>
    <p:extLst>
      <p:ext uri="{BB962C8B-B14F-4D97-AF65-F5344CB8AC3E}">
        <p14:creationId xmlns:p14="http://schemas.microsoft.com/office/powerpoint/2010/main" val="2129165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s-ES" sz="3800" dirty="0"/>
              <a:t>1- Salida estándar</a:t>
            </a:r>
            <a:endParaRPr lang="es-ES" dirty="0"/>
          </a:p>
        </p:txBody>
      </p:sp>
      <p:sp>
        <p:nvSpPr>
          <p:cNvPr id="3" name="Rectangle 2">
            <a:extLst>
              <a:ext uri="{FF2B5EF4-FFF2-40B4-BE49-F238E27FC236}">
                <a16:creationId xmlns:a16="http://schemas.microsoft.com/office/drawing/2014/main" id="{95BE8A70-C9D8-4FAE-B757-CFC2816A9B29}"/>
              </a:ext>
            </a:extLst>
          </p:cNvPr>
          <p:cNvSpPr/>
          <p:nvPr/>
        </p:nvSpPr>
        <p:spPr>
          <a:xfrm>
            <a:off x="1331640" y="1347614"/>
            <a:ext cx="6408712" cy="923330"/>
          </a:xfrm>
          <a:prstGeom prst="rect">
            <a:avLst/>
          </a:prstGeom>
        </p:spPr>
        <p:txBody>
          <a:bodyPr wrap="square">
            <a:spAutoFit/>
          </a:bodyPr>
          <a:lstStyle/>
          <a:p>
            <a:r>
              <a:rPr lang="es-ES" dirty="0"/>
              <a:t>La sentencia </a:t>
            </a:r>
            <a:r>
              <a:rPr lang="es-ES" dirty="0" err="1"/>
              <a:t>print</a:t>
            </a:r>
            <a:r>
              <a:rPr lang="es-ES" dirty="0"/>
              <a:t>, o más bien las cadenas que imprime, permiten también utilizar técnicas avanzadas de formateo, de forma similar al </a:t>
            </a:r>
            <a:r>
              <a:rPr lang="es-ES" dirty="0" err="1"/>
              <a:t>sprintf</a:t>
            </a:r>
            <a:r>
              <a:rPr lang="es-ES" dirty="0"/>
              <a:t> de C. Veamos un ejemplo bastante simple:</a:t>
            </a:r>
            <a:endParaRPr lang="en-GB" dirty="0"/>
          </a:p>
        </p:txBody>
      </p:sp>
      <p:pic>
        <p:nvPicPr>
          <p:cNvPr id="5" name="Picture 4">
            <a:extLst>
              <a:ext uri="{FF2B5EF4-FFF2-40B4-BE49-F238E27FC236}">
                <a16:creationId xmlns:a16="http://schemas.microsoft.com/office/drawing/2014/main" id="{BFE2949D-43B9-43D8-AE11-DD9E64751A60}"/>
              </a:ext>
            </a:extLst>
          </p:cNvPr>
          <p:cNvPicPr>
            <a:picLocks noChangeAspect="1"/>
          </p:cNvPicPr>
          <p:nvPr/>
        </p:nvPicPr>
        <p:blipFill>
          <a:blip r:embed="rId3"/>
          <a:stretch>
            <a:fillRect/>
          </a:stretch>
        </p:blipFill>
        <p:spPr>
          <a:xfrm>
            <a:off x="2056941" y="2872557"/>
            <a:ext cx="5030118" cy="795139"/>
          </a:xfrm>
          <a:prstGeom prst="rect">
            <a:avLst/>
          </a:prstGeom>
        </p:spPr>
      </p:pic>
    </p:spTree>
    <p:extLst>
      <p:ext uri="{BB962C8B-B14F-4D97-AF65-F5344CB8AC3E}">
        <p14:creationId xmlns:p14="http://schemas.microsoft.com/office/powerpoint/2010/main" val="1777513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s-ES" sz="3800" dirty="0"/>
              <a:t>1- Salida estándar</a:t>
            </a:r>
            <a:endParaRPr lang="es-ES" dirty="0"/>
          </a:p>
        </p:txBody>
      </p:sp>
      <p:sp>
        <p:nvSpPr>
          <p:cNvPr id="4" name="Rectangle 3">
            <a:extLst>
              <a:ext uri="{FF2B5EF4-FFF2-40B4-BE49-F238E27FC236}">
                <a16:creationId xmlns:a16="http://schemas.microsoft.com/office/drawing/2014/main" id="{09F10722-E70D-4FFC-B64F-AB799600C9EA}"/>
              </a:ext>
            </a:extLst>
          </p:cNvPr>
          <p:cNvSpPr/>
          <p:nvPr/>
        </p:nvSpPr>
        <p:spPr>
          <a:xfrm>
            <a:off x="1511660" y="1347614"/>
            <a:ext cx="6120680" cy="923330"/>
          </a:xfrm>
          <a:prstGeom prst="rect">
            <a:avLst/>
          </a:prstGeom>
        </p:spPr>
        <p:txBody>
          <a:bodyPr wrap="square">
            <a:spAutoFit/>
          </a:bodyPr>
          <a:lstStyle/>
          <a:p>
            <a:r>
              <a:rPr lang="es-ES" dirty="0"/>
              <a:t>Los especificadores más sencillos están formados por el símbolo % seguido de una letra que indica el tipo con el que formatear el valor, Por ejemplo:</a:t>
            </a:r>
            <a:endParaRPr lang="en-GB" dirty="0"/>
          </a:p>
        </p:txBody>
      </p:sp>
      <p:pic>
        <p:nvPicPr>
          <p:cNvPr id="6" name="Picture 5">
            <a:extLst>
              <a:ext uri="{FF2B5EF4-FFF2-40B4-BE49-F238E27FC236}">
                <a16:creationId xmlns:a16="http://schemas.microsoft.com/office/drawing/2014/main" id="{40A5C8B7-6986-4B25-86F1-DC41B721E25C}"/>
              </a:ext>
            </a:extLst>
          </p:cNvPr>
          <p:cNvPicPr>
            <a:picLocks noChangeAspect="1"/>
          </p:cNvPicPr>
          <p:nvPr/>
        </p:nvPicPr>
        <p:blipFill>
          <a:blip r:embed="rId3"/>
          <a:stretch>
            <a:fillRect/>
          </a:stretch>
        </p:blipFill>
        <p:spPr>
          <a:xfrm>
            <a:off x="2935614" y="2355726"/>
            <a:ext cx="3272772" cy="2288480"/>
          </a:xfrm>
          <a:prstGeom prst="rect">
            <a:avLst/>
          </a:prstGeom>
        </p:spPr>
      </p:pic>
    </p:spTree>
    <p:extLst>
      <p:ext uri="{BB962C8B-B14F-4D97-AF65-F5344CB8AC3E}">
        <p14:creationId xmlns:p14="http://schemas.microsoft.com/office/powerpoint/2010/main" val="3259957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s-ES" sz="3800" dirty="0"/>
              <a:t>1- Salida estándar</a:t>
            </a:r>
            <a:endParaRPr lang="es-ES" dirty="0"/>
          </a:p>
        </p:txBody>
      </p:sp>
      <p:sp>
        <p:nvSpPr>
          <p:cNvPr id="3" name="Rectangle 2">
            <a:extLst>
              <a:ext uri="{FF2B5EF4-FFF2-40B4-BE49-F238E27FC236}">
                <a16:creationId xmlns:a16="http://schemas.microsoft.com/office/drawing/2014/main" id="{780339F3-0240-4DF3-A7D3-2A1DB671FBCC}"/>
              </a:ext>
            </a:extLst>
          </p:cNvPr>
          <p:cNvSpPr/>
          <p:nvPr/>
        </p:nvSpPr>
        <p:spPr>
          <a:xfrm>
            <a:off x="2286000" y="1371421"/>
            <a:ext cx="4572000" cy="1200329"/>
          </a:xfrm>
          <a:prstGeom prst="rect">
            <a:avLst/>
          </a:prstGeom>
        </p:spPr>
        <p:txBody>
          <a:bodyPr>
            <a:spAutoFit/>
          </a:bodyPr>
          <a:lstStyle/>
          <a:p>
            <a:r>
              <a:rPr lang="es-ES"/>
              <a:t>En el caso de los reales es posible indicar la precisión a utilizar precediendo la f de un punto seguido del número de decimales que queremos mostrar:</a:t>
            </a:r>
            <a:endParaRPr lang="en-GB" dirty="0"/>
          </a:p>
        </p:txBody>
      </p:sp>
      <p:sp>
        <p:nvSpPr>
          <p:cNvPr id="7" name="Rectangle 6">
            <a:extLst>
              <a:ext uri="{FF2B5EF4-FFF2-40B4-BE49-F238E27FC236}">
                <a16:creationId xmlns:a16="http://schemas.microsoft.com/office/drawing/2014/main" id="{655F4FEC-C220-4CBE-9624-C01160CB8254}"/>
              </a:ext>
            </a:extLst>
          </p:cNvPr>
          <p:cNvSpPr/>
          <p:nvPr/>
        </p:nvSpPr>
        <p:spPr>
          <a:xfrm>
            <a:off x="2286000" y="3291830"/>
            <a:ext cx="4572000" cy="923330"/>
          </a:xfrm>
          <a:prstGeom prst="rect">
            <a:avLst/>
          </a:prstGeom>
        </p:spPr>
        <p:txBody>
          <a:bodyPr>
            <a:spAutoFit/>
          </a:bodyPr>
          <a:lstStyle/>
          <a:p>
            <a:r>
              <a:rPr lang="es-ES" dirty="0"/>
              <a:t>La misma sintaxis se puede utilizar para indicar el número de caracteres de la cadena que queremos mostrar</a:t>
            </a:r>
            <a:endParaRPr lang="en-GB" dirty="0"/>
          </a:p>
        </p:txBody>
      </p:sp>
      <p:pic>
        <p:nvPicPr>
          <p:cNvPr id="8" name="Picture 7">
            <a:extLst>
              <a:ext uri="{FF2B5EF4-FFF2-40B4-BE49-F238E27FC236}">
                <a16:creationId xmlns:a16="http://schemas.microsoft.com/office/drawing/2014/main" id="{B7EC0351-152F-4F63-92F9-6EA7496794DF}"/>
              </a:ext>
            </a:extLst>
          </p:cNvPr>
          <p:cNvPicPr>
            <a:picLocks noChangeAspect="1"/>
          </p:cNvPicPr>
          <p:nvPr/>
        </p:nvPicPr>
        <p:blipFill>
          <a:blip r:embed="rId3"/>
          <a:stretch>
            <a:fillRect/>
          </a:stretch>
        </p:blipFill>
        <p:spPr>
          <a:xfrm>
            <a:off x="3472819" y="2571750"/>
            <a:ext cx="2198362" cy="648072"/>
          </a:xfrm>
          <a:prstGeom prst="rect">
            <a:avLst/>
          </a:prstGeom>
        </p:spPr>
      </p:pic>
      <p:pic>
        <p:nvPicPr>
          <p:cNvPr id="9" name="Picture 8">
            <a:extLst>
              <a:ext uri="{FF2B5EF4-FFF2-40B4-BE49-F238E27FC236}">
                <a16:creationId xmlns:a16="http://schemas.microsoft.com/office/drawing/2014/main" id="{34FCDD6C-9AB3-47EE-AE43-F618E47DAD89}"/>
              </a:ext>
            </a:extLst>
          </p:cNvPr>
          <p:cNvPicPr>
            <a:picLocks noChangeAspect="1"/>
          </p:cNvPicPr>
          <p:nvPr/>
        </p:nvPicPr>
        <p:blipFill>
          <a:blip r:embed="rId4"/>
          <a:stretch>
            <a:fillRect/>
          </a:stretch>
        </p:blipFill>
        <p:spPr>
          <a:xfrm>
            <a:off x="2877287" y="4420151"/>
            <a:ext cx="3389425" cy="415305"/>
          </a:xfrm>
          <a:prstGeom prst="rect">
            <a:avLst/>
          </a:prstGeom>
        </p:spPr>
      </p:pic>
    </p:spTree>
    <p:extLst>
      <p:ext uri="{BB962C8B-B14F-4D97-AF65-F5344CB8AC3E}">
        <p14:creationId xmlns:p14="http://schemas.microsoft.com/office/powerpoint/2010/main" val="4271849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s-ES" sz="3800" dirty="0"/>
              <a:t>Agenda</a:t>
            </a:r>
            <a:endParaRPr lang="es-ES" dirty="0"/>
          </a:p>
        </p:txBody>
      </p:sp>
      <p:sp>
        <p:nvSpPr>
          <p:cNvPr id="3" name="Rectangle 2"/>
          <p:cNvSpPr>
            <a:spLocks noGrp="1"/>
          </p:cNvSpPr>
          <p:nvPr>
            <p:ph sz="quarter" idx="13"/>
          </p:nvPr>
        </p:nvSpPr>
        <p:spPr>
          <a:xfrm>
            <a:off x="609600" y="1491630"/>
            <a:ext cx="7994848" cy="3307431"/>
          </a:xfrm>
        </p:spPr>
        <p:txBody>
          <a:bodyPr>
            <a:normAutofit/>
          </a:bodyPr>
          <a:lstStyle/>
          <a:p>
            <a:pPr marL="514350" indent="-514350">
              <a:buSzPct val="80000"/>
              <a:buFont typeface="+mj-lt"/>
              <a:buAutoNum type="arabicPeriod"/>
            </a:pPr>
            <a:r>
              <a:rPr lang="es-ES_tradnl" dirty="0"/>
              <a:t>Entrada y salida estándar. </a:t>
            </a:r>
          </a:p>
          <a:p>
            <a:pPr marL="514350" indent="-514350">
              <a:buSzPct val="80000"/>
              <a:buFont typeface="+mj-lt"/>
              <a:buAutoNum type="arabicPeriod"/>
            </a:pPr>
            <a:r>
              <a:rPr lang="es-ES_tradnl" dirty="0">
                <a:solidFill>
                  <a:srgbClr val="FF0000"/>
                </a:solidFill>
              </a:rPr>
              <a:t>Archivos: Lectura y escritura. </a:t>
            </a:r>
          </a:p>
          <a:p>
            <a:pPr marL="514350" indent="-514350">
              <a:buSzPct val="80000"/>
              <a:buFont typeface="+mj-lt"/>
              <a:buAutoNum type="arabicPeriod"/>
            </a:pPr>
            <a:r>
              <a:rPr lang="es-ES_tradnl" dirty="0"/>
              <a:t>Cierre y tratamiento de errores en la gestión de archivos. </a:t>
            </a:r>
          </a:p>
          <a:p>
            <a:pPr marL="514350" indent="-514350">
              <a:buSzPct val="80000"/>
              <a:buFont typeface="+mj-lt"/>
              <a:buAutoNum type="arabicPeriod"/>
            </a:pPr>
            <a:r>
              <a:rPr lang="es-ES_tradnl" dirty="0"/>
              <a:t>Expresiones regulares, patrones. Módulo re. </a:t>
            </a:r>
            <a:endParaRPr lang="en-GB" dirty="0"/>
          </a:p>
          <a:p>
            <a:pPr marL="514350" indent="-514350">
              <a:buSzPct val="80000"/>
              <a:buFont typeface="+mj-lt"/>
              <a:buAutoNum type="arabicPeriod"/>
            </a:pPr>
            <a:endParaRPr lang="es-ES" dirty="0"/>
          </a:p>
        </p:txBody>
      </p:sp>
    </p:spTree>
    <p:extLst>
      <p:ext uri="{BB962C8B-B14F-4D97-AF65-F5344CB8AC3E}">
        <p14:creationId xmlns:p14="http://schemas.microsoft.com/office/powerpoint/2010/main" val="27354954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sentación de la pantalla panorámica">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shade val="45000"/>
                <a:satMod val="150000"/>
              </a:schemeClr>
            </a:gs>
            <a:gs pos="35000">
              <a:schemeClr val="phClr">
                <a:shade val="60000"/>
                <a:satMod val="150000"/>
              </a:schemeClr>
            </a:gs>
            <a:gs pos="100000">
              <a:schemeClr val="phClr">
                <a:tint val="97000"/>
                <a:satMod val="200000"/>
              </a:schemeClr>
            </a:gs>
          </a:gsLst>
          <a:lin ang="16200000" scaled="1"/>
        </a:gra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WidescreenPresentation</Template>
  <TotalTime>0</TotalTime>
  <Words>815</Words>
  <Application>Microsoft Office PowerPoint</Application>
  <PresentationFormat>On-screen Show (16:9)</PresentationFormat>
  <Paragraphs>70</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Calibri</vt:lpstr>
      <vt:lpstr>Tw Cen MT</vt:lpstr>
      <vt:lpstr>Wingdings</vt:lpstr>
      <vt:lpstr>Wingdings 2</vt:lpstr>
      <vt:lpstr>Presentación de la pantalla panorámica</vt:lpstr>
      <vt:lpstr>PROGRAMACIÓN ii - Unidad 4</vt:lpstr>
      <vt:lpstr>Agenda</vt:lpstr>
      <vt:lpstr>Agenda</vt:lpstr>
      <vt:lpstr>1- Entrada estándar</vt:lpstr>
      <vt:lpstr>1- Entrada estándar</vt:lpstr>
      <vt:lpstr>1- Salida estándar</vt:lpstr>
      <vt:lpstr>1- Salida estándar</vt:lpstr>
      <vt:lpstr>1- Salida estándar</vt:lpstr>
      <vt:lpstr>Agenda</vt:lpstr>
      <vt:lpstr>2- Archivos</vt:lpstr>
      <vt:lpstr>2- Archivos</vt:lpstr>
      <vt:lpstr>2- Archivos</vt:lpstr>
      <vt:lpstr>2- Archivos</vt:lpstr>
      <vt:lpstr>2- Archivos</vt:lpstr>
      <vt:lpstr>Agenda</vt:lpstr>
      <vt:lpstr>3- Tratamiento de errores en archivos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2018-03-11T22:14:27Z</dcterms:created>
  <dcterms:modified xsi:type="dcterms:W3CDTF">2020-07-11T01:34:24Z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3082</vt:i4>
  </property>
  <property fmtid="{D5CDD505-2E9C-101B-9397-08002B2CF9AE}" pid="3" name="_Version">
    <vt:lpwstr>12.0.4518</vt:lpwstr>
  </property>
</Properties>
</file>