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73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280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938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442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55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4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9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13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4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77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692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3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9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9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04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9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53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F1C23F-6562-4024-85C9-5EFC982BE831}" type="datetimeFigureOut">
              <a:rPr lang="es-AR" smtClean="0"/>
              <a:t>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F76A0-2CA2-4258-848F-605903771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4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96E18F-6AEA-4A6F-AB1F-5B1AFAE5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                     Data </a:t>
            </a:r>
            <a:r>
              <a:rPr lang="es-AR" b="1" dirty="0" err="1"/>
              <a:t>Science</a:t>
            </a:r>
            <a:endParaRPr lang="es-AR" b="1" dirty="0"/>
          </a:p>
        </p:txBody>
      </p:sp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E50A62DD-887F-4A42-A3CD-862E55AD3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55" y="2463282"/>
            <a:ext cx="6400800" cy="36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Desarrollo de modelos y algoritmos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686187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Si el análisis de datos resulta muy complejo, o plantea más preguntas nuevas que respuestas a la pregunta inicial es conveniente desarrollar  algoritmos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algoritmo puede ser utilizado para encontrar estándares que escapan de la percepción humana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609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Visualización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686187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Analizar visualmente los resultados para garantizar que las conclusiones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021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Toma de decisión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686187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Toma de decisiones estratégicas para el negocio.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1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8C623-B25F-489E-ADDA-7DE2E471B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10" r="-1" b="346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ABA0C53-A3BD-4C23-A5D7-C8735DE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>
                <a:solidFill>
                  <a:srgbClr val="EBEBEB"/>
                </a:solidFill>
              </a:rPr>
              <a:t>Python </a:t>
            </a:r>
            <a:r>
              <a:rPr lang="en-US" sz="4400" b="1" dirty="0" err="1">
                <a:solidFill>
                  <a:srgbClr val="EBEBEB"/>
                </a:solidFill>
              </a:rPr>
              <a:t>en</a:t>
            </a:r>
            <a:r>
              <a:rPr lang="en-US" sz="4400" b="1" dirty="0">
                <a:solidFill>
                  <a:srgbClr val="EBEBEB"/>
                </a:solidFill>
              </a:rPr>
              <a:t> Data Science 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6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61815-74AC-4EDB-8611-260D00A0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/>
              <a:t>¿</a:t>
            </a:r>
            <a:r>
              <a:rPr lang="es-AR" sz="3200" b="1" dirty="0"/>
              <a:t>Qué herramientas computacionales se pueden utilizar para desarrollar cada uno de los bloques?</a:t>
            </a:r>
            <a:endParaRPr lang="es-AR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A9380-DE4D-4F41-84F5-B4A5297F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280832"/>
          </a:xfrm>
        </p:spPr>
        <p:txBody>
          <a:bodyPr>
            <a:normAutofit/>
          </a:bodyPr>
          <a:lstStyle/>
          <a:p>
            <a:r>
              <a:rPr lang="es-AR" dirty="0"/>
              <a:t>Gracias a Python estas tareas se pueden llevar a cabo sin la necesidad de tener conocimientos avanzados de programación, con pocas líneas de código y en entornos de programación amigables que facilitan la programación y visualización de resultados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Python </a:t>
            </a:r>
            <a:r>
              <a:rPr lang="es-AR" dirty="0" err="1"/>
              <a:t>cuentacon</a:t>
            </a:r>
            <a:r>
              <a:rPr lang="es-AR" dirty="0"/>
              <a:t> una gran cantidad de bibliotecas disponibles para cada uno, además de la gran comunidad de programadores que dan soporte en diferentes foros de programación.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7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AA9B63-D64E-4F4D-90E8-3C154E5E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15" y="643466"/>
            <a:ext cx="54178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8C623-B25F-489E-ADDA-7DE2E471B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10" r="-1" b="346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ABA0C53-A3BD-4C23-A5D7-C8735DE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EBEBEB"/>
                </a:solidFill>
              </a:rPr>
              <a:t>10 </a:t>
            </a:r>
            <a:r>
              <a:rPr lang="en-US" sz="4400" b="1" dirty="0" err="1">
                <a:solidFill>
                  <a:srgbClr val="EBEBEB"/>
                </a:solidFill>
              </a:rPr>
              <a:t>ejemplos</a:t>
            </a:r>
            <a:r>
              <a:rPr lang="en-US" sz="4400" b="1" dirty="0">
                <a:solidFill>
                  <a:srgbClr val="EBEBEB"/>
                </a:solidFill>
              </a:rPr>
              <a:t> de </a:t>
            </a:r>
            <a:r>
              <a:rPr lang="en-US" sz="4400" b="1" dirty="0" err="1">
                <a:solidFill>
                  <a:srgbClr val="EBEBEB"/>
                </a:solidFill>
              </a:rPr>
              <a:t>aplicación</a:t>
            </a:r>
            <a:r>
              <a:rPr lang="en-US" sz="4400" b="1" dirty="0">
                <a:solidFill>
                  <a:srgbClr val="EBEBEB"/>
                </a:solidFill>
              </a:rPr>
              <a:t> de Big Data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6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E163B4-0A69-464F-8C4E-0658030C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443330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1. Entendiendo y segmentando a los clientes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82723-ED05-4CDD-9717-6EFD6730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dirty="0"/>
              <a:t>Los datos se utilizan para comprender mejor a los clientes, sus comportamientos y preferencias.</a:t>
            </a:r>
          </a:p>
          <a:p>
            <a:endParaRPr lang="es-ES" dirty="0"/>
          </a:p>
          <a:p>
            <a:r>
              <a:rPr lang="es-ES" dirty="0"/>
              <a:t>Las empresas están dispuestas a ampliar los centros de datos tradicionales con los de redes sociales</a:t>
            </a:r>
          </a:p>
          <a:p>
            <a:endParaRPr lang="es-ES" dirty="0"/>
          </a:p>
          <a:p>
            <a:r>
              <a:rPr lang="es-ES" dirty="0"/>
              <a:t>El objetivo principal crear modelos predictivos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3810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ED23D-E9CF-4434-8B5C-BD6BB351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2. Entendiendo y optimizando los procesos de negocio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7B30-8CF0-478A-8271-E5F57205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big</a:t>
            </a:r>
            <a:r>
              <a:rPr lang="es-ES" dirty="0"/>
              <a:t> data se está utilizando cada vez más para optimizar los procesos de negocio en las empresas.</a:t>
            </a:r>
          </a:p>
          <a:p>
            <a:endParaRPr lang="es-ES" dirty="0"/>
          </a:p>
          <a:p>
            <a:r>
              <a:rPr lang="es-ES" sz="2000" dirty="0"/>
              <a:t>los negocios están optimizando su stock basándose en predicciones generadas gracias a datos de redes sociales</a:t>
            </a:r>
          </a:p>
          <a:p>
            <a:endParaRPr lang="es-ES" sz="2000" dirty="0"/>
          </a:p>
          <a:p>
            <a:r>
              <a:rPr lang="es-ES" dirty="0"/>
              <a:t>Los procesos de recursos humanos también están siendo mejorados gracias al análisis del </a:t>
            </a:r>
            <a:r>
              <a:rPr lang="es-ES" dirty="0" err="1"/>
              <a:t>big</a:t>
            </a:r>
            <a:r>
              <a:rPr lang="es-ES" dirty="0"/>
              <a:t> data.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74439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9494B-931B-4A3A-A374-4544752E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443330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3. Cuantificación y optimización de rendimiento personal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4C81E-CF11-478F-8C5E-661B1805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big</a:t>
            </a:r>
            <a:r>
              <a:rPr lang="es-ES" dirty="0"/>
              <a:t> data no sólo es para empresas y para instituciones públicas o grandes organizaciones</a:t>
            </a:r>
          </a:p>
          <a:p>
            <a:endParaRPr lang="es-ES" dirty="0"/>
          </a:p>
          <a:p>
            <a:r>
              <a:rPr lang="es-ES" dirty="0"/>
              <a:t> Utilización de dispositivos que registran automáticamente datos de consumos de calorías ,niveles de actividad y condición física, o patrones de sueño</a:t>
            </a:r>
          </a:p>
          <a:p>
            <a:endParaRPr lang="es-ES" dirty="0"/>
          </a:p>
          <a:p>
            <a:r>
              <a:rPr lang="es-ES" dirty="0" err="1"/>
              <a:t>Jawbone</a:t>
            </a:r>
            <a:r>
              <a:rPr lang="es-ES" dirty="0"/>
              <a:t> (Empresa), recoge en torno a 60 años de datos de sueño cada noche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203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719B4E-791E-4E19-8382-B794F3C4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AR" sz="3200">
                <a:solidFill>
                  <a:srgbClr val="EBEBEB"/>
                </a:solidFill>
              </a:rPr>
              <a:t>¿ Que es 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440BC0-2B35-49E4-861C-5B4ED1C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AR" sz="2000" dirty="0"/>
              <a:t>Extraer información de grandes cantidades de datos</a:t>
            </a:r>
          </a:p>
          <a:p>
            <a:endParaRPr lang="es-AR" sz="2000" dirty="0"/>
          </a:p>
          <a:p>
            <a:r>
              <a:rPr lang="es-AR" sz="2000" dirty="0"/>
              <a:t>Combinación de estadísticas, matemáticas e informática</a:t>
            </a:r>
          </a:p>
          <a:p>
            <a:endParaRPr lang="es-AR" sz="2000" dirty="0"/>
          </a:p>
          <a:p>
            <a:r>
              <a:rPr lang="es-AR" sz="2000" dirty="0"/>
              <a:t>Objetivo tomar decisiones </a:t>
            </a:r>
          </a:p>
        </p:txBody>
      </p:sp>
    </p:spTree>
    <p:extLst>
      <p:ext uri="{BB962C8B-B14F-4D97-AF65-F5344CB8AC3E}">
        <p14:creationId xmlns:p14="http://schemas.microsoft.com/office/powerpoint/2010/main" val="372771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0C80C-CFD1-49C3-ACA2-72491FF9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4. Mejorando la Salud Pública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8FDE3-C353-4D41-9623-849735B7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AR" dirty="0"/>
              <a:t>Codificación de material genético</a:t>
            </a:r>
          </a:p>
          <a:p>
            <a:r>
              <a:rPr lang="es-ES" dirty="0"/>
              <a:t>El análisis de </a:t>
            </a:r>
            <a:r>
              <a:rPr lang="es-ES" dirty="0" err="1"/>
              <a:t>big</a:t>
            </a:r>
            <a:r>
              <a:rPr lang="es-ES" dirty="0"/>
              <a:t> data nos permite ya descodificar cadenas enteras de ADN permitirá encontrar nuevos tratamientos y comprender mejor las enfermedades</a:t>
            </a:r>
          </a:p>
          <a:p>
            <a:r>
              <a:rPr lang="es-ES" dirty="0"/>
              <a:t>el equipo médico puede intervenir y salvar vidas en un entorno en el que cada hora cuenta.</a:t>
            </a:r>
            <a:endParaRPr lang="es-ES" sz="2000" dirty="0"/>
          </a:p>
          <a:p>
            <a:r>
              <a:rPr lang="es-ES" dirty="0"/>
              <a:t>El análisis de datos masivos también se utiliza a la hora de controlar y predecir la evolución de las epidemias y brotes de enfermedades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037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EDEF66-8F88-433E-B76C-AA1FD960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443330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5. Mejorando el rendimiento deportivo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93B131-4A24-4837-BAEE-EE471D3E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dirty="0"/>
              <a:t>En tenis se lleva mucho tiempo utilizando la herramienta </a:t>
            </a:r>
            <a:r>
              <a:rPr lang="es-ES" dirty="0" err="1"/>
              <a:t>SlamTracker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determinar patrones y estilos de jugadores ganadores.</a:t>
            </a:r>
          </a:p>
          <a:p>
            <a:endParaRPr lang="es-ES" sz="2000" dirty="0"/>
          </a:p>
          <a:p>
            <a:r>
              <a:rPr lang="es-ES" dirty="0"/>
              <a:t>Aplicación de análisis a las grabaciones de vídeo de cada jugador de fútbol y tecnología de sensores en equipamiento deportivo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2292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A779A-97C0-458F-836E-BE42A862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443330" cy="4596794"/>
          </a:xfrm>
        </p:spPr>
        <p:txBody>
          <a:bodyPr anchor="ctr">
            <a:normAutofit/>
          </a:bodyPr>
          <a:lstStyle/>
          <a:p>
            <a:r>
              <a:rPr lang="es-ES" b="1" dirty="0"/>
              <a:t>6. Mejorando la Ciencia y la Investigación</a:t>
            </a:r>
            <a:endParaRPr lang="es-AR" sz="3200" dirty="0">
              <a:solidFill>
                <a:srgbClr val="EBEBEB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C8867-2FA5-45B3-8E41-A7F46DC2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dirty="0"/>
              <a:t>La investigación científica se está viendo transformada por las nuevas posibilidades que ofrece el </a:t>
            </a:r>
            <a:r>
              <a:rPr lang="es-ES" dirty="0" err="1"/>
              <a:t>big</a:t>
            </a:r>
            <a:r>
              <a:rPr lang="es-ES" dirty="0"/>
              <a:t> data</a:t>
            </a:r>
          </a:p>
          <a:p>
            <a:r>
              <a:rPr lang="es-ES" sz="2000" dirty="0"/>
              <a:t>El CERN, intenta descubrir los secretos del universo gracias a los datos del acelerador de partículas</a:t>
            </a:r>
          </a:p>
          <a:p>
            <a:r>
              <a:rPr lang="es-ES" dirty="0"/>
              <a:t> cuenta con 65.000 procesadores para analizar los 30 </a:t>
            </a:r>
            <a:r>
              <a:rPr lang="es-ES" dirty="0" err="1"/>
              <a:t>petabytes</a:t>
            </a:r>
            <a:r>
              <a:rPr lang="es-ES" dirty="0"/>
              <a:t> de datos, no es suficiente</a:t>
            </a:r>
          </a:p>
          <a:p>
            <a:r>
              <a:rPr lang="es-ES"/>
              <a:t>Distribuyen </a:t>
            </a:r>
            <a:r>
              <a:rPr lang="es-ES" dirty="0"/>
              <a:t>la capacidad de computación entre miles de ordenadores repartidos entre otros 150 centros de datos por todo el mundo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0979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528A7-C2D0-4789-9C88-07F9A48C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sz="3600" b="1" dirty="0"/>
              <a:t>. Optimizando el rendimiento de máquinas y dispositivos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C58C9C-7C52-4ECD-AB5D-2CF3FF3E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629174"/>
            <a:ext cx="4351025" cy="575484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yuda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máquinas y dispositivos a ser más inteligentes y autónomos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usan herramientas de análisis de </a:t>
            </a:r>
            <a:r>
              <a:rPr kumimoji="0" lang="es-A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big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data para optimizar las redes de energía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095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8. Mejorando la seguridad y el cumplimiento de la ley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El objetivo es la protección de ataques terroristas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145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9. </a:t>
            </a:r>
            <a:r>
              <a:rPr lang="es-AR" sz="3200" b="1" dirty="0"/>
              <a:t>Marketing</a:t>
            </a:r>
            <a:endParaRPr lang="es-AR" sz="36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Recopilan una gran cantidad de información sobre los clientes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Desafiar la frontera marketing y bases de datos para desarrollar más las tecnologías necesarias.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Analizar, mediante algoritmos, las costumbres de consumo de los usuarios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8231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10. Gobernanza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se analiza la ciencia de datos en la implementación y diseño de políticas pública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movilidad urbana sostenible, ciudades inteligentes, seguridad, propiedad de datos y privacidad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Analizar, mediante algoritmos, las costumbres de consumo de los usuarios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49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C3591-B729-45CC-89E5-C9E93F07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AR" sz="3200" dirty="0">
                <a:solidFill>
                  <a:srgbClr val="EBEBEB"/>
                </a:solidFill>
              </a:rPr>
              <a:t>Inicios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36BD0-85B1-40F5-8DD6-2A75ECFF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AR" sz="2000" dirty="0"/>
              <a:t>1962 “Ciencia de datos”</a:t>
            </a:r>
          </a:p>
          <a:p>
            <a:r>
              <a:rPr lang="es-AR" sz="2000" dirty="0"/>
              <a:t>1977 IASC, misión de convertir datos en información y conocimiento </a:t>
            </a:r>
          </a:p>
          <a:p>
            <a:r>
              <a:rPr lang="es-AR" sz="2000" dirty="0"/>
              <a:t>1996 primera utilización del termino “Ciencia de datos” en una conferencia</a:t>
            </a:r>
          </a:p>
          <a:p>
            <a:r>
              <a:rPr lang="es-AR" sz="2000" dirty="0"/>
              <a:t>2001 inclusión de la estadística en la Ciencia de datos</a:t>
            </a:r>
          </a:p>
          <a:p>
            <a:r>
              <a:rPr lang="es-AR" sz="2000" dirty="0"/>
              <a:t>2002 publicación del “Data </a:t>
            </a:r>
            <a:r>
              <a:rPr lang="es-AR" sz="2000" dirty="0" err="1"/>
              <a:t>Science</a:t>
            </a:r>
            <a:r>
              <a:rPr lang="es-AR" sz="2000" dirty="0"/>
              <a:t> </a:t>
            </a:r>
            <a:r>
              <a:rPr lang="es-AR" sz="2000" dirty="0" err="1"/>
              <a:t>Journal</a:t>
            </a:r>
            <a:r>
              <a:rPr lang="es-AR" sz="2000" dirty="0"/>
              <a:t>”</a:t>
            </a:r>
          </a:p>
          <a:p>
            <a:r>
              <a:rPr lang="en-US" dirty="0" err="1"/>
              <a:t>En</a:t>
            </a:r>
            <a:r>
              <a:rPr lang="en-US" dirty="0"/>
              <a:t> 2005,  The National Science  Board </a:t>
            </a:r>
            <a:r>
              <a:rPr lang="en-US" dirty="0" err="1"/>
              <a:t>publicó</a:t>
            </a:r>
            <a:r>
              <a:rPr lang="en-US" dirty="0"/>
              <a:t> "Long-Lived Digital Data Collections Enabling Research and Education in the 21st Century</a:t>
            </a:r>
          </a:p>
          <a:p>
            <a:r>
              <a:rPr lang="en-US" sz="2000" dirty="0"/>
              <a:t>2014 Primera </a:t>
            </a:r>
            <a:r>
              <a:rPr lang="en-US" sz="2000" dirty="0" err="1"/>
              <a:t>conferencia</a:t>
            </a:r>
            <a:r>
              <a:rPr lang="en-US" sz="2000" dirty="0"/>
              <a:t> </a:t>
            </a:r>
            <a:r>
              <a:rPr lang="en-US" sz="2000" dirty="0" err="1"/>
              <a:t>internacional</a:t>
            </a:r>
            <a:r>
              <a:rPr lang="en-US" sz="2000" dirty="0"/>
              <a:t> de </a:t>
            </a:r>
            <a:r>
              <a:rPr lang="en-US" dirty="0"/>
              <a:t>Data Science and Advanced Analytics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235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61815-74AC-4EDB-8611-260D00A0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proceso sigue un Data </a:t>
            </a:r>
            <a:r>
              <a:rPr lang="es-ES" b="1" dirty="0" err="1"/>
              <a:t>scientist</a:t>
            </a:r>
            <a:r>
              <a:rPr lang="es-ES" b="1" dirty="0"/>
              <a:t>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A9380-DE4D-4F41-84F5-B4A5297F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los datos, independientemente de su fuente (webs, </a:t>
            </a:r>
            <a:r>
              <a:rPr lang="es-ES" dirty="0" err="1"/>
              <a:t>csv</a:t>
            </a:r>
            <a:r>
              <a:rPr lang="es-ES" dirty="0"/>
              <a:t>, logs, </a:t>
            </a:r>
            <a:r>
              <a:rPr lang="es-ES" dirty="0" err="1"/>
              <a:t>APIs</a:t>
            </a:r>
            <a:r>
              <a:rPr lang="es-ES" dirty="0"/>
              <a:t>, etc.) y de su volumen (Big Data o Small Data).</a:t>
            </a:r>
          </a:p>
          <a:p>
            <a:r>
              <a:rPr lang="es-ES" dirty="0"/>
              <a:t>Limpiar los datos, para eliminar lo que distorsiona las mismas.</a:t>
            </a:r>
          </a:p>
          <a:p>
            <a:r>
              <a:rPr lang="es-ES" dirty="0"/>
              <a:t>Procesar los datos usando diferentes métodos estadísticos (inferencia estadística, modelos de regresión, pruebas de hipótesis, etc.).</a:t>
            </a:r>
          </a:p>
          <a:p>
            <a:r>
              <a:rPr lang="es-ES" dirty="0"/>
              <a:t>Diseñar nuevos </a:t>
            </a:r>
            <a:r>
              <a:rPr lang="es-ES" dirty="0" err="1"/>
              <a:t>tests</a:t>
            </a:r>
            <a:r>
              <a:rPr lang="es-ES" dirty="0"/>
              <a:t> o experimentos en caso necesario.</a:t>
            </a:r>
          </a:p>
          <a:p>
            <a:r>
              <a:rPr lang="es-ES" dirty="0"/>
              <a:t>Visualizar y presentar gráficamente los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05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005FB-518A-4DFC-8392-A5E0E880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 </a:t>
            </a:r>
            <a:br>
              <a:rPr lang="es-AR" dirty="0"/>
            </a:br>
            <a:r>
              <a:rPr lang="es-AR" b="1" dirty="0"/>
              <a:t>¿Qué se espera de un Data </a:t>
            </a:r>
            <a:r>
              <a:rPr lang="es-AR" b="1" dirty="0" err="1"/>
              <a:t>Scientist</a:t>
            </a:r>
            <a:r>
              <a:rPr lang="es-AR" b="1" dirty="0"/>
              <a:t>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729E8-B4DC-4010-B21A-4B2FED3C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Capacidades de abordar problemas desde distintas perspectivas </a:t>
            </a:r>
          </a:p>
          <a:p>
            <a:endParaRPr lang="es-AR" dirty="0"/>
          </a:p>
          <a:p>
            <a:r>
              <a:rPr lang="es-ES" dirty="0"/>
              <a:t>Que también tenga las aptitudes necesarias para cubrir la etapa de gestión de datos</a:t>
            </a:r>
          </a:p>
          <a:p>
            <a:endParaRPr lang="es-ES" dirty="0"/>
          </a:p>
          <a:p>
            <a:r>
              <a:rPr lang="es-ES" dirty="0"/>
              <a:t>entienda el negocio para dirigir esta explotación hacia resultados que puedan ser de interés para la compañía.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460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8735-8D62-44ED-9B56-EB7A30E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Diferencias entre Data </a:t>
            </a:r>
            <a:r>
              <a:rPr lang="es-AR" b="1" dirty="0" err="1"/>
              <a:t>scientist</a:t>
            </a:r>
            <a:r>
              <a:rPr lang="es-AR" b="1" dirty="0"/>
              <a:t> y Big Data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A2D30-75F8-4F5F-AB22-AA99033E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Big Data se encarga de resolver los problemas de gestión y almacenamiento de datos</a:t>
            </a:r>
          </a:p>
          <a:p>
            <a:endParaRPr lang="es-ES" dirty="0"/>
          </a:p>
          <a:p>
            <a:r>
              <a:rPr lang="es-ES" dirty="0"/>
              <a:t> Data </a:t>
            </a:r>
            <a:r>
              <a:rPr lang="es-ES" dirty="0" err="1"/>
              <a:t>Science</a:t>
            </a:r>
            <a:r>
              <a:rPr lang="es-ES" dirty="0"/>
              <a:t> se centra en las herramientas que transforman los datos en información de valor. </a:t>
            </a:r>
          </a:p>
          <a:p>
            <a:pPr marL="0" indent="0">
              <a:buNone/>
            </a:pP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79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Proceso de recopilación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Búsquedas en Internet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Datos de organizaciones y empresas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Sistemas y aplicaciones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lang="es-AR" sz="1800" cap="none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Investigaciones.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03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Procesamiento y organización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Proceso de limpieza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Estandarización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Procesamiento y organización de las informaciones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210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A561-E184-4588-99CD-E4E7F17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dirty="0"/>
              <a:t>Análisis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35684-2006-40CE-9D9D-84D8E7C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66070"/>
            <a:ext cx="4141487" cy="379539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AR" sz="180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Distintas técnicas como data mining, análisis de imágenes, Visualización de datos, análisis de escenarios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970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997</Words>
  <Application>Microsoft Office PowerPoint</Application>
  <PresentationFormat>Panorámica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Sala de reuniones Ion</vt:lpstr>
      <vt:lpstr>                     Data Science</vt:lpstr>
      <vt:lpstr>¿ Que es ?</vt:lpstr>
      <vt:lpstr>Inicios </vt:lpstr>
      <vt:lpstr>¿Qué proceso sigue un Data scientist?</vt:lpstr>
      <vt:lpstr>  ¿Qué se espera de un Data Scientist? </vt:lpstr>
      <vt:lpstr>Diferencias entre Data scientist y Big Data</vt:lpstr>
      <vt:lpstr>Proceso de recopilación de datos</vt:lpstr>
      <vt:lpstr>Procesamiento y organización de los datos</vt:lpstr>
      <vt:lpstr>Análisis de los datos</vt:lpstr>
      <vt:lpstr>Desarrollo de modelos y algoritmos</vt:lpstr>
      <vt:lpstr>Visualización de los datos</vt:lpstr>
      <vt:lpstr>Toma de decisión</vt:lpstr>
      <vt:lpstr>Python en Data Science </vt:lpstr>
      <vt:lpstr>¿Qué herramientas computacionales se pueden utilizar para desarrollar cada uno de los bloques?</vt:lpstr>
      <vt:lpstr>Presentación de PowerPoint</vt:lpstr>
      <vt:lpstr>10 ejemplos de aplicación de Big Data</vt:lpstr>
      <vt:lpstr>1. Entendiendo y segmentando a los clientes</vt:lpstr>
      <vt:lpstr>2. Entendiendo y optimizando los procesos de negocio</vt:lpstr>
      <vt:lpstr>3. Cuantificación y optimización de rendimiento personal</vt:lpstr>
      <vt:lpstr>4. Mejorando la Salud Pública</vt:lpstr>
      <vt:lpstr>5. Mejorando el rendimiento deportivo</vt:lpstr>
      <vt:lpstr>6. Mejorando la Ciencia y la Investigación</vt:lpstr>
      <vt:lpstr>7. Optimizando el rendimiento de máquinas y dispositivos</vt:lpstr>
      <vt:lpstr>8. Mejorando la seguridad y el cumplimiento de la ley</vt:lpstr>
      <vt:lpstr>9. Marketing</vt:lpstr>
      <vt:lpstr>10. Gobernanza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Data Science</dc:title>
  <dc:creator>Destito Altieri, Juan Cruz</dc:creator>
  <cp:lastModifiedBy>Juan Cruz Destito Altieri</cp:lastModifiedBy>
  <cp:revision>2</cp:revision>
  <dcterms:created xsi:type="dcterms:W3CDTF">2020-11-03T20:30:36Z</dcterms:created>
  <dcterms:modified xsi:type="dcterms:W3CDTF">2020-11-03T23:23:23Z</dcterms:modified>
</cp:coreProperties>
</file>