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2" r:id="rId4"/>
    <p:sldId id="258" r:id="rId5"/>
    <p:sldId id="259" r:id="rId6"/>
    <p:sldId id="266" r:id="rId7"/>
    <p:sldId id="261" r:id="rId8"/>
    <p:sldId id="260" r:id="rId9"/>
    <p:sldId id="263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9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B0AFF-A950-4B34-95C9-9E516C92907E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278281A-E345-45F3-8C09-5DECB0999EE3}">
      <dgm:prSet phldrT="[Text]" custT="1"/>
      <dgm:spPr/>
      <dgm:t>
        <a:bodyPr/>
        <a:lstStyle/>
        <a:p>
          <a:r>
            <a:rPr lang="en-US" sz="2200" dirty="0"/>
            <a:t>Introduction</a:t>
          </a:r>
        </a:p>
      </dgm:t>
    </dgm:pt>
    <dgm:pt modelId="{9CB67F6A-D9BA-4A2F-9A23-28F361A30669}" type="parTrans" cxnId="{B1A74BC6-A735-4136-94E1-E9C8180A659E}">
      <dgm:prSet/>
      <dgm:spPr/>
      <dgm:t>
        <a:bodyPr/>
        <a:lstStyle/>
        <a:p>
          <a:endParaRPr lang="en-US"/>
        </a:p>
      </dgm:t>
    </dgm:pt>
    <dgm:pt modelId="{E3E69C86-DDA3-44F1-BAC0-262041AE5588}" type="sibTrans" cxnId="{B1A74BC6-A735-4136-94E1-E9C8180A659E}">
      <dgm:prSet/>
      <dgm:spPr/>
      <dgm:t>
        <a:bodyPr/>
        <a:lstStyle/>
        <a:p>
          <a:endParaRPr lang="en-US"/>
        </a:p>
      </dgm:t>
    </dgm:pt>
    <dgm:pt modelId="{0915EC8B-1B90-472B-A451-CD4DECA8911B}">
      <dgm:prSet phldrT="[Text]" custT="1"/>
      <dgm:spPr/>
      <dgm:t>
        <a:bodyPr/>
        <a:lstStyle/>
        <a:p>
          <a:r>
            <a:rPr lang="en-US" sz="2200" dirty="0"/>
            <a:t>Results</a:t>
          </a:r>
        </a:p>
      </dgm:t>
    </dgm:pt>
    <dgm:pt modelId="{E0D7AB9A-1155-4637-93C8-6D05EE046C8B}" type="parTrans" cxnId="{993FB7C9-3680-4B07-8A2C-7E52FDCADBAE}">
      <dgm:prSet/>
      <dgm:spPr/>
      <dgm:t>
        <a:bodyPr/>
        <a:lstStyle/>
        <a:p>
          <a:endParaRPr lang="en-US"/>
        </a:p>
      </dgm:t>
    </dgm:pt>
    <dgm:pt modelId="{B5CE64C5-0143-4B11-A84B-0B58841B0754}" type="sibTrans" cxnId="{993FB7C9-3680-4B07-8A2C-7E52FDCADBAE}">
      <dgm:prSet/>
      <dgm:spPr/>
      <dgm:t>
        <a:bodyPr/>
        <a:lstStyle/>
        <a:p>
          <a:endParaRPr lang="en-US"/>
        </a:p>
      </dgm:t>
    </dgm:pt>
    <dgm:pt modelId="{91535248-8217-444A-91E9-20000CDE09B6}">
      <dgm:prSet phldrT="[Text]" custT="1"/>
      <dgm:spPr/>
      <dgm:t>
        <a:bodyPr/>
        <a:lstStyle/>
        <a:p>
          <a:r>
            <a:rPr lang="en-US" sz="2200" dirty="0"/>
            <a:t>Recommendations</a:t>
          </a:r>
        </a:p>
      </dgm:t>
    </dgm:pt>
    <dgm:pt modelId="{A96DC814-FD33-4D57-AA79-C4CF1AD29EFB}" type="parTrans" cxnId="{DACD244E-66C9-445C-89E7-DD723A0DC5B5}">
      <dgm:prSet/>
      <dgm:spPr/>
      <dgm:t>
        <a:bodyPr/>
        <a:lstStyle/>
        <a:p>
          <a:endParaRPr lang="en-US"/>
        </a:p>
      </dgm:t>
    </dgm:pt>
    <dgm:pt modelId="{DF7D9BDA-5081-4043-A94B-1BAB9AE78138}" type="sibTrans" cxnId="{DACD244E-66C9-445C-89E7-DD723A0DC5B5}">
      <dgm:prSet/>
      <dgm:spPr/>
      <dgm:t>
        <a:bodyPr/>
        <a:lstStyle/>
        <a:p>
          <a:endParaRPr lang="en-US"/>
        </a:p>
      </dgm:t>
    </dgm:pt>
    <dgm:pt modelId="{58152BBB-1E1E-45F3-A530-31A91BD59536}" type="pres">
      <dgm:prSet presAssocID="{5B6B0AFF-A950-4B34-95C9-9E516C92907E}" presName="Name0" presStyleCnt="0">
        <dgm:presLayoutVars>
          <dgm:chMax val="7"/>
          <dgm:chPref val="7"/>
          <dgm:dir/>
        </dgm:presLayoutVars>
      </dgm:prSet>
      <dgm:spPr/>
    </dgm:pt>
    <dgm:pt modelId="{2004083C-9FD0-4DFA-AC74-2EA98B752F0B}" type="pres">
      <dgm:prSet presAssocID="{5B6B0AFF-A950-4B34-95C9-9E516C92907E}" presName="Name1" presStyleCnt="0"/>
      <dgm:spPr/>
    </dgm:pt>
    <dgm:pt modelId="{3FFAE158-0692-4635-9CC9-2137B6AFA91B}" type="pres">
      <dgm:prSet presAssocID="{5B6B0AFF-A950-4B34-95C9-9E516C92907E}" presName="cycle" presStyleCnt="0"/>
      <dgm:spPr/>
    </dgm:pt>
    <dgm:pt modelId="{323F8B21-4F28-476E-BAB7-4A790DA5F4CE}" type="pres">
      <dgm:prSet presAssocID="{5B6B0AFF-A950-4B34-95C9-9E516C92907E}" presName="srcNode" presStyleLbl="node1" presStyleIdx="0" presStyleCnt="3"/>
      <dgm:spPr/>
    </dgm:pt>
    <dgm:pt modelId="{80647BE4-AEC8-4FC8-AEE9-EF2F5B3F65B2}" type="pres">
      <dgm:prSet presAssocID="{5B6B0AFF-A950-4B34-95C9-9E516C92907E}" presName="conn" presStyleLbl="parChTrans1D2" presStyleIdx="0" presStyleCnt="1"/>
      <dgm:spPr/>
    </dgm:pt>
    <dgm:pt modelId="{9A50CB1B-42F7-4C33-897C-92E56359D729}" type="pres">
      <dgm:prSet presAssocID="{5B6B0AFF-A950-4B34-95C9-9E516C92907E}" presName="extraNode" presStyleLbl="node1" presStyleIdx="0" presStyleCnt="3"/>
      <dgm:spPr/>
    </dgm:pt>
    <dgm:pt modelId="{863CC1D8-056A-4EB8-98AE-F25033FDA7AC}" type="pres">
      <dgm:prSet presAssocID="{5B6B0AFF-A950-4B34-95C9-9E516C92907E}" presName="dstNode" presStyleLbl="node1" presStyleIdx="0" presStyleCnt="3"/>
      <dgm:spPr/>
    </dgm:pt>
    <dgm:pt modelId="{7A8F64B8-748C-4AEC-AA14-C6EE85C0F7D1}" type="pres">
      <dgm:prSet presAssocID="{6278281A-E345-45F3-8C09-5DECB0999EE3}" presName="text_1" presStyleLbl="node1" presStyleIdx="0" presStyleCnt="3">
        <dgm:presLayoutVars>
          <dgm:bulletEnabled val="1"/>
        </dgm:presLayoutVars>
      </dgm:prSet>
      <dgm:spPr/>
    </dgm:pt>
    <dgm:pt modelId="{A6B76D24-81F7-40ED-B7F7-B96EA0944C24}" type="pres">
      <dgm:prSet presAssocID="{6278281A-E345-45F3-8C09-5DECB0999EE3}" presName="accent_1" presStyleCnt="0"/>
      <dgm:spPr/>
    </dgm:pt>
    <dgm:pt modelId="{1DEF29F1-54D2-4A72-8A72-FFCFBD8CE235}" type="pres">
      <dgm:prSet presAssocID="{6278281A-E345-45F3-8C09-5DECB0999EE3}" presName="accentRepeatNode" presStyleLbl="solidFgAcc1" presStyleIdx="0" presStyleCnt="3"/>
      <dgm:spPr/>
    </dgm:pt>
    <dgm:pt modelId="{ED0E63DF-8A54-4683-9443-335FB8EB8D67}" type="pres">
      <dgm:prSet presAssocID="{0915EC8B-1B90-472B-A451-CD4DECA8911B}" presName="text_2" presStyleLbl="node1" presStyleIdx="1" presStyleCnt="3">
        <dgm:presLayoutVars>
          <dgm:bulletEnabled val="1"/>
        </dgm:presLayoutVars>
      </dgm:prSet>
      <dgm:spPr/>
    </dgm:pt>
    <dgm:pt modelId="{672E208D-0F9F-4761-B7A8-1D655BDAF78B}" type="pres">
      <dgm:prSet presAssocID="{0915EC8B-1B90-472B-A451-CD4DECA8911B}" presName="accent_2" presStyleCnt="0"/>
      <dgm:spPr/>
    </dgm:pt>
    <dgm:pt modelId="{F133995C-85B7-4D5E-9568-4B0880D84DBF}" type="pres">
      <dgm:prSet presAssocID="{0915EC8B-1B90-472B-A451-CD4DECA8911B}" presName="accentRepeatNode" presStyleLbl="solidFgAcc1" presStyleIdx="1" presStyleCnt="3"/>
      <dgm:spPr/>
    </dgm:pt>
    <dgm:pt modelId="{9D6804E8-5949-4DC7-9594-48F7B5093CAE}" type="pres">
      <dgm:prSet presAssocID="{91535248-8217-444A-91E9-20000CDE09B6}" presName="text_3" presStyleLbl="node1" presStyleIdx="2" presStyleCnt="3">
        <dgm:presLayoutVars>
          <dgm:bulletEnabled val="1"/>
        </dgm:presLayoutVars>
      </dgm:prSet>
      <dgm:spPr/>
    </dgm:pt>
    <dgm:pt modelId="{0719BEA1-DDFF-4D4C-B50F-225A66C0F095}" type="pres">
      <dgm:prSet presAssocID="{91535248-8217-444A-91E9-20000CDE09B6}" presName="accent_3" presStyleCnt="0"/>
      <dgm:spPr/>
    </dgm:pt>
    <dgm:pt modelId="{2D36FD09-1AE6-43F6-82D2-F62482BA680D}" type="pres">
      <dgm:prSet presAssocID="{91535248-8217-444A-91E9-20000CDE09B6}" presName="accentRepeatNode" presStyleLbl="solidFgAcc1" presStyleIdx="2" presStyleCnt="3"/>
      <dgm:spPr/>
    </dgm:pt>
  </dgm:ptLst>
  <dgm:cxnLst>
    <dgm:cxn modelId="{DACD244E-66C9-445C-89E7-DD723A0DC5B5}" srcId="{5B6B0AFF-A950-4B34-95C9-9E516C92907E}" destId="{91535248-8217-444A-91E9-20000CDE09B6}" srcOrd="2" destOrd="0" parTransId="{A96DC814-FD33-4D57-AA79-C4CF1AD29EFB}" sibTransId="{DF7D9BDA-5081-4043-A94B-1BAB9AE78138}"/>
    <dgm:cxn modelId="{FDC9586E-76D4-441F-AFC9-14A42EC4CD66}" type="presOf" srcId="{6278281A-E345-45F3-8C09-5DECB0999EE3}" destId="{7A8F64B8-748C-4AEC-AA14-C6EE85C0F7D1}" srcOrd="0" destOrd="0" presId="urn:microsoft.com/office/officeart/2008/layout/VerticalCurvedList"/>
    <dgm:cxn modelId="{AC33D593-895D-4CA7-9B89-A23DD0D3BC06}" type="presOf" srcId="{5B6B0AFF-A950-4B34-95C9-9E516C92907E}" destId="{58152BBB-1E1E-45F3-A530-31A91BD59536}" srcOrd="0" destOrd="0" presId="urn:microsoft.com/office/officeart/2008/layout/VerticalCurvedList"/>
    <dgm:cxn modelId="{FAB37196-530B-426D-AC4F-98E69D9F698B}" type="presOf" srcId="{0915EC8B-1B90-472B-A451-CD4DECA8911B}" destId="{ED0E63DF-8A54-4683-9443-335FB8EB8D67}" srcOrd="0" destOrd="0" presId="urn:microsoft.com/office/officeart/2008/layout/VerticalCurvedList"/>
    <dgm:cxn modelId="{B1A74BC6-A735-4136-94E1-E9C8180A659E}" srcId="{5B6B0AFF-A950-4B34-95C9-9E516C92907E}" destId="{6278281A-E345-45F3-8C09-5DECB0999EE3}" srcOrd="0" destOrd="0" parTransId="{9CB67F6A-D9BA-4A2F-9A23-28F361A30669}" sibTransId="{E3E69C86-DDA3-44F1-BAC0-262041AE5588}"/>
    <dgm:cxn modelId="{993FB7C9-3680-4B07-8A2C-7E52FDCADBAE}" srcId="{5B6B0AFF-A950-4B34-95C9-9E516C92907E}" destId="{0915EC8B-1B90-472B-A451-CD4DECA8911B}" srcOrd="1" destOrd="0" parTransId="{E0D7AB9A-1155-4637-93C8-6D05EE046C8B}" sibTransId="{B5CE64C5-0143-4B11-A84B-0B58841B0754}"/>
    <dgm:cxn modelId="{8EBEAAE4-C7FE-4415-BD4D-4DAD3D285A6E}" type="presOf" srcId="{E3E69C86-DDA3-44F1-BAC0-262041AE5588}" destId="{80647BE4-AEC8-4FC8-AEE9-EF2F5B3F65B2}" srcOrd="0" destOrd="0" presId="urn:microsoft.com/office/officeart/2008/layout/VerticalCurvedList"/>
    <dgm:cxn modelId="{41D017FD-EB1E-407F-8A48-6683D8F8F9C3}" type="presOf" srcId="{91535248-8217-444A-91E9-20000CDE09B6}" destId="{9D6804E8-5949-4DC7-9594-48F7B5093CAE}" srcOrd="0" destOrd="0" presId="urn:microsoft.com/office/officeart/2008/layout/VerticalCurvedList"/>
    <dgm:cxn modelId="{E8102895-7438-4038-94BE-8482BBBEF54A}" type="presParOf" srcId="{58152BBB-1E1E-45F3-A530-31A91BD59536}" destId="{2004083C-9FD0-4DFA-AC74-2EA98B752F0B}" srcOrd="0" destOrd="0" presId="urn:microsoft.com/office/officeart/2008/layout/VerticalCurvedList"/>
    <dgm:cxn modelId="{DE6CB633-FD4F-4FB0-B792-C9A3C8D3228E}" type="presParOf" srcId="{2004083C-9FD0-4DFA-AC74-2EA98B752F0B}" destId="{3FFAE158-0692-4635-9CC9-2137B6AFA91B}" srcOrd="0" destOrd="0" presId="urn:microsoft.com/office/officeart/2008/layout/VerticalCurvedList"/>
    <dgm:cxn modelId="{515BC8B4-A932-419C-97F0-76F0AC487AC0}" type="presParOf" srcId="{3FFAE158-0692-4635-9CC9-2137B6AFA91B}" destId="{323F8B21-4F28-476E-BAB7-4A790DA5F4CE}" srcOrd="0" destOrd="0" presId="urn:microsoft.com/office/officeart/2008/layout/VerticalCurvedList"/>
    <dgm:cxn modelId="{B9109393-7284-49F6-9CC6-88F40511D826}" type="presParOf" srcId="{3FFAE158-0692-4635-9CC9-2137B6AFA91B}" destId="{80647BE4-AEC8-4FC8-AEE9-EF2F5B3F65B2}" srcOrd="1" destOrd="0" presId="urn:microsoft.com/office/officeart/2008/layout/VerticalCurvedList"/>
    <dgm:cxn modelId="{35E2AC65-2B12-4234-B09F-74C841AF9EE1}" type="presParOf" srcId="{3FFAE158-0692-4635-9CC9-2137B6AFA91B}" destId="{9A50CB1B-42F7-4C33-897C-92E56359D729}" srcOrd="2" destOrd="0" presId="urn:microsoft.com/office/officeart/2008/layout/VerticalCurvedList"/>
    <dgm:cxn modelId="{3D1FA3ED-EF26-4ED2-89BF-EE96C6C19329}" type="presParOf" srcId="{3FFAE158-0692-4635-9CC9-2137B6AFA91B}" destId="{863CC1D8-056A-4EB8-98AE-F25033FDA7AC}" srcOrd="3" destOrd="0" presId="urn:microsoft.com/office/officeart/2008/layout/VerticalCurvedList"/>
    <dgm:cxn modelId="{F9814767-8B9B-4DB3-B8C3-1D44EDD4D5F8}" type="presParOf" srcId="{2004083C-9FD0-4DFA-AC74-2EA98B752F0B}" destId="{7A8F64B8-748C-4AEC-AA14-C6EE85C0F7D1}" srcOrd="1" destOrd="0" presId="urn:microsoft.com/office/officeart/2008/layout/VerticalCurvedList"/>
    <dgm:cxn modelId="{1864B9A0-ADCE-4542-9239-2A8DD154385A}" type="presParOf" srcId="{2004083C-9FD0-4DFA-AC74-2EA98B752F0B}" destId="{A6B76D24-81F7-40ED-B7F7-B96EA0944C24}" srcOrd="2" destOrd="0" presId="urn:microsoft.com/office/officeart/2008/layout/VerticalCurvedList"/>
    <dgm:cxn modelId="{EDC73C00-575B-479F-8532-EF2E190D7DF2}" type="presParOf" srcId="{A6B76D24-81F7-40ED-B7F7-B96EA0944C24}" destId="{1DEF29F1-54D2-4A72-8A72-FFCFBD8CE235}" srcOrd="0" destOrd="0" presId="urn:microsoft.com/office/officeart/2008/layout/VerticalCurvedList"/>
    <dgm:cxn modelId="{8DC3FD3C-C3DF-4EE4-8512-AB9D01435A5A}" type="presParOf" srcId="{2004083C-9FD0-4DFA-AC74-2EA98B752F0B}" destId="{ED0E63DF-8A54-4683-9443-335FB8EB8D67}" srcOrd="3" destOrd="0" presId="urn:microsoft.com/office/officeart/2008/layout/VerticalCurvedList"/>
    <dgm:cxn modelId="{47EEE67E-6BD4-4240-8AFE-CF2FFF0DA2EB}" type="presParOf" srcId="{2004083C-9FD0-4DFA-AC74-2EA98B752F0B}" destId="{672E208D-0F9F-4761-B7A8-1D655BDAF78B}" srcOrd="4" destOrd="0" presId="urn:microsoft.com/office/officeart/2008/layout/VerticalCurvedList"/>
    <dgm:cxn modelId="{19F6F983-8584-4295-A1E8-6B99BE279BE0}" type="presParOf" srcId="{672E208D-0F9F-4761-B7A8-1D655BDAF78B}" destId="{F133995C-85B7-4D5E-9568-4B0880D84DBF}" srcOrd="0" destOrd="0" presId="urn:microsoft.com/office/officeart/2008/layout/VerticalCurvedList"/>
    <dgm:cxn modelId="{8AFD540D-2B65-4DDB-936B-B22E352AAEFD}" type="presParOf" srcId="{2004083C-9FD0-4DFA-AC74-2EA98B752F0B}" destId="{9D6804E8-5949-4DC7-9594-48F7B5093CAE}" srcOrd="5" destOrd="0" presId="urn:microsoft.com/office/officeart/2008/layout/VerticalCurvedList"/>
    <dgm:cxn modelId="{B85DB9D7-3FB6-4A87-9211-6A9E916DCA8D}" type="presParOf" srcId="{2004083C-9FD0-4DFA-AC74-2EA98B752F0B}" destId="{0719BEA1-DDFF-4D4C-B50F-225A66C0F095}" srcOrd="6" destOrd="0" presId="urn:microsoft.com/office/officeart/2008/layout/VerticalCurvedList"/>
    <dgm:cxn modelId="{26E7EEA8-77C3-47B6-824B-88353ACA1FA9}" type="presParOf" srcId="{0719BEA1-DDFF-4D4C-B50F-225A66C0F095}" destId="{2D36FD09-1AE6-43F6-82D2-F62482BA680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28C02-9971-4F0D-B041-D376354F048F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D587C726-94EF-4415-916B-8AD9FFBB99B2}">
      <dgm:prSet/>
      <dgm:spPr/>
      <dgm:t>
        <a:bodyPr/>
        <a:lstStyle/>
        <a:p>
          <a:r>
            <a:rPr lang="en-US" dirty="0"/>
            <a:t>Using the online and offline (google and sphinx ) speech recognition and text to speech API</a:t>
          </a:r>
          <a:endParaRPr lang="en-ID" dirty="0"/>
        </a:p>
      </dgm:t>
    </dgm:pt>
    <dgm:pt modelId="{24270788-BB3A-4375-BD29-6FCDF7D1D17B}" type="parTrans" cxnId="{B953DA9D-26EB-4CC6-82ED-2E1A48FE04D7}">
      <dgm:prSet/>
      <dgm:spPr/>
      <dgm:t>
        <a:bodyPr/>
        <a:lstStyle/>
        <a:p>
          <a:endParaRPr lang="en-ID"/>
        </a:p>
      </dgm:t>
    </dgm:pt>
    <dgm:pt modelId="{C1E52364-5094-49C1-A75D-E422F79FE41F}" type="sibTrans" cxnId="{B953DA9D-26EB-4CC6-82ED-2E1A48FE04D7}">
      <dgm:prSet/>
      <dgm:spPr/>
      <dgm:t>
        <a:bodyPr/>
        <a:lstStyle/>
        <a:p>
          <a:endParaRPr lang="en-ID"/>
        </a:p>
      </dgm:t>
    </dgm:pt>
    <dgm:pt modelId="{F95364ED-E479-4A67-8B0F-A174FE47EBB1}">
      <dgm:prSet/>
      <dgm:spPr/>
      <dgm:t>
        <a:bodyPr/>
        <a:lstStyle/>
        <a:p>
          <a:r>
            <a:rPr lang="en-US" dirty="0"/>
            <a:t>Extracting the speech into data type string, there is lot of possibility to do with the data </a:t>
          </a:r>
          <a:endParaRPr lang="en-ID" dirty="0"/>
        </a:p>
      </dgm:t>
    </dgm:pt>
    <dgm:pt modelId="{DC11642E-AA2E-45E4-A498-E02ED5E25387}" type="parTrans" cxnId="{CBF396BB-A315-424F-ACAA-BB343EEB29FC}">
      <dgm:prSet/>
      <dgm:spPr/>
      <dgm:t>
        <a:bodyPr/>
        <a:lstStyle/>
        <a:p>
          <a:endParaRPr lang="en-ID"/>
        </a:p>
      </dgm:t>
    </dgm:pt>
    <dgm:pt modelId="{3691A1EE-A645-4BE2-BC6D-D64A0057C90E}" type="sibTrans" cxnId="{CBF396BB-A315-424F-ACAA-BB343EEB29FC}">
      <dgm:prSet/>
      <dgm:spPr/>
      <dgm:t>
        <a:bodyPr/>
        <a:lstStyle/>
        <a:p>
          <a:endParaRPr lang="en-ID"/>
        </a:p>
      </dgm:t>
    </dgm:pt>
    <dgm:pt modelId="{F0266359-D93E-48FE-8E73-C0B49D7737A3}">
      <dgm:prSet/>
      <dgm:spPr/>
      <dgm:t>
        <a:bodyPr/>
        <a:lstStyle/>
        <a:p>
          <a:r>
            <a:rPr lang="en-US" dirty="0"/>
            <a:t>Example : </a:t>
          </a:r>
          <a:endParaRPr lang="en-ID" dirty="0"/>
        </a:p>
      </dgm:t>
    </dgm:pt>
    <dgm:pt modelId="{D5F1E039-F67D-4988-952F-1CC25E9DB373}" type="parTrans" cxnId="{3F26938A-0D22-4D0B-BBFF-AF5DE43A8EB9}">
      <dgm:prSet/>
      <dgm:spPr/>
      <dgm:t>
        <a:bodyPr/>
        <a:lstStyle/>
        <a:p>
          <a:endParaRPr lang="en-ID"/>
        </a:p>
      </dgm:t>
    </dgm:pt>
    <dgm:pt modelId="{6C47F135-46A8-49C4-ACE9-55D2D331395D}" type="sibTrans" cxnId="{3F26938A-0D22-4D0B-BBFF-AF5DE43A8EB9}">
      <dgm:prSet/>
      <dgm:spPr/>
      <dgm:t>
        <a:bodyPr/>
        <a:lstStyle/>
        <a:p>
          <a:endParaRPr lang="en-ID"/>
        </a:p>
      </dgm:t>
    </dgm:pt>
    <dgm:pt modelId="{A6A07FD0-76FC-4F1A-B15D-4C84E7F3C884}">
      <dgm:prSet/>
      <dgm:spPr/>
      <dgm:t>
        <a:bodyPr/>
        <a:lstStyle/>
        <a:p>
          <a:r>
            <a:rPr lang="en-US" dirty="0"/>
            <a:t>Extract some keywords , ( “ come “, or “ closer “ )</a:t>
          </a:r>
          <a:endParaRPr lang="en-ID" dirty="0"/>
        </a:p>
      </dgm:t>
    </dgm:pt>
    <dgm:pt modelId="{FEC752C7-074A-435B-BB0A-B66CEB694A7F}" type="parTrans" cxnId="{DCCC8071-D525-4BCF-B341-48C3A6FD6763}">
      <dgm:prSet/>
      <dgm:spPr/>
      <dgm:t>
        <a:bodyPr/>
        <a:lstStyle/>
        <a:p>
          <a:endParaRPr lang="en-ID"/>
        </a:p>
      </dgm:t>
    </dgm:pt>
    <dgm:pt modelId="{BF803B58-7003-48FA-AA60-B921337C90CC}" type="sibTrans" cxnId="{DCCC8071-D525-4BCF-B341-48C3A6FD6763}">
      <dgm:prSet/>
      <dgm:spPr/>
      <dgm:t>
        <a:bodyPr/>
        <a:lstStyle/>
        <a:p>
          <a:endParaRPr lang="en-ID"/>
        </a:p>
      </dgm:t>
    </dgm:pt>
    <dgm:pt modelId="{99593E74-8ADE-4FA0-AA5B-1944CA22F8E6}">
      <dgm:prSet/>
      <dgm:spPr/>
      <dgm:t>
        <a:bodyPr/>
        <a:lstStyle/>
        <a:p>
          <a:r>
            <a:rPr lang="en-US" dirty="0"/>
            <a:t>Decision making with yes or no question</a:t>
          </a:r>
          <a:endParaRPr lang="en-ID" dirty="0"/>
        </a:p>
      </dgm:t>
    </dgm:pt>
    <dgm:pt modelId="{5DD80B29-5E0F-4737-A42B-1C31B93B6596}" type="parTrans" cxnId="{9080B873-D624-40C5-990B-E16AFC835EF6}">
      <dgm:prSet/>
      <dgm:spPr/>
      <dgm:t>
        <a:bodyPr/>
        <a:lstStyle/>
        <a:p>
          <a:endParaRPr lang="en-ID"/>
        </a:p>
      </dgm:t>
    </dgm:pt>
    <dgm:pt modelId="{FE86962D-8D4A-4657-9A19-6F7108D62FF7}" type="sibTrans" cxnId="{9080B873-D624-40C5-990B-E16AFC835EF6}">
      <dgm:prSet/>
      <dgm:spPr/>
      <dgm:t>
        <a:bodyPr/>
        <a:lstStyle/>
        <a:p>
          <a:endParaRPr lang="en-ID"/>
        </a:p>
      </dgm:t>
    </dgm:pt>
    <dgm:pt modelId="{FA2F57CA-4A27-4476-BBE1-EDFB984E5E13}" type="pres">
      <dgm:prSet presAssocID="{65F28C02-9971-4F0D-B041-D376354F048F}" presName="Name0" presStyleCnt="0">
        <dgm:presLayoutVars>
          <dgm:dir/>
          <dgm:resizeHandles val="exact"/>
        </dgm:presLayoutVars>
      </dgm:prSet>
      <dgm:spPr/>
    </dgm:pt>
    <dgm:pt modelId="{079F36E3-3221-4FED-B914-EA6FFFDE74F9}" type="pres">
      <dgm:prSet presAssocID="{65F28C02-9971-4F0D-B041-D376354F048F}" presName="fgShape" presStyleLbl="fgShp" presStyleIdx="0" presStyleCnt="1"/>
      <dgm:spPr/>
    </dgm:pt>
    <dgm:pt modelId="{6E019D66-FEAA-491F-9119-57CD14C9F425}" type="pres">
      <dgm:prSet presAssocID="{65F28C02-9971-4F0D-B041-D376354F048F}" presName="linComp" presStyleCnt="0"/>
      <dgm:spPr/>
    </dgm:pt>
    <dgm:pt modelId="{A63B0F8E-8B30-4CA6-B71B-855E71D69809}" type="pres">
      <dgm:prSet presAssocID="{D587C726-94EF-4415-916B-8AD9FFBB99B2}" presName="compNode" presStyleCnt="0"/>
      <dgm:spPr/>
    </dgm:pt>
    <dgm:pt modelId="{EACCD84C-16AB-453D-9B83-ADF228A01361}" type="pres">
      <dgm:prSet presAssocID="{D587C726-94EF-4415-916B-8AD9FFBB99B2}" presName="bkgdShape" presStyleLbl="node1" presStyleIdx="0" presStyleCnt="3"/>
      <dgm:spPr/>
    </dgm:pt>
    <dgm:pt modelId="{A9193A2E-1548-4076-888A-C79BF22F28E2}" type="pres">
      <dgm:prSet presAssocID="{D587C726-94EF-4415-916B-8AD9FFBB99B2}" presName="nodeTx" presStyleLbl="node1" presStyleIdx="0" presStyleCnt="3">
        <dgm:presLayoutVars>
          <dgm:bulletEnabled val="1"/>
        </dgm:presLayoutVars>
      </dgm:prSet>
      <dgm:spPr/>
    </dgm:pt>
    <dgm:pt modelId="{AAB9AD80-02AB-4DCF-B922-B585EE3D1C73}" type="pres">
      <dgm:prSet presAssocID="{D587C726-94EF-4415-916B-8AD9FFBB99B2}" presName="invisiNode" presStyleLbl="node1" presStyleIdx="0" presStyleCnt="3"/>
      <dgm:spPr/>
    </dgm:pt>
    <dgm:pt modelId="{83C074E0-6FE0-4218-87C9-455223EE0C26}" type="pres">
      <dgm:prSet presAssocID="{D587C726-94EF-4415-916B-8AD9FFBB99B2}" presName="imagNode" presStyleLbl="fgImgPlace1" presStyleIdx="0" presStyleCnt="3"/>
      <dgm:spPr/>
    </dgm:pt>
    <dgm:pt modelId="{19314B86-0F01-4862-919E-C6F7A2789C6D}" type="pres">
      <dgm:prSet presAssocID="{C1E52364-5094-49C1-A75D-E422F79FE41F}" presName="sibTrans" presStyleLbl="sibTrans2D1" presStyleIdx="0" presStyleCnt="0"/>
      <dgm:spPr/>
    </dgm:pt>
    <dgm:pt modelId="{F2BB3F44-F19F-408C-A902-66F53EEF87CB}" type="pres">
      <dgm:prSet presAssocID="{F95364ED-E479-4A67-8B0F-A174FE47EBB1}" presName="compNode" presStyleCnt="0"/>
      <dgm:spPr/>
    </dgm:pt>
    <dgm:pt modelId="{3AB5C432-B4D9-4DE0-A495-69535151A060}" type="pres">
      <dgm:prSet presAssocID="{F95364ED-E479-4A67-8B0F-A174FE47EBB1}" presName="bkgdShape" presStyleLbl="node1" presStyleIdx="1" presStyleCnt="3"/>
      <dgm:spPr/>
    </dgm:pt>
    <dgm:pt modelId="{E8325527-AAE6-419D-99F5-B0EA0D18034B}" type="pres">
      <dgm:prSet presAssocID="{F95364ED-E479-4A67-8B0F-A174FE47EBB1}" presName="nodeTx" presStyleLbl="node1" presStyleIdx="1" presStyleCnt="3">
        <dgm:presLayoutVars>
          <dgm:bulletEnabled val="1"/>
        </dgm:presLayoutVars>
      </dgm:prSet>
      <dgm:spPr/>
    </dgm:pt>
    <dgm:pt modelId="{03C77F02-94B4-4DF3-A4C6-6FCC1190068E}" type="pres">
      <dgm:prSet presAssocID="{F95364ED-E479-4A67-8B0F-A174FE47EBB1}" presName="invisiNode" presStyleLbl="node1" presStyleIdx="1" presStyleCnt="3"/>
      <dgm:spPr/>
    </dgm:pt>
    <dgm:pt modelId="{A6B06665-7B6F-4E7C-BFC3-719311D6752B}" type="pres">
      <dgm:prSet presAssocID="{F95364ED-E479-4A67-8B0F-A174FE47EBB1}" presName="imagNode" presStyleLbl="fgImgPlace1" presStyleIdx="1" presStyleCnt="3"/>
      <dgm:spPr/>
    </dgm:pt>
    <dgm:pt modelId="{6EB489A9-9270-48C5-A5CC-6C698AC4AAA4}" type="pres">
      <dgm:prSet presAssocID="{3691A1EE-A645-4BE2-BC6D-D64A0057C90E}" presName="sibTrans" presStyleLbl="sibTrans2D1" presStyleIdx="0" presStyleCnt="0"/>
      <dgm:spPr/>
    </dgm:pt>
    <dgm:pt modelId="{5DBCC964-85CC-48DD-8ED8-457DCAE619B8}" type="pres">
      <dgm:prSet presAssocID="{F0266359-D93E-48FE-8E73-C0B49D7737A3}" presName="compNode" presStyleCnt="0"/>
      <dgm:spPr/>
    </dgm:pt>
    <dgm:pt modelId="{F08CFE13-A4EA-44B3-96FB-F9EB02EB8842}" type="pres">
      <dgm:prSet presAssocID="{F0266359-D93E-48FE-8E73-C0B49D7737A3}" presName="bkgdShape" presStyleLbl="node1" presStyleIdx="2" presStyleCnt="3" custLinFactNeighborX="64" custLinFactNeighborY="-1274"/>
      <dgm:spPr/>
    </dgm:pt>
    <dgm:pt modelId="{F2998E40-89AA-45D7-BE18-F99CCDD0F151}" type="pres">
      <dgm:prSet presAssocID="{F0266359-D93E-48FE-8E73-C0B49D7737A3}" presName="nodeTx" presStyleLbl="node1" presStyleIdx="2" presStyleCnt="3">
        <dgm:presLayoutVars>
          <dgm:bulletEnabled val="1"/>
        </dgm:presLayoutVars>
      </dgm:prSet>
      <dgm:spPr/>
    </dgm:pt>
    <dgm:pt modelId="{FAE23909-B127-4834-90DE-A71164C21883}" type="pres">
      <dgm:prSet presAssocID="{F0266359-D93E-48FE-8E73-C0B49D7737A3}" presName="invisiNode" presStyleLbl="node1" presStyleIdx="2" presStyleCnt="3"/>
      <dgm:spPr/>
    </dgm:pt>
    <dgm:pt modelId="{617741D0-C1D4-4608-944E-14348B2873B9}" type="pres">
      <dgm:prSet presAssocID="{F0266359-D93E-48FE-8E73-C0B49D7737A3}" presName="imagNode" presStyleLbl="fgImgPlace1" presStyleIdx="2" presStyleCnt="3"/>
      <dgm:spPr/>
    </dgm:pt>
  </dgm:ptLst>
  <dgm:cxnLst>
    <dgm:cxn modelId="{054F1115-7CDC-4BF6-AB2C-A4D79BBCFEE0}" type="presOf" srcId="{F95364ED-E479-4A67-8B0F-A174FE47EBB1}" destId="{3AB5C432-B4D9-4DE0-A495-69535151A060}" srcOrd="0" destOrd="0" presId="urn:microsoft.com/office/officeart/2005/8/layout/hList7"/>
    <dgm:cxn modelId="{5388161A-DAD8-46E5-943B-D16CD981253D}" type="presOf" srcId="{D587C726-94EF-4415-916B-8AD9FFBB99B2}" destId="{EACCD84C-16AB-453D-9B83-ADF228A01361}" srcOrd="0" destOrd="0" presId="urn:microsoft.com/office/officeart/2005/8/layout/hList7"/>
    <dgm:cxn modelId="{AC1F8A1B-66C9-4FBE-B318-7C80106B5792}" type="presOf" srcId="{A6A07FD0-76FC-4F1A-B15D-4C84E7F3C884}" destId="{F2998E40-89AA-45D7-BE18-F99CCDD0F151}" srcOrd="1" destOrd="1" presId="urn:microsoft.com/office/officeart/2005/8/layout/hList7"/>
    <dgm:cxn modelId="{066FB71C-C2D9-40A5-8052-E638D7A17572}" type="presOf" srcId="{F0266359-D93E-48FE-8E73-C0B49D7737A3}" destId="{F08CFE13-A4EA-44B3-96FB-F9EB02EB8842}" srcOrd="0" destOrd="0" presId="urn:microsoft.com/office/officeart/2005/8/layout/hList7"/>
    <dgm:cxn modelId="{89480421-6008-45AB-B3D0-66C18BB80CA7}" type="presOf" srcId="{D587C726-94EF-4415-916B-8AD9FFBB99B2}" destId="{A9193A2E-1548-4076-888A-C79BF22F28E2}" srcOrd="1" destOrd="0" presId="urn:microsoft.com/office/officeart/2005/8/layout/hList7"/>
    <dgm:cxn modelId="{79867E23-FD4A-4422-848E-BD566FBBA847}" type="presOf" srcId="{65F28C02-9971-4F0D-B041-D376354F048F}" destId="{FA2F57CA-4A27-4476-BBE1-EDFB984E5E13}" srcOrd="0" destOrd="0" presId="urn:microsoft.com/office/officeart/2005/8/layout/hList7"/>
    <dgm:cxn modelId="{CBDEEF37-3F2D-4AA1-B2D9-12498AFFF928}" type="presOf" srcId="{99593E74-8ADE-4FA0-AA5B-1944CA22F8E6}" destId="{F08CFE13-A4EA-44B3-96FB-F9EB02EB8842}" srcOrd="0" destOrd="2" presId="urn:microsoft.com/office/officeart/2005/8/layout/hList7"/>
    <dgm:cxn modelId="{4BDEA448-980D-479F-B463-1C73A6D1978A}" type="presOf" srcId="{C1E52364-5094-49C1-A75D-E422F79FE41F}" destId="{19314B86-0F01-4862-919E-C6F7A2789C6D}" srcOrd="0" destOrd="0" presId="urn:microsoft.com/office/officeart/2005/8/layout/hList7"/>
    <dgm:cxn modelId="{DCCC8071-D525-4BCF-B341-48C3A6FD6763}" srcId="{F0266359-D93E-48FE-8E73-C0B49D7737A3}" destId="{A6A07FD0-76FC-4F1A-B15D-4C84E7F3C884}" srcOrd="0" destOrd="0" parTransId="{FEC752C7-074A-435B-BB0A-B66CEB694A7F}" sibTransId="{BF803B58-7003-48FA-AA60-B921337C90CC}"/>
    <dgm:cxn modelId="{9080B873-D624-40C5-990B-E16AFC835EF6}" srcId="{F0266359-D93E-48FE-8E73-C0B49D7737A3}" destId="{99593E74-8ADE-4FA0-AA5B-1944CA22F8E6}" srcOrd="1" destOrd="0" parTransId="{5DD80B29-5E0F-4737-A42B-1C31B93B6596}" sibTransId="{FE86962D-8D4A-4657-9A19-6F7108D62FF7}"/>
    <dgm:cxn modelId="{3F26938A-0D22-4D0B-BBFF-AF5DE43A8EB9}" srcId="{65F28C02-9971-4F0D-B041-D376354F048F}" destId="{F0266359-D93E-48FE-8E73-C0B49D7737A3}" srcOrd="2" destOrd="0" parTransId="{D5F1E039-F67D-4988-952F-1CC25E9DB373}" sibTransId="{6C47F135-46A8-49C4-ACE9-55D2D331395D}"/>
    <dgm:cxn modelId="{B953DA9D-26EB-4CC6-82ED-2E1A48FE04D7}" srcId="{65F28C02-9971-4F0D-B041-D376354F048F}" destId="{D587C726-94EF-4415-916B-8AD9FFBB99B2}" srcOrd="0" destOrd="0" parTransId="{24270788-BB3A-4375-BD29-6FCDF7D1D17B}" sibTransId="{C1E52364-5094-49C1-A75D-E422F79FE41F}"/>
    <dgm:cxn modelId="{CBF396BB-A315-424F-ACAA-BB343EEB29FC}" srcId="{65F28C02-9971-4F0D-B041-D376354F048F}" destId="{F95364ED-E479-4A67-8B0F-A174FE47EBB1}" srcOrd="1" destOrd="0" parTransId="{DC11642E-AA2E-45E4-A498-E02ED5E25387}" sibTransId="{3691A1EE-A645-4BE2-BC6D-D64A0057C90E}"/>
    <dgm:cxn modelId="{AC9CF4C7-543D-4D7A-8EE9-F86B3374D451}" type="presOf" srcId="{F95364ED-E479-4A67-8B0F-A174FE47EBB1}" destId="{E8325527-AAE6-419D-99F5-B0EA0D18034B}" srcOrd="1" destOrd="0" presId="urn:microsoft.com/office/officeart/2005/8/layout/hList7"/>
    <dgm:cxn modelId="{715017CB-204B-473E-9744-921029EF400D}" type="presOf" srcId="{3691A1EE-A645-4BE2-BC6D-D64A0057C90E}" destId="{6EB489A9-9270-48C5-A5CC-6C698AC4AAA4}" srcOrd="0" destOrd="0" presId="urn:microsoft.com/office/officeart/2005/8/layout/hList7"/>
    <dgm:cxn modelId="{7B0428EC-F686-40C8-AFB7-45916163C522}" type="presOf" srcId="{99593E74-8ADE-4FA0-AA5B-1944CA22F8E6}" destId="{F2998E40-89AA-45D7-BE18-F99CCDD0F151}" srcOrd="1" destOrd="2" presId="urn:microsoft.com/office/officeart/2005/8/layout/hList7"/>
    <dgm:cxn modelId="{89EAB8F6-6358-4B56-B284-DACAB15655A4}" type="presOf" srcId="{A6A07FD0-76FC-4F1A-B15D-4C84E7F3C884}" destId="{F08CFE13-A4EA-44B3-96FB-F9EB02EB8842}" srcOrd="0" destOrd="1" presId="urn:microsoft.com/office/officeart/2005/8/layout/hList7"/>
    <dgm:cxn modelId="{21E073F8-B13D-4B6C-BC47-DCC6CBDFC560}" type="presOf" srcId="{F0266359-D93E-48FE-8E73-C0B49D7737A3}" destId="{F2998E40-89AA-45D7-BE18-F99CCDD0F151}" srcOrd="1" destOrd="0" presId="urn:microsoft.com/office/officeart/2005/8/layout/hList7"/>
    <dgm:cxn modelId="{D66DE6AD-4CEB-49CF-BB36-996BD27662BC}" type="presParOf" srcId="{FA2F57CA-4A27-4476-BBE1-EDFB984E5E13}" destId="{079F36E3-3221-4FED-B914-EA6FFFDE74F9}" srcOrd="0" destOrd="0" presId="urn:microsoft.com/office/officeart/2005/8/layout/hList7"/>
    <dgm:cxn modelId="{86097DFD-F3E8-4666-88FA-D71C04B6DEAC}" type="presParOf" srcId="{FA2F57CA-4A27-4476-BBE1-EDFB984E5E13}" destId="{6E019D66-FEAA-491F-9119-57CD14C9F425}" srcOrd="1" destOrd="0" presId="urn:microsoft.com/office/officeart/2005/8/layout/hList7"/>
    <dgm:cxn modelId="{9AFCCF4E-3A1B-45B8-956B-7C1A907FA233}" type="presParOf" srcId="{6E019D66-FEAA-491F-9119-57CD14C9F425}" destId="{A63B0F8E-8B30-4CA6-B71B-855E71D69809}" srcOrd="0" destOrd="0" presId="urn:microsoft.com/office/officeart/2005/8/layout/hList7"/>
    <dgm:cxn modelId="{525623EE-34C4-47E3-928B-2337A653B43F}" type="presParOf" srcId="{A63B0F8E-8B30-4CA6-B71B-855E71D69809}" destId="{EACCD84C-16AB-453D-9B83-ADF228A01361}" srcOrd="0" destOrd="0" presId="urn:microsoft.com/office/officeart/2005/8/layout/hList7"/>
    <dgm:cxn modelId="{5512AB73-F763-4721-A515-023EDC19AC99}" type="presParOf" srcId="{A63B0F8E-8B30-4CA6-B71B-855E71D69809}" destId="{A9193A2E-1548-4076-888A-C79BF22F28E2}" srcOrd="1" destOrd="0" presId="urn:microsoft.com/office/officeart/2005/8/layout/hList7"/>
    <dgm:cxn modelId="{1BBDED61-F7EB-4707-9C39-335CF31F059F}" type="presParOf" srcId="{A63B0F8E-8B30-4CA6-B71B-855E71D69809}" destId="{AAB9AD80-02AB-4DCF-B922-B585EE3D1C73}" srcOrd="2" destOrd="0" presId="urn:microsoft.com/office/officeart/2005/8/layout/hList7"/>
    <dgm:cxn modelId="{4B86984B-9CC9-47E2-9322-3AD94892550D}" type="presParOf" srcId="{A63B0F8E-8B30-4CA6-B71B-855E71D69809}" destId="{83C074E0-6FE0-4218-87C9-455223EE0C26}" srcOrd="3" destOrd="0" presId="urn:microsoft.com/office/officeart/2005/8/layout/hList7"/>
    <dgm:cxn modelId="{FAC66CB2-8818-4ECB-A5E9-9974DFB9954C}" type="presParOf" srcId="{6E019D66-FEAA-491F-9119-57CD14C9F425}" destId="{19314B86-0F01-4862-919E-C6F7A2789C6D}" srcOrd="1" destOrd="0" presId="urn:microsoft.com/office/officeart/2005/8/layout/hList7"/>
    <dgm:cxn modelId="{BF4D62DB-DA20-465E-95F9-DC1D9609CB46}" type="presParOf" srcId="{6E019D66-FEAA-491F-9119-57CD14C9F425}" destId="{F2BB3F44-F19F-408C-A902-66F53EEF87CB}" srcOrd="2" destOrd="0" presId="urn:microsoft.com/office/officeart/2005/8/layout/hList7"/>
    <dgm:cxn modelId="{6668DF96-DE90-451A-89AD-0CAE66B1C226}" type="presParOf" srcId="{F2BB3F44-F19F-408C-A902-66F53EEF87CB}" destId="{3AB5C432-B4D9-4DE0-A495-69535151A060}" srcOrd="0" destOrd="0" presId="urn:microsoft.com/office/officeart/2005/8/layout/hList7"/>
    <dgm:cxn modelId="{4CAF25F4-D0BA-4C97-AD84-906EC663E044}" type="presParOf" srcId="{F2BB3F44-F19F-408C-A902-66F53EEF87CB}" destId="{E8325527-AAE6-419D-99F5-B0EA0D18034B}" srcOrd="1" destOrd="0" presId="urn:microsoft.com/office/officeart/2005/8/layout/hList7"/>
    <dgm:cxn modelId="{BEAF9A27-0EAE-475C-A4AB-14E4FF9AD0AA}" type="presParOf" srcId="{F2BB3F44-F19F-408C-A902-66F53EEF87CB}" destId="{03C77F02-94B4-4DF3-A4C6-6FCC1190068E}" srcOrd="2" destOrd="0" presId="urn:microsoft.com/office/officeart/2005/8/layout/hList7"/>
    <dgm:cxn modelId="{F1042462-9BA5-4706-8077-38063294B61F}" type="presParOf" srcId="{F2BB3F44-F19F-408C-A902-66F53EEF87CB}" destId="{A6B06665-7B6F-4E7C-BFC3-719311D6752B}" srcOrd="3" destOrd="0" presId="urn:microsoft.com/office/officeart/2005/8/layout/hList7"/>
    <dgm:cxn modelId="{A82DF738-977E-436B-8A2A-E38328FF83FA}" type="presParOf" srcId="{6E019D66-FEAA-491F-9119-57CD14C9F425}" destId="{6EB489A9-9270-48C5-A5CC-6C698AC4AAA4}" srcOrd="3" destOrd="0" presId="urn:microsoft.com/office/officeart/2005/8/layout/hList7"/>
    <dgm:cxn modelId="{58EB1BBA-D8C7-46DE-B60A-7E3A6191E4FA}" type="presParOf" srcId="{6E019D66-FEAA-491F-9119-57CD14C9F425}" destId="{5DBCC964-85CC-48DD-8ED8-457DCAE619B8}" srcOrd="4" destOrd="0" presId="urn:microsoft.com/office/officeart/2005/8/layout/hList7"/>
    <dgm:cxn modelId="{7C6F5FA8-95AA-4721-91FF-BEF3AAF71C14}" type="presParOf" srcId="{5DBCC964-85CC-48DD-8ED8-457DCAE619B8}" destId="{F08CFE13-A4EA-44B3-96FB-F9EB02EB8842}" srcOrd="0" destOrd="0" presId="urn:microsoft.com/office/officeart/2005/8/layout/hList7"/>
    <dgm:cxn modelId="{374D6732-2B66-4921-B0FF-C7D592F0A3B9}" type="presParOf" srcId="{5DBCC964-85CC-48DD-8ED8-457DCAE619B8}" destId="{F2998E40-89AA-45D7-BE18-F99CCDD0F151}" srcOrd="1" destOrd="0" presId="urn:microsoft.com/office/officeart/2005/8/layout/hList7"/>
    <dgm:cxn modelId="{594A396B-94A0-4A5A-9AEF-345F1B9279D8}" type="presParOf" srcId="{5DBCC964-85CC-48DD-8ED8-457DCAE619B8}" destId="{FAE23909-B127-4834-90DE-A71164C21883}" srcOrd="2" destOrd="0" presId="urn:microsoft.com/office/officeart/2005/8/layout/hList7"/>
    <dgm:cxn modelId="{F294750B-565C-4937-AEEC-1201378203F4}" type="presParOf" srcId="{5DBCC964-85CC-48DD-8ED8-457DCAE619B8}" destId="{617741D0-C1D4-4608-944E-14348B2873B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47BE4-AEC8-4FC8-AEE9-EF2F5B3F65B2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F64B8-748C-4AEC-AA14-C6EE85C0F7D1}">
      <dsp:nvSpPr>
        <dsp:cNvPr id="0" name=""/>
        <dsp:cNvSpPr/>
      </dsp:nvSpPr>
      <dsp:spPr>
        <a:xfrm>
          <a:off x="525887" y="377825"/>
          <a:ext cx="8338839" cy="7556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Introduction</a:t>
          </a:r>
        </a:p>
      </dsp:txBody>
      <dsp:txXfrm>
        <a:off x="525887" y="377825"/>
        <a:ext cx="8338839" cy="755650"/>
      </dsp:txXfrm>
    </dsp:sp>
    <dsp:sp modelId="{1DEF29F1-54D2-4A72-8A72-FFCFBD8CE235}">
      <dsp:nvSpPr>
        <dsp:cNvPr id="0" name=""/>
        <dsp:cNvSpPr/>
      </dsp:nvSpPr>
      <dsp:spPr>
        <a:xfrm>
          <a:off x="53606" y="28336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E63DF-8A54-4683-9443-335FB8EB8D67}">
      <dsp:nvSpPr>
        <dsp:cNvPr id="0" name=""/>
        <dsp:cNvSpPr/>
      </dsp:nvSpPr>
      <dsp:spPr>
        <a:xfrm>
          <a:off x="800566" y="1511300"/>
          <a:ext cx="8064160" cy="7556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</a:t>
          </a:r>
        </a:p>
      </dsp:txBody>
      <dsp:txXfrm>
        <a:off x="800566" y="1511300"/>
        <a:ext cx="8064160" cy="755650"/>
      </dsp:txXfrm>
    </dsp:sp>
    <dsp:sp modelId="{F133995C-85B7-4D5E-9568-4B0880D84DBF}">
      <dsp:nvSpPr>
        <dsp:cNvPr id="0" name=""/>
        <dsp:cNvSpPr/>
      </dsp:nvSpPr>
      <dsp:spPr>
        <a:xfrm>
          <a:off x="328285" y="1416843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804E8-5949-4DC7-9594-48F7B5093CAE}">
      <dsp:nvSpPr>
        <dsp:cNvPr id="0" name=""/>
        <dsp:cNvSpPr/>
      </dsp:nvSpPr>
      <dsp:spPr>
        <a:xfrm>
          <a:off x="525887" y="2644775"/>
          <a:ext cx="8338839" cy="7556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Recommendations</a:t>
          </a:r>
        </a:p>
      </dsp:txBody>
      <dsp:txXfrm>
        <a:off x="525887" y="2644775"/>
        <a:ext cx="8338839" cy="755650"/>
      </dsp:txXfrm>
    </dsp:sp>
    <dsp:sp modelId="{2D36FD09-1AE6-43F6-82D2-F62482BA680D}">
      <dsp:nvSpPr>
        <dsp:cNvPr id="0" name=""/>
        <dsp:cNvSpPr/>
      </dsp:nvSpPr>
      <dsp:spPr>
        <a:xfrm>
          <a:off x="53606" y="255031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CD84C-16AB-453D-9B83-ADF228A01361}">
      <dsp:nvSpPr>
        <dsp:cNvPr id="0" name=""/>
        <dsp:cNvSpPr/>
      </dsp:nvSpPr>
      <dsp:spPr>
        <a:xfrm>
          <a:off x="1380" y="0"/>
          <a:ext cx="2147410" cy="375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Using the online and offline (google and sphinx ) speech recognition and text to speech API</a:t>
          </a:r>
          <a:endParaRPr lang="en-ID" sz="1500" kern="1200" dirty="0"/>
        </a:p>
      </dsp:txBody>
      <dsp:txXfrm>
        <a:off x="1380" y="1503680"/>
        <a:ext cx="2147410" cy="1503680"/>
      </dsp:txXfrm>
    </dsp:sp>
    <dsp:sp modelId="{83C074E0-6FE0-4218-87C9-455223EE0C26}">
      <dsp:nvSpPr>
        <dsp:cNvPr id="0" name=""/>
        <dsp:cNvSpPr/>
      </dsp:nvSpPr>
      <dsp:spPr>
        <a:xfrm>
          <a:off x="449178" y="225551"/>
          <a:ext cx="1251813" cy="12518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5C432-B4D9-4DE0-A495-69535151A060}">
      <dsp:nvSpPr>
        <dsp:cNvPr id="0" name=""/>
        <dsp:cNvSpPr/>
      </dsp:nvSpPr>
      <dsp:spPr>
        <a:xfrm>
          <a:off x="2213213" y="0"/>
          <a:ext cx="2147410" cy="375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Extracting the speech into data type string, there is lot of possibility to do with the data </a:t>
          </a:r>
          <a:endParaRPr lang="en-ID" sz="1500" kern="1200" dirty="0"/>
        </a:p>
      </dsp:txBody>
      <dsp:txXfrm>
        <a:off x="2213213" y="1503680"/>
        <a:ext cx="2147410" cy="1503680"/>
      </dsp:txXfrm>
    </dsp:sp>
    <dsp:sp modelId="{A6B06665-7B6F-4E7C-BFC3-719311D6752B}">
      <dsp:nvSpPr>
        <dsp:cNvPr id="0" name=""/>
        <dsp:cNvSpPr/>
      </dsp:nvSpPr>
      <dsp:spPr>
        <a:xfrm>
          <a:off x="2661011" y="225551"/>
          <a:ext cx="1251813" cy="12518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CFE13-A4EA-44B3-96FB-F9EB02EB8842}">
      <dsp:nvSpPr>
        <dsp:cNvPr id="0" name=""/>
        <dsp:cNvSpPr/>
      </dsp:nvSpPr>
      <dsp:spPr>
        <a:xfrm>
          <a:off x="4426420" y="0"/>
          <a:ext cx="2147410" cy="375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Example : </a:t>
          </a:r>
          <a:endParaRPr lang="en-ID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Extract some keywords , ( “ come “, or “ closer “ )</a:t>
          </a:r>
          <a:endParaRPr lang="en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Decision making with yes or no question</a:t>
          </a:r>
          <a:endParaRPr lang="en-ID" sz="1200" kern="1200" dirty="0"/>
        </a:p>
      </dsp:txBody>
      <dsp:txXfrm>
        <a:off x="4426420" y="1503680"/>
        <a:ext cx="2147410" cy="1503680"/>
      </dsp:txXfrm>
    </dsp:sp>
    <dsp:sp modelId="{617741D0-C1D4-4608-944E-14348B2873B9}">
      <dsp:nvSpPr>
        <dsp:cNvPr id="0" name=""/>
        <dsp:cNvSpPr/>
      </dsp:nvSpPr>
      <dsp:spPr>
        <a:xfrm>
          <a:off x="4872844" y="225551"/>
          <a:ext cx="1251813" cy="12518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F36E3-3221-4FED-B914-EA6FFFDE74F9}">
      <dsp:nvSpPr>
        <dsp:cNvPr id="0" name=""/>
        <dsp:cNvSpPr/>
      </dsp:nvSpPr>
      <dsp:spPr>
        <a:xfrm>
          <a:off x="262953" y="3007360"/>
          <a:ext cx="6047930" cy="56388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DB953-018A-468F-A649-A8B3C5DAB22E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90C20-280B-46AC-B664-8ED8A31C37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Remember! </a:t>
            </a:r>
          </a:p>
          <a:p>
            <a:r>
              <a:rPr lang="en-US" dirty="0"/>
              <a:t>- It calculated in 2D image, because the movement of the camera is restricted in one direction only. So the detected circle will always be in one line.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90C20-280B-46AC-B664-8ED8A31C37AD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71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7DC4-C586-48FF-BAEF-20E01F24870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0742-A01E-4568-B513-4CBFFF04FF6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FBA7-0396-4C74-9BAD-7EE60AC7909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ADD5-A9EA-48C4-BDBB-681399332988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64B-16D8-4BE9-806E-83F9B699F54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F5D9-3677-4285-87A8-D61638B76689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7AC-FB80-4911-A972-E9F026C3057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0D9A-E76F-4A0F-967A-958DDB4BD9E9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26AB-CAD4-4520-8E32-15D2A225933A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21C7-B06C-4422-8C75-225ED1AB476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539E-5C3E-4226-93B8-84CB41B23959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9E1F-A449-432C-8F70-236C1B1DCE0C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48D0-5591-482C-A6B4-7D9DDF653F5E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C0FA-FE3F-4A28-B783-546618C912F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B388-9E84-4F19-BEC0-D207A126F0B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490-AE58-4AB8-A777-CA7C3A33BE63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A687-774A-491A-84CB-20B8888AB425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D:\Internship\Buat%20presentasi\ipa_speech_command_2x.mp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D:\Internship\Buat%20presentasi\ipa_tablet_control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iki.ros.org/aruco_det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D:\Internship\Buat%20presentasi\ipa_docking_4x_new.mp4" TargetMode="External"/><Relationship Id="rId2" Type="http://schemas.openxmlformats.org/officeDocument/2006/relationships/hyperlink" Target="file:///D:\Internship\Buat%20presentasi\ipa_docking_4x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cv.org/2.4/doc/tutorials/imgproc/imgtrans/hough_circle/hough_circle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AB9F-A219-463D-99F5-AAD7DF93E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Presentation	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3798-085F-408E-ABA5-CB8413C62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sz="3600" dirty="0"/>
              <a:t>Multiple Topics in </a:t>
            </a:r>
            <a:r>
              <a:rPr lang="en-US" sz="3600" dirty="0" err="1"/>
              <a:t>MobiKa</a:t>
            </a:r>
            <a:endParaRPr lang="en-ID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BE547-04FA-4C87-A7BC-54225072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E658D-2068-4944-8FFB-D4EE7008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C6595-9F39-4D5A-B17B-56A95032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Demo Speech Recognition</a:t>
            </a:r>
            <a:endParaRPr lang="en-ID" dirty="0">
              <a:solidFill>
                <a:srgbClr val="56483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64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0B98-4AD8-435D-BF57-79BAD625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F1759-2B82-4336-926C-D45B6F44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5B62-F76B-47C4-91AD-E8DF9270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81" y="2129395"/>
            <a:ext cx="4420019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Robot “ Come Here “ Command</a:t>
            </a:r>
            <a:endParaRPr lang="en-ID" dirty="0"/>
          </a:p>
        </p:txBody>
      </p:sp>
      <p:sp>
        <p:nvSpPr>
          <p:cNvPr id="6" name="Action Button: Go Forward or Next 5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4E4FC197-A09F-43D3-92A2-EC19930BA682}"/>
              </a:ext>
            </a:extLst>
          </p:cNvPr>
          <p:cNvSpPr/>
          <p:nvPr/>
        </p:nvSpPr>
        <p:spPr>
          <a:xfrm>
            <a:off x="1473200" y="2749550"/>
            <a:ext cx="2679700" cy="1905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AA04F4-879F-4AB2-86D6-F64CF4F4242E}"/>
              </a:ext>
            </a:extLst>
          </p:cNvPr>
          <p:cNvSpPr txBox="1">
            <a:spLocks/>
          </p:cNvSpPr>
          <p:nvPr/>
        </p:nvSpPr>
        <p:spPr>
          <a:xfrm>
            <a:off x="6094476" y="2092420"/>
            <a:ext cx="6574535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Testing speech recognition conversation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615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C6595-9F39-4D5A-B17B-56A95032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Tablet Height Control</a:t>
            </a:r>
            <a:endParaRPr lang="en-ID" dirty="0">
              <a:solidFill>
                <a:srgbClr val="56483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64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0B98-4AD8-435D-BF57-79BAD625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F1759-2B82-4336-926C-D45B6F44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4BD9D-1E28-4254-BE35-D0A92AF58DFC}"/>
              </a:ext>
            </a:extLst>
          </p:cNvPr>
          <p:cNvSpPr/>
          <p:nvPr/>
        </p:nvSpPr>
        <p:spPr>
          <a:xfrm>
            <a:off x="644669" y="1490093"/>
            <a:ext cx="62727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9600"/>
              </a:buCl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Roboclaw</a:t>
            </a:r>
            <a:r>
              <a:rPr lang="en-US" dirty="0"/>
              <a:t> motor and encoder to control the motor</a:t>
            </a:r>
          </a:p>
          <a:p>
            <a:pPr marL="285750" indent="-285750">
              <a:buClr>
                <a:srgbClr val="FF9600"/>
              </a:buClr>
              <a:buFont typeface="Arial" panose="020B0604020202020204" pitchFamily="34" charset="0"/>
              <a:buChar char="•"/>
            </a:pPr>
            <a:r>
              <a:rPr lang="en-US" dirty="0"/>
              <a:t>Can be called with a service, the service consist of the desired height (in cm)</a:t>
            </a:r>
          </a:p>
          <a:p>
            <a:pPr marL="285750" indent="-285750">
              <a:buClr>
                <a:srgbClr val="FF9600"/>
              </a:buClr>
              <a:buFont typeface="Arial" panose="020B0604020202020204" pitchFamily="34" charset="0"/>
              <a:buChar char="•"/>
            </a:pPr>
            <a:r>
              <a:rPr lang="en-US" dirty="0"/>
              <a:t>Controlled automatically but also can be controlled with joystick</a:t>
            </a:r>
          </a:p>
          <a:p>
            <a:pPr marL="285750" indent="-285750">
              <a:buClr>
                <a:srgbClr val="FF9600"/>
              </a:buClr>
              <a:buFont typeface="Arial" panose="020B0604020202020204" pitchFamily="34" charset="0"/>
              <a:buChar char="•"/>
            </a:pPr>
            <a:r>
              <a:rPr lang="en-US" dirty="0"/>
              <a:t>Add acceleration and deceleration for the tablet speed</a:t>
            </a:r>
          </a:p>
          <a:p>
            <a:pPr marL="285750" indent="-285750">
              <a:buClr>
                <a:srgbClr val="FF96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Action Button: Go Forward or Next 2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59B0B468-C037-4E45-AA8B-EACA770924A1}"/>
              </a:ext>
            </a:extLst>
          </p:cNvPr>
          <p:cNvSpPr/>
          <p:nvPr/>
        </p:nvSpPr>
        <p:spPr>
          <a:xfrm>
            <a:off x="7379242" y="1080046"/>
            <a:ext cx="4163534" cy="307690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141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C6595-9F39-4D5A-B17B-56A95032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9" y="96877"/>
            <a:ext cx="8843692" cy="1259894"/>
          </a:xfrm>
        </p:spPr>
        <p:txBody>
          <a:bodyPr>
            <a:normAutofit/>
          </a:bodyPr>
          <a:lstStyle/>
          <a:p>
            <a:r>
              <a:rPr lang="en-US" dirty="0"/>
              <a:t>Acceleration and </a:t>
            </a:r>
            <a:r>
              <a:rPr lang="en-US" dirty="0" err="1"/>
              <a:t>decceleration</a:t>
            </a:r>
            <a:endParaRPr lang="en-ID" dirty="0">
              <a:solidFill>
                <a:srgbClr val="56483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64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0B98-4AD8-435D-BF57-79BAD625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F1759-2B82-4336-926C-D45B6F44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6A6A0522-B863-462E-939C-410CF89676FC}"/>
              </a:ext>
            </a:extLst>
          </p:cNvPr>
          <p:cNvSpPr/>
          <p:nvPr/>
        </p:nvSpPr>
        <p:spPr>
          <a:xfrm>
            <a:off x="488736" y="1575706"/>
            <a:ext cx="4481764" cy="2237874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Constant speed</a:t>
            </a:r>
            <a:endParaRPr lang="en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09E6EA-AC6E-45FE-AF0E-9BFD05DED8E1}"/>
              </a:ext>
            </a:extLst>
          </p:cNvPr>
          <p:cNvCxnSpPr/>
          <p:nvPr/>
        </p:nvCxnSpPr>
        <p:spPr>
          <a:xfrm>
            <a:off x="1056017" y="1575706"/>
            <a:ext cx="0" cy="223787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0228C0-C062-4FE6-B12D-2EBE8626F85A}"/>
              </a:ext>
            </a:extLst>
          </p:cNvPr>
          <p:cNvCxnSpPr/>
          <p:nvPr/>
        </p:nvCxnSpPr>
        <p:spPr>
          <a:xfrm>
            <a:off x="4408817" y="1575706"/>
            <a:ext cx="0" cy="223787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530D33-E4D3-4A08-9813-86AA308C8E83}"/>
              </a:ext>
            </a:extLst>
          </p:cNvPr>
          <p:cNvSpPr txBox="1"/>
          <p:nvPr/>
        </p:nvSpPr>
        <p:spPr>
          <a:xfrm>
            <a:off x="93492" y="3853500"/>
            <a:ext cx="17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accelerate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92D71-88F5-4D1F-9217-AE4644ACE62F}"/>
              </a:ext>
            </a:extLst>
          </p:cNvPr>
          <p:cNvSpPr txBox="1"/>
          <p:nvPr/>
        </p:nvSpPr>
        <p:spPr>
          <a:xfrm>
            <a:off x="4035839" y="38535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decelerate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7BBC4B-4345-487B-882E-6E1944E25E95}"/>
                  </a:ext>
                </a:extLst>
              </p:cNvPr>
              <p:cNvSpPr txBox="1"/>
              <p:nvPr/>
            </p:nvSpPr>
            <p:spPr>
              <a:xfrm>
                <a:off x="5030915" y="968263"/>
                <a:ext cx="6395918" cy="1915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Accelerate : 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ID" dirty="0"/>
              </a:p>
              <a:p>
                <a:endParaRPr lang="en-US" dirty="0"/>
              </a:p>
              <a:p>
                <a:r>
                  <a:rPr lang="en-US" dirty="0"/>
                  <a:t>Decelerate :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𝑔𝑜𝑎𝑙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𝑔𝑜𝑎𝑙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When to decelerate -&gt;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+ 5)</m:t>
                        </m:r>
                      </m:den>
                    </m:f>
                  </m:oMath>
                </a14:m>
                <a:r>
                  <a:rPr lang="en-ID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Deceleration distance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</m:d>
                  </m:oMath>
                </a14:m>
                <a:r>
                  <a:rPr lang="en-ID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7BBC4B-4345-487B-882E-6E1944E25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15" y="968263"/>
                <a:ext cx="6395918" cy="1915974"/>
              </a:xfrm>
              <a:prstGeom prst="rect">
                <a:avLst/>
              </a:prstGeom>
              <a:blipFill>
                <a:blip r:embed="rId2"/>
                <a:stretch>
                  <a:fillRect l="-763" t="-1911" b="-414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>
            <a:extLst>
              <a:ext uri="{FF2B5EF4-FFF2-40B4-BE49-F238E27FC236}">
                <a16:creationId xmlns:a16="http://schemas.microsoft.com/office/drawing/2014/main" id="{44F9FCDA-11D0-4B28-A451-3160850AB3EE}"/>
              </a:ext>
            </a:extLst>
          </p:cNvPr>
          <p:cNvSpPr/>
          <p:nvPr/>
        </p:nvSpPr>
        <p:spPr>
          <a:xfrm>
            <a:off x="6418782" y="4252399"/>
            <a:ext cx="1427580" cy="2207723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CF9EBA-1D55-4670-80DB-32C936475BDB}"/>
              </a:ext>
            </a:extLst>
          </p:cNvPr>
          <p:cNvSpPr txBox="1"/>
          <p:nvPr/>
        </p:nvSpPr>
        <p:spPr>
          <a:xfrm>
            <a:off x="7727927" y="6469345"/>
            <a:ext cx="12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Goal_dist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F93CA-540A-4EE8-949D-1BC712BD3693}"/>
              </a:ext>
            </a:extLst>
          </p:cNvPr>
          <p:cNvSpPr txBox="1"/>
          <p:nvPr/>
        </p:nvSpPr>
        <p:spPr>
          <a:xfrm>
            <a:off x="5179541" y="6488668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Starting_dist</a:t>
            </a:r>
            <a:endParaRPr lang="en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5668E6-924D-4D24-890E-DE992AC0E5EB}"/>
              </a:ext>
            </a:extLst>
          </p:cNvPr>
          <p:cNvSpPr txBox="1"/>
          <p:nvPr/>
        </p:nvSpPr>
        <p:spPr>
          <a:xfrm>
            <a:off x="5914767" y="3952842"/>
            <a:ext cx="1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speed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953DB8-9519-40F8-9D2C-289D0E954D2E}"/>
                  </a:ext>
                </a:extLst>
              </p:cNvPr>
              <p:cNvSpPr txBox="1"/>
              <p:nvPr/>
            </p:nvSpPr>
            <p:spPr>
              <a:xfrm>
                <a:off x="5179541" y="2971846"/>
                <a:ext cx="6888153" cy="414537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C0000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𝑝𝑒𝑒𝑑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𝑠𝑝𝑒𝑒𝑑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𝑠𝑝𝑒𝑒𝑑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𝑔𝑜𝑎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𝑐𝑢𝑟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𝑠𝑝𝑒𝑒𝑑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ID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953DB8-9519-40F8-9D2C-289D0E954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541" y="2971846"/>
                <a:ext cx="6888153" cy="414537"/>
              </a:xfrm>
              <a:prstGeom prst="rect">
                <a:avLst/>
              </a:prstGeom>
              <a:blipFill>
                <a:blip r:embed="rId3"/>
                <a:stretch>
                  <a:fillRect l="-2124" t="-4412" b="-147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058323-8087-4ADE-87DF-E5DC8D178A18}"/>
              </a:ext>
            </a:extLst>
          </p:cNvPr>
          <p:cNvCxnSpPr/>
          <p:nvPr/>
        </p:nvCxnSpPr>
        <p:spPr>
          <a:xfrm flipV="1">
            <a:off x="9429067" y="4798923"/>
            <a:ext cx="0" cy="1802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504706-5A1C-4EED-8660-DAAFBE8F6BEE}"/>
              </a:ext>
            </a:extLst>
          </p:cNvPr>
          <p:cNvCxnSpPr>
            <a:cxnSpLocks/>
          </p:cNvCxnSpPr>
          <p:nvPr/>
        </p:nvCxnSpPr>
        <p:spPr>
          <a:xfrm>
            <a:off x="9017263" y="6384532"/>
            <a:ext cx="22016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0F8788-C6CE-4E0C-A0D2-85AEA2A53A34}"/>
                  </a:ext>
                </a:extLst>
              </p:cNvPr>
              <p:cNvSpPr txBox="1"/>
              <p:nvPr/>
            </p:nvSpPr>
            <p:spPr>
              <a:xfrm>
                <a:off x="9271712" y="4429311"/>
                <a:ext cx="886781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0F8788-C6CE-4E0C-A0D2-85AEA2A53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712" y="4429311"/>
                <a:ext cx="886781" cy="462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A1606B-33DB-4D67-A9B8-B433F571F480}"/>
                  </a:ext>
                </a:extLst>
              </p:cNvPr>
              <p:cNvSpPr txBox="1"/>
              <p:nvPr/>
            </p:nvSpPr>
            <p:spPr>
              <a:xfrm>
                <a:off x="11199834" y="6183123"/>
                <a:ext cx="73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A1606B-33DB-4D67-A9B8-B433F571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9834" y="6183123"/>
                <a:ext cx="738728" cy="276999"/>
              </a:xfrm>
              <a:prstGeom prst="rect">
                <a:avLst/>
              </a:prstGeom>
              <a:blipFill>
                <a:blip r:embed="rId5"/>
                <a:stretch>
                  <a:fillRect l="-3306" b="-21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D09B9AC2-8F41-4A32-944A-B8D4961C8544}"/>
              </a:ext>
            </a:extLst>
          </p:cNvPr>
          <p:cNvCxnSpPr>
            <a:cxnSpLocks/>
          </p:cNvCxnSpPr>
          <p:nvPr/>
        </p:nvCxnSpPr>
        <p:spPr>
          <a:xfrm>
            <a:off x="4662532" y="3504012"/>
            <a:ext cx="1774233" cy="14728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7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6F01-9AD8-4467-AB61-1F9D30A9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E185-39D7-4AEE-8875-09275D51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recognition is able to take people speech into string, and can be used for commands, decision and to have a simple conversation.</a:t>
            </a:r>
          </a:p>
          <a:p>
            <a:r>
              <a:rPr lang="en-US" dirty="0"/>
              <a:t>Docking still need to be optimized in terms of speed, precision, fixed when the marker is no longer detected  by the camera to publish a last known TF in orientation to map.</a:t>
            </a:r>
          </a:p>
          <a:p>
            <a:r>
              <a:rPr lang="en-US" dirty="0"/>
              <a:t>Tablet height control needs to fixed especially in the initialization part, to make sure the switch is pressed firmly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37D3-3417-4ADE-A42C-C533A5C8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D661E-64DD-496F-A85C-02975FF1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5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FB6C-7980-4973-8099-AC68296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20FE7-E745-4D26-8058-8F445EF7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F8FE6-8B07-42D3-8398-A4AE6509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3D27F4-E8D5-414B-87AE-13B5ED800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08824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12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757C-0079-4613-B95A-BC2302C9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74C3-5D8B-4AD3-8ADB-A451BFDB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81E37-CCB0-4E6E-B91B-728394F9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9823-E20B-43FA-8259-3E4DD09A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1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2">
            <a:extLst>
              <a:ext uri="{FF2B5EF4-FFF2-40B4-BE49-F238E27FC236}">
                <a16:creationId xmlns:a16="http://schemas.microsoft.com/office/drawing/2014/main" id="{E58C8766-4DE8-4DB6-A4A6-6D575076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C14F4-0777-46FE-9532-3B0FC267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14178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Marker Detection and Pose Estimation</a:t>
            </a:r>
            <a:endParaRPr lang="en-ID" dirty="0"/>
          </a:p>
        </p:txBody>
      </p:sp>
      <p:sp>
        <p:nvSpPr>
          <p:cNvPr id="2057" name="Rectangle 204">
            <a:extLst>
              <a:ext uri="{FF2B5EF4-FFF2-40B4-BE49-F238E27FC236}">
                <a16:creationId xmlns:a16="http://schemas.microsoft.com/office/drawing/2014/main" id="{FB8C794E-3CC5-4FA5-9A46-B9702575C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1717-2697-46AA-AAC0-55395626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172" y="1271533"/>
            <a:ext cx="6574535" cy="3759253"/>
          </a:xfrm>
        </p:spPr>
        <p:txBody>
          <a:bodyPr>
            <a:normAutofit/>
          </a:bodyPr>
          <a:lstStyle/>
          <a:p>
            <a:r>
              <a:rPr lang="en-US" dirty="0"/>
              <a:t>Standard </a:t>
            </a:r>
            <a:r>
              <a:rPr lang="en-US" dirty="0" err="1"/>
              <a:t>Aruco</a:t>
            </a:r>
            <a:r>
              <a:rPr lang="en-US" dirty="0"/>
              <a:t> Marker Library </a:t>
            </a:r>
            <a:r>
              <a:rPr lang="en-ID" dirty="0">
                <a:hlinkClick r:id="rId2"/>
              </a:rPr>
              <a:t>http://wiki.ros.org/aruco_detect</a:t>
            </a:r>
            <a:r>
              <a:rPr lang="en-ID" dirty="0"/>
              <a:t> to detect the marker</a:t>
            </a:r>
          </a:p>
          <a:p>
            <a:r>
              <a:rPr lang="en-US" dirty="0"/>
              <a:t>S</a:t>
            </a:r>
            <a:r>
              <a:rPr lang="en-ID" dirty="0" err="1"/>
              <a:t>ubscribe</a:t>
            </a:r>
            <a:r>
              <a:rPr lang="en-ID" dirty="0"/>
              <a:t> to topic /</a:t>
            </a:r>
            <a:r>
              <a:rPr lang="en-ID" dirty="0" err="1"/>
              <a:t>fiducial_transform</a:t>
            </a:r>
            <a:r>
              <a:rPr lang="en-ID" dirty="0"/>
              <a:t> </a:t>
            </a:r>
          </a:p>
          <a:p>
            <a:r>
              <a:rPr lang="en-US" dirty="0"/>
              <a:t>Publishing a TF between camera and the Marker and the 2D pose of the marker </a:t>
            </a:r>
          </a:p>
          <a:p>
            <a:endParaRPr lang="en-ID" dirty="0"/>
          </a:p>
        </p:txBody>
      </p:sp>
      <p:pic>
        <p:nvPicPr>
          <p:cNvPr id="1026" name="Picture 2" descr="markers.jpg">
            <a:extLst>
              <a:ext uri="{FF2B5EF4-FFF2-40B4-BE49-F238E27FC236}">
                <a16:creationId xmlns:a16="http://schemas.microsoft.com/office/drawing/2014/main" id="{C63B2428-C643-4906-9F0B-D613C46F1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8924" y="645106"/>
            <a:ext cx="3007783" cy="254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Jphartogi/Ipa_final_presentation/master/Marker%20Pose.png?token=AKA7GHWX4GNBPDYGZAC4UP245OSZQ">
            <a:extLst>
              <a:ext uri="{FF2B5EF4-FFF2-40B4-BE49-F238E27FC236}">
                <a16:creationId xmlns:a16="http://schemas.microsoft.com/office/drawing/2014/main" id="{28C5E85F-14CA-4364-8795-DCC4B21C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886" y="3100161"/>
            <a:ext cx="5820319" cy="32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Freeform 11">
            <a:extLst>
              <a:ext uri="{FF2B5EF4-FFF2-40B4-BE49-F238E27FC236}">
                <a16:creationId xmlns:a16="http://schemas.microsoft.com/office/drawing/2014/main" id="{DCA9D2DF-B9C7-4D7E-A14E-830BAEE6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12E1A-8D9D-43CD-A154-A96ECB4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FBE-F0A5-4C11-A48C-2BBCAA8D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Mixed Topics in </a:t>
            </a:r>
            <a:r>
              <a:rPr lang="en-US" dirty="0" err="1"/>
              <a:t>MobiKa</a:t>
            </a:r>
            <a:r>
              <a:rPr lang="en-US" dirty="0"/>
              <a:t> - Joshua Phartogi</a:t>
            </a:r>
          </a:p>
        </p:txBody>
      </p:sp>
      <p:sp>
        <p:nvSpPr>
          <p:cNvPr id="6" name="AutoShape 2" descr="Marker Pose.png">
            <a:extLst>
              <a:ext uri="{FF2B5EF4-FFF2-40B4-BE49-F238E27FC236}">
                <a16:creationId xmlns:a16="http://schemas.microsoft.com/office/drawing/2014/main" id="{35E9E283-36AA-4852-BB26-D7B8DAEF7E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7" name="AutoShape 4" descr="Marker Pose.png">
            <a:extLst>
              <a:ext uri="{FF2B5EF4-FFF2-40B4-BE49-F238E27FC236}">
                <a16:creationId xmlns:a16="http://schemas.microsoft.com/office/drawing/2014/main" id="{9873CC7D-8ED3-4ABD-B1C6-EB8D28935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5FDB25-D102-41EF-9BED-08CB5B85CC6B}"/>
              </a:ext>
            </a:extLst>
          </p:cNvPr>
          <p:cNvSpPr/>
          <p:nvPr/>
        </p:nvSpPr>
        <p:spPr>
          <a:xfrm>
            <a:off x="4150895" y="5169518"/>
            <a:ext cx="583531" cy="503759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EF77C3-499A-468C-A9F5-BE0887AB8DBB}"/>
              </a:ext>
            </a:extLst>
          </p:cNvPr>
          <p:cNvSpPr/>
          <p:nvPr/>
        </p:nvSpPr>
        <p:spPr>
          <a:xfrm>
            <a:off x="4106128" y="4545122"/>
            <a:ext cx="661737" cy="51007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94A1E-AD29-4FC7-9E61-30A84B3E6400}"/>
              </a:ext>
            </a:extLst>
          </p:cNvPr>
          <p:cNvSpPr txBox="1"/>
          <p:nvPr/>
        </p:nvSpPr>
        <p:spPr>
          <a:xfrm>
            <a:off x="4938549" y="4552460"/>
            <a:ext cx="289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6DOF marker pose</a:t>
            </a:r>
            <a:endParaRPr lang="en-ID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4DA30-5155-46D4-A23F-3C98791DA4B5}"/>
              </a:ext>
            </a:extLst>
          </p:cNvPr>
          <p:cNvSpPr/>
          <p:nvPr/>
        </p:nvSpPr>
        <p:spPr>
          <a:xfrm>
            <a:off x="4938549" y="5236731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2DOF marker pose</a:t>
            </a:r>
            <a:endParaRPr lang="en-ID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049CB1E-B419-440B-A3A1-611257C3A376}"/>
              </a:ext>
            </a:extLst>
          </p:cNvPr>
          <p:cNvSpPr txBox="1">
            <a:spLocks/>
          </p:cNvSpPr>
          <p:nvPr/>
        </p:nvSpPr>
        <p:spPr>
          <a:xfrm>
            <a:off x="7230098" y="4066479"/>
            <a:ext cx="4760013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Transform the 6DOF marker pose to 2DOF marker pose</a:t>
            </a:r>
          </a:p>
          <a:p>
            <a:r>
              <a:rPr lang="en-US" dirty="0"/>
              <a:t>How? Listen TF between 6DOF </a:t>
            </a:r>
            <a:r>
              <a:rPr lang="en-US" dirty="0" err="1"/>
              <a:t>marker_pose</a:t>
            </a:r>
            <a:r>
              <a:rPr lang="en-US" dirty="0"/>
              <a:t> to </a:t>
            </a:r>
            <a:r>
              <a:rPr lang="en-US" dirty="0" err="1"/>
              <a:t>base_link</a:t>
            </a:r>
            <a:r>
              <a:rPr lang="en-US" dirty="0"/>
              <a:t> and take only value of x, y and yaw</a:t>
            </a:r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3939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2468C-4718-4CBE-9756-01CB4D3B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F705F"/>
                </a:solidFill>
              </a:rPr>
              <a:t>Docking Stations</a:t>
            </a:r>
            <a:endParaRPr lang="en-ID">
              <a:solidFill>
                <a:srgbClr val="7F705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F7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Content Placeholder 1034">
            <a:extLst>
              <a:ext uri="{FF2B5EF4-FFF2-40B4-BE49-F238E27FC236}">
                <a16:creationId xmlns:a16="http://schemas.microsoft.com/office/drawing/2014/main" id="{E6DF512F-A416-46AE-B4BD-FD380025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9FE0FB"/>
              </a:buClr>
            </a:pPr>
            <a:r>
              <a:rPr lang="en-US" dirty="0"/>
              <a:t>Implementing and modified the IPA differential docking ( from forward docking to backward docking ) code</a:t>
            </a:r>
          </a:p>
          <a:p>
            <a:pPr>
              <a:buClr>
                <a:srgbClr val="9FE0FB"/>
              </a:buClr>
            </a:pPr>
            <a:r>
              <a:rPr lang="en-US" dirty="0"/>
              <a:t>Test and implement docking the robot to the transformed detected marker</a:t>
            </a:r>
          </a:p>
          <a:p>
            <a:pPr>
              <a:buClr>
                <a:srgbClr val="9FE0FB"/>
              </a:buClr>
            </a:pPr>
            <a:endParaRPr lang="en-US" dirty="0"/>
          </a:p>
        </p:txBody>
      </p:sp>
      <p:pic>
        <p:nvPicPr>
          <p:cNvPr id="1033" name="Picture 6" descr="https://raw.githubusercontent.com/Jphartogi/Ipa_final_presentation/master/Result%20dockig%2017%20may.png?token=AKA7GHTXXIMVU4WBKOS7P7C45OSSG">
            <a:extLst>
              <a:ext uri="{FF2B5EF4-FFF2-40B4-BE49-F238E27FC236}">
                <a16:creationId xmlns:a16="http://schemas.microsoft.com/office/drawing/2014/main" id="{61F1A5ED-C81F-4A3E-92FD-802F1D93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302082"/>
            <a:ext cx="6953577" cy="392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D8E00-AA10-4278-B5E7-B0DA74EA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33577-085D-4541-B143-EEB5CADC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</p:spTree>
    <p:extLst>
      <p:ext uri="{BB962C8B-B14F-4D97-AF65-F5344CB8AC3E}">
        <p14:creationId xmlns:p14="http://schemas.microsoft.com/office/powerpoint/2010/main" val="149375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2468C-4718-4CBE-9756-01CB4D3B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Result Video</a:t>
            </a:r>
            <a:endParaRPr lang="en-ID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D8E00-AA10-4278-B5E7-B0DA74EA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33577-085D-4541-B143-EEB5CADC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  <p:sp>
        <p:nvSpPr>
          <p:cNvPr id="19" name="Action Button: Go Forward or Next 18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C9D42690-931B-4BCE-8C46-184DC53597CC}"/>
              </a:ext>
            </a:extLst>
          </p:cNvPr>
          <p:cNvSpPr/>
          <p:nvPr/>
        </p:nvSpPr>
        <p:spPr>
          <a:xfrm>
            <a:off x="771278" y="1905001"/>
            <a:ext cx="5049078" cy="2969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Action Button: Go Forward or Next 19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36131B24-E1ED-4A88-BE0C-578D850F9483}"/>
              </a:ext>
            </a:extLst>
          </p:cNvPr>
          <p:cNvSpPr/>
          <p:nvPr/>
        </p:nvSpPr>
        <p:spPr>
          <a:xfrm>
            <a:off x="6225871" y="1905000"/>
            <a:ext cx="5316905" cy="2969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658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6C6603D-F559-4CD2-92AB-1C1608E37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0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C4AFE-B180-43A3-9465-FA17CAEF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52493D"/>
                </a:solidFill>
              </a:rPr>
              <a:t>Camera pose estimation result</a:t>
            </a:r>
            <a:endParaRPr lang="en-ID">
              <a:solidFill>
                <a:srgbClr val="52493D"/>
              </a:solidFill>
            </a:endParaRPr>
          </a:p>
        </p:txBody>
      </p:sp>
      <p:pic>
        <p:nvPicPr>
          <p:cNvPr id="21" name="Picture 2" descr="https://raw.githubusercontent.com/Jphartogi/Ipa_final_presentation/master/Hough.png?token=AKA7GHRRBXA3A2C3BNHDZB245OUNS">
            <a:extLst>
              <a:ext uri="{FF2B5EF4-FFF2-40B4-BE49-F238E27FC236}">
                <a16:creationId xmlns:a16="http://schemas.microsoft.com/office/drawing/2014/main" id="{75C35B38-DCAB-4B6A-9544-EE13FA8E7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0" r="5610"/>
          <a:stretch/>
        </p:blipFill>
        <p:spPr bwMode="auto">
          <a:xfrm>
            <a:off x="-2650" y="10"/>
            <a:ext cx="4646985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27C296A-0617-4D21-AF6B-358A10ABD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rgbClr val="5249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4D8B6B03-4DCB-4178-B843-7DCD12039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B6D7A-80D6-4FCE-A0FA-91E56CFD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81705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pic>
        <p:nvPicPr>
          <p:cNvPr id="1026" name="Picture 2" descr="https://raw.githubusercontent.com/Jphartogi/Ipa_final_presentation/master/img_fov.png?token=AKA7GHV7B7AAUXBYSHBI7Z245VABU">
            <a:extLst>
              <a:ext uri="{FF2B5EF4-FFF2-40B4-BE49-F238E27FC236}">
                <a16:creationId xmlns:a16="http://schemas.microsoft.com/office/drawing/2014/main" id="{4C36FA7A-990A-488E-B168-6342B413A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0" r="-4" b="3782"/>
          <a:stretch/>
        </p:blipFill>
        <p:spPr bwMode="auto">
          <a:xfrm>
            <a:off x="-1552" y="3429000"/>
            <a:ext cx="464698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BDA9979-0841-4105-9C70-00F46A1C4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33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6934" y="3429000"/>
            <a:ext cx="4662638" cy="0"/>
          </a:xfrm>
          <a:prstGeom prst="line">
            <a:avLst/>
          </a:prstGeom>
          <a:ln w="50800">
            <a:solidFill>
              <a:srgbClr val="52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D623BB-0862-44C9-ACBE-8C16F144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001118"/>
            <a:ext cx="5066419" cy="377762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48EFFD"/>
              </a:buClr>
            </a:pPr>
            <a:r>
              <a:rPr lang="en-US" dirty="0"/>
              <a:t>Using the static feature in the robot ( Lidar ) to detect the pose of the camera</a:t>
            </a:r>
          </a:p>
          <a:p>
            <a:pPr>
              <a:buClr>
                <a:srgbClr val="48EFFD"/>
              </a:buClr>
            </a:pPr>
            <a:r>
              <a:rPr lang="en-US" dirty="0"/>
              <a:t>Using the Hough circle transformation </a:t>
            </a:r>
            <a:r>
              <a:rPr lang="en-ID" dirty="0">
                <a:hlinkClick r:id="rId4"/>
              </a:rPr>
              <a:t>https://docs.opencv.org/2.4/doc/tutorials/imgproc/imgtrans/hough_circle/hough_circle.html</a:t>
            </a:r>
            <a:endParaRPr lang="en-US" dirty="0"/>
          </a:p>
          <a:p>
            <a:pPr>
              <a:buClr>
                <a:srgbClr val="48EFFD"/>
              </a:buClr>
            </a:pPr>
            <a:r>
              <a:rPr lang="en-US" dirty="0"/>
              <a:t>Publish the TF of the camera pose</a:t>
            </a:r>
          </a:p>
          <a:p>
            <a:pPr>
              <a:buClr>
                <a:srgbClr val="48EFFD"/>
              </a:buClr>
            </a:pPr>
            <a:r>
              <a:rPr lang="en-US" dirty="0"/>
              <a:t>Create 2 mode, debugging and not debugging mode. </a:t>
            </a:r>
          </a:p>
          <a:p>
            <a:pPr lvl="1">
              <a:buClr>
                <a:srgbClr val="48EFFD"/>
              </a:buClr>
            </a:pPr>
            <a:r>
              <a:rPr lang="en-US" dirty="0"/>
              <a:t>Debugging mode is always calculating the pose</a:t>
            </a:r>
          </a:p>
          <a:p>
            <a:pPr lvl="1">
              <a:buClr>
                <a:srgbClr val="48EFFD"/>
              </a:buClr>
            </a:pPr>
            <a:r>
              <a:rPr lang="en-US" dirty="0"/>
              <a:t>Not-debugging mode take 10 data and get the median of the data as final data.</a:t>
            </a:r>
          </a:p>
          <a:p>
            <a:pPr lvl="1">
              <a:buClr>
                <a:srgbClr val="48EFFD"/>
              </a:buClr>
            </a:pPr>
            <a:endParaRPr lang="en-US" dirty="0"/>
          </a:p>
          <a:p>
            <a:pPr marL="0" indent="0">
              <a:buClr>
                <a:srgbClr val="48EFFD"/>
              </a:buCl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8957C-A04B-4AB8-B067-BFEED22B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8191" y="6135808"/>
            <a:ext cx="37710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</p:spTree>
    <p:extLst>
      <p:ext uri="{BB962C8B-B14F-4D97-AF65-F5344CB8AC3E}">
        <p14:creationId xmlns:p14="http://schemas.microsoft.com/office/powerpoint/2010/main" val="1744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73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1AE4-8694-4DEA-9245-F6DFD395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9D5744"/>
                </a:solidFill>
              </a:rPr>
              <a:t>Camera Pose Initialization and Estimation</a:t>
            </a:r>
            <a:endParaRPr lang="en-ID" sz="2800">
              <a:solidFill>
                <a:srgbClr val="9D5744"/>
              </a:solidFill>
            </a:endParaRPr>
          </a:p>
        </p:txBody>
      </p:sp>
      <p:sp>
        <p:nvSpPr>
          <p:cNvPr id="3082" name="Rectangle 75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9D57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C642513-67A2-4F73-8E7E-B5E55F8D5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5783" y="2395836"/>
            <a:ext cx="3379831" cy="3759200"/>
          </a:xfrm>
        </p:spPr>
      </p:pic>
      <p:sp>
        <p:nvSpPr>
          <p:cNvPr id="3085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3B80-CB6B-4824-BCDC-77CC5C3D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E2041-7566-4750-A02E-D09A6C08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C7F5A-52F1-4F4A-AB17-F3DC47C84B25}"/>
              </a:ext>
            </a:extLst>
          </p:cNvPr>
          <p:cNvSpPr txBox="1"/>
          <p:nvPr/>
        </p:nvSpPr>
        <p:spPr>
          <a:xfrm>
            <a:off x="8871574" y="2325652"/>
            <a:ext cx="209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Camera_link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C1E49-0882-4C9E-87BE-37D8F59AF2D0}"/>
              </a:ext>
            </a:extLst>
          </p:cNvPr>
          <p:cNvSpPr txBox="1"/>
          <p:nvPr/>
        </p:nvSpPr>
        <p:spPr>
          <a:xfrm>
            <a:off x="9131944" y="5722542"/>
            <a:ext cx="155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Base_link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230E5-2888-4BE1-B66A-ECB67F5D8F22}"/>
              </a:ext>
            </a:extLst>
          </p:cNvPr>
          <p:cNvSpPr txBox="1"/>
          <p:nvPr/>
        </p:nvSpPr>
        <p:spPr>
          <a:xfrm>
            <a:off x="6655155" y="5537876"/>
            <a:ext cx="97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Lidar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72F31-CDCF-4DCD-9533-887672ED38BB}"/>
                  </a:ext>
                </a:extLst>
              </p:cNvPr>
              <p:cNvSpPr txBox="1"/>
              <p:nvPr/>
            </p:nvSpPr>
            <p:spPr>
              <a:xfrm>
                <a:off x="5434771" y="2893772"/>
                <a:ext cx="2776966" cy="54534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dobe Fan Heiti Std B" panose="020B0700000000000000" pitchFamily="34" charset="-128"/>
                    <a:ea typeface="Adobe Fan Heiti Std B" panose="020B0700000000000000" pitchFamily="34" charset="-128"/>
                  </a:rPr>
                  <a:t>a (ref angle)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ID" dirty="0">
                  <a:latin typeface="Adobe Fan Heiti Std B" panose="020B0700000000000000" pitchFamily="34" charset="-128"/>
                  <a:ea typeface="Adobe Fan Heiti Std B" panose="020B0700000000000000" pitchFamily="34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72F31-CDCF-4DCD-9533-887672ED3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71" y="2893772"/>
                <a:ext cx="2776966" cy="545342"/>
              </a:xfrm>
              <a:prstGeom prst="rect">
                <a:avLst/>
              </a:prstGeom>
              <a:blipFill>
                <a:blip r:embed="rId4"/>
                <a:stretch>
                  <a:fillRect l="-1978" b="-33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42070D-D022-4C3D-AA63-61D5CE020358}"/>
              </a:ext>
            </a:extLst>
          </p:cNvPr>
          <p:cNvCxnSpPr>
            <a:cxnSpLocks/>
          </p:cNvCxnSpPr>
          <p:nvPr/>
        </p:nvCxnSpPr>
        <p:spPr>
          <a:xfrm flipH="1">
            <a:off x="7372338" y="2694984"/>
            <a:ext cx="2415565" cy="2319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8D7E45-7BB8-4934-A227-226738D0E7C0}"/>
              </a:ext>
            </a:extLst>
          </p:cNvPr>
          <p:cNvCxnSpPr>
            <a:cxnSpLocks/>
          </p:cNvCxnSpPr>
          <p:nvPr/>
        </p:nvCxnSpPr>
        <p:spPr>
          <a:xfrm flipH="1">
            <a:off x="7381172" y="2694984"/>
            <a:ext cx="2406731" cy="3684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2B1F7CFE-04CB-4E8F-B3C4-151FF94F67F9}"/>
              </a:ext>
            </a:extLst>
          </p:cNvPr>
          <p:cNvSpPr/>
          <p:nvPr/>
        </p:nvSpPr>
        <p:spPr>
          <a:xfrm rot="10800000">
            <a:off x="8768290" y="3915167"/>
            <a:ext cx="1080279" cy="914400"/>
          </a:xfrm>
          <a:prstGeom prst="arc">
            <a:avLst>
              <a:gd name="adj1" fmla="val 12538057"/>
              <a:gd name="adj2" fmla="val 5825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0000"/>
              </a:highligh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98D6A1-FFD4-4B5D-921C-B93327719F88}"/>
              </a:ext>
            </a:extLst>
          </p:cNvPr>
          <p:cNvCxnSpPr>
            <a:cxnSpLocks/>
          </p:cNvCxnSpPr>
          <p:nvPr/>
        </p:nvCxnSpPr>
        <p:spPr>
          <a:xfrm>
            <a:off x="7372338" y="3820629"/>
            <a:ext cx="0" cy="2502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">
            <a:extLst>
              <a:ext uri="{FF2B5EF4-FFF2-40B4-BE49-F238E27FC236}">
                <a16:creationId xmlns:a16="http://schemas.microsoft.com/office/drawing/2014/main" id="{54D25214-9B9F-4F09-AC78-1AF7FE4E7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tan θ =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</a:rPr>
              <a:t>m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−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</a:rPr>
              <a:t>m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1+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</a:rPr>
              <a:t>m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</a:rPr>
              <a:t>m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2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603A-F968-48DC-AB34-0E32FD58FDFD}"/>
                  </a:ext>
                </a:extLst>
              </p:cNvPr>
              <p:cNvSpPr txBox="1"/>
              <p:nvPr/>
            </p:nvSpPr>
            <p:spPr>
              <a:xfrm>
                <a:off x="5300793" y="371895"/>
                <a:ext cx="1041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603A-F968-48DC-AB34-0E32FD58F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793" y="371895"/>
                <a:ext cx="1041760" cy="276999"/>
              </a:xfrm>
              <a:prstGeom prst="rect">
                <a:avLst/>
              </a:prstGeom>
              <a:blipFill>
                <a:blip r:embed="rId5"/>
                <a:stretch>
                  <a:fillRect l="-4706" r="-4706" b="-1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774A2FC-53CC-4BC2-A8FB-5BBEE7CC269B}"/>
              </a:ext>
            </a:extLst>
          </p:cNvPr>
          <p:cNvSpPr txBox="1"/>
          <p:nvPr/>
        </p:nvSpPr>
        <p:spPr>
          <a:xfrm>
            <a:off x="9080424" y="42411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622DE5-74FF-427E-875D-478DD3A70A30}"/>
                  </a:ext>
                </a:extLst>
              </p:cNvPr>
              <p:cNvSpPr txBox="1"/>
              <p:nvPr/>
            </p:nvSpPr>
            <p:spPr>
              <a:xfrm>
                <a:off x="5300793" y="776683"/>
                <a:ext cx="2012730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622DE5-74FF-427E-875D-478DD3A70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793" y="776683"/>
                <a:ext cx="2012730" cy="6162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8DD183-BC25-4E9D-955F-B512F9228415}"/>
                  </a:ext>
                </a:extLst>
              </p:cNvPr>
              <p:cNvSpPr txBox="1"/>
              <p:nvPr/>
            </p:nvSpPr>
            <p:spPr>
              <a:xfrm>
                <a:off x="5300793" y="1585445"/>
                <a:ext cx="52372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= Reference gradient (</a:t>
                </a:r>
                <a:r>
                  <a:rPr lang="en-ID" dirty="0" err="1"/>
                  <a:t>const</a:t>
                </a:r>
                <a:r>
                  <a:rPr lang="en-ID" dirty="0"/>
                  <a:t>), and </a:t>
                </a:r>
              </a:p>
              <a:p>
                <a:r>
                  <a:rPr lang="en-US" dirty="0"/>
                  <a:t> </a:t>
                </a:r>
                <a:r>
                  <a:rPr lang="en-ID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= Detected circle gradient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8DD183-BC25-4E9D-955F-B512F9228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793" y="1585445"/>
                <a:ext cx="5237268" cy="646331"/>
              </a:xfrm>
              <a:prstGeom prst="rect">
                <a:avLst/>
              </a:prstGeom>
              <a:blipFill>
                <a:blip r:embed="rId7"/>
                <a:stretch>
                  <a:fillRect l="-1048" t="-4717" b="-141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Content Placeholder 6">
            <a:extLst>
              <a:ext uri="{FF2B5EF4-FFF2-40B4-BE49-F238E27FC236}">
                <a16:creationId xmlns:a16="http://schemas.microsoft.com/office/drawing/2014/main" id="{4AF6B5EA-4BD9-47A9-B5CA-7EFA3465B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222" y="2078442"/>
            <a:ext cx="4356756" cy="3735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FD457A-6731-40E3-8F4C-C980A0A1CD2C}"/>
                  </a:ext>
                </a:extLst>
              </p:cNvPr>
              <p:cNvSpPr txBox="1"/>
              <p:nvPr/>
            </p:nvSpPr>
            <p:spPr>
              <a:xfrm>
                <a:off x="7830343" y="346507"/>
                <a:ext cx="3786036" cy="71942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𝑐𝑎𝑚𝑒𝑟𝑎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Adobe Fan Heiti Std B" panose="020B0700000000000000" pitchFamily="34" charset="-128"/>
                                  <a:ea typeface="Adobe Fan Heiti Std B" panose="020B0700000000000000" pitchFamily="34" charset="-128"/>
                                </a:rPr>
                                <m:t>a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Adobe Fan Heiti Std B" panose="020B0700000000000000" pitchFamily="34" charset="-128"/>
                                  <a:ea typeface="Adobe Fan Heiti Std B" panose="020B0700000000000000" pitchFamily="34" charset="-128"/>
                                </a:rPr>
                                <m:t>a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FD457A-6731-40E3-8F4C-C980A0A1C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43" y="346507"/>
                <a:ext cx="3786036" cy="7194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2CE873A-4766-4B5A-A8BE-3F6146D9425E}"/>
              </a:ext>
            </a:extLst>
          </p:cNvPr>
          <p:cNvSpPr txBox="1"/>
          <p:nvPr/>
        </p:nvSpPr>
        <p:spPr>
          <a:xfrm>
            <a:off x="9830781" y="3991236"/>
            <a:ext cx="27996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ID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F9FCA5-A18A-41F0-8B33-4082AC96482C}"/>
              </a:ext>
            </a:extLst>
          </p:cNvPr>
          <p:cNvSpPr txBox="1"/>
          <p:nvPr/>
        </p:nvSpPr>
        <p:spPr>
          <a:xfrm>
            <a:off x="8516973" y="5773987"/>
            <a:ext cx="27996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01A639-CF8C-4B77-A80A-EC5F915C2C91}"/>
              </a:ext>
            </a:extLst>
          </p:cNvPr>
          <p:cNvSpPr txBox="1"/>
          <p:nvPr/>
        </p:nvSpPr>
        <p:spPr>
          <a:xfrm>
            <a:off x="1335180" y="35917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</a:t>
            </a:r>
            <a:endParaRPr lang="en-ID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FBB21DA-24D1-4819-9219-D6CB137DA803}"/>
              </a:ext>
            </a:extLst>
          </p:cNvPr>
          <p:cNvCxnSpPr>
            <a:cxnSpLocks/>
          </p:cNvCxnSpPr>
          <p:nvPr/>
        </p:nvCxnSpPr>
        <p:spPr>
          <a:xfrm>
            <a:off x="1867783" y="3920202"/>
            <a:ext cx="962369" cy="269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38DA7EE-97B2-48F7-9709-37017E860439}"/>
              </a:ext>
            </a:extLst>
          </p:cNvPr>
          <p:cNvSpPr txBox="1"/>
          <p:nvPr/>
        </p:nvSpPr>
        <p:spPr>
          <a:xfrm>
            <a:off x="2203418" y="1936770"/>
            <a:ext cx="23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frame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940AD8-F663-4457-B45B-D160587DF68D}"/>
              </a:ext>
            </a:extLst>
          </p:cNvPr>
          <p:cNvSpPr/>
          <p:nvPr/>
        </p:nvSpPr>
        <p:spPr>
          <a:xfrm>
            <a:off x="3519862" y="2607015"/>
            <a:ext cx="1910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 circle</a:t>
            </a:r>
            <a:endParaRPr lang="en-ID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F4841CC-C7D2-4316-8BDF-0463290CC8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0324" y="2893772"/>
            <a:ext cx="397151" cy="252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D86958F-84E3-41E9-ADDC-F654B4FF1987}"/>
              </a:ext>
            </a:extLst>
          </p:cNvPr>
          <p:cNvCxnSpPr>
            <a:cxnSpLocks/>
          </p:cNvCxnSpPr>
          <p:nvPr/>
        </p:nvCxnSpPr>
        <p:spPr>
          <a:xfrm rot="5400000">
            <a:off x="2852135" y="3677990"/>
            <a:ext cx="1423168" cy="706590"/>
          </a:xfrm>
          <a:prstGeom prst="bentConnector3">
            <a:avLst>
              <a:gd name="adj1" fmla="val 101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C6595-9F39-4D5A-B17B-56A95032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Speech Recognition</a:t>
            </a:r>
            <a:endParaRPr lang="en-ID" dirty="0">
              <a:solidFill>
                <a:srgbClr val="56483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64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2" descr="Image result for speech recognition">
            <a:extLst>
              <a:ext uri="{FF2B5EF4-FFF2-40B4-BE49-F238E27FC236}">
                <a16:creationId xmlns:a16="http://schemas.microsoft.com/office/drawing/2014/main" id="{E8DD1BAB-20A5-4689-97EF-EAC18D5C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2088" y="2338064"/>
            <a:ext cx="3981455" cy="186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0B98-4AD8-435D-BF57-79BAD625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F1759-2B82-4336-926C-D45B6F44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1A98AC1F-8E02-4C56-9EA1-3F5918DB6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834485"/>
              </p:ext>
            </p:extLst>
          </p:nvPr>
        </p:nvGraphicFramePr>
        <p:xfrm>
          <a:off x="649288" y="2133600"/>
          <a:ext cx="6573837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2009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663</Words>
  <Application>Microsoft Office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Adobe Fan Heiti Std B</vt:lpstr>
      <vt:lpstr>Arial</vt:lpstr>
      <vt:lpstr>Calibri</vt:lpstr>
      <vt:lpstr>Cambria Math</vt:lpstr>
      <vt:lpstr>Century Gothic</vt:lpstr>
      <vt:lpstr>MathJax_Main</vt:lpstr>
      <vt:lpstr>MathJax_Math-italic</vt:lpstr>
      <vt:lpstr>Verdana</vt:lpstr>
      <vt:lpstr>Wingdings</vt:lpstr>
      <vt:lpstr>Wingdings 3</vt:lpstr>
      <vt:lpstr>Wisp</vt:lpstr>
      <vt:lpstr>Internship Presentation </vt:lpstr>
      <vt:lpstr>Agenda</vt:lpstr>
      <vt:lpstr>Introductions</vt:lpstr>
      <vt:lpstr>Marker Detection and Pose Estimation</vt:lpstr>
      <vt:lpstr>Docking Stations</vt:lpstr>
      <vt:lpstr>Result Video</vt:lpstr>
      <vt:lpstr>Camera pose estimation result</vt:lpstr>
      <vt:lpstr>Camera Pose Initialization and Estimation</vt:lpstr>
      <vt:lpstr>Speech Recognition</vt:lpstr>
      <vt:lpstr>Demo Speech Recognition</vt:lpstr>
      <vt:lpstr>Tablet Height Control</vt:lpstr>
      <vt:lpstr>Acceleration and decceleration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 </dc:title>
  <dc:creator>joshua phartogi</dc:creator>
  <cp:lastModifiedBy>joshua phartogi</cp:lastModifiedBy>
  <cp:revision>4</cp:revision>
  <dcterms:created xsi:type="dcterms:W3CDTF">2019-05-21T14:06:05Z</dcterms:created>
  <dcterms:modified xsi:type="dcterms:W3CDTF">2019-05-21T14:16:23Z</dcterms:modified>
</cp:coreProperties>
</file>