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A964-FE12-F9BC-729E-A8438E16E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DCCE8-D063-30A6-1CFC-8F2553F5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0FD1-A06F-7487-5045-5CA8BB5E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EA2F-1237-7947-3878-FBE99247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15FE-6CAC-2EAD-222D-71AE165D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E4C-96DD-CEF2-4B36-8C033DF1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1A1D7-CEE3-3779-ECF6-DBE3F912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582D-6848-DF05-FB0B-5D2F05E2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4F68-D79B-C48F-930A-0C5C2899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D283-4C43-897E-5F17-F6719729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54BC-B92A-2257-2C49-36D6B84F7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E81BC-87EC-0848-0620-020BAFA5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F536-F13D-3DD6-1458-4054238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9C64-EC41-A8B5-689B-4708C79C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6E12-0E87-8E13-0B64-CCCE32B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C5C9-B16A-4717-61A5-D52795CC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6E15-6B98-EB45-F07E-2E40D23E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6E93-9E93-FEED-F56B-0983FAAD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5E97-77E2-9A46-DF4A-95C1F47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654F3-F63C-069D-5B7E-52156B4B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6111-D3B1-2546-9AD5-43C8D789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A30B2-2D11-AD90-7342-90708EB0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A6CE-C2CC-56C4-3830-AD60EEC3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F87A-BB54-777F-0B16-612EFAEC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B3AA-1F10-375B-3B97-5350626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70D-0B37-3102-687B-9E1A9108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0D71-8F7C-48F8-DAE7-D20E4506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D9B7-A681-A90C-EB3A-16FC9BB3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1F2E-C2C2-115B-905E-9919C889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C89AF-74DA-C0AE-E04A-6E9A9176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BD5D-46B1-CC80-72FE-82B81C44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76D6-9FD0-C4A1-0E53-54D3C301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EA76-3A7D-0562-F82A-F7E68D8F9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10334-14A6-0CF7-4E2A-1B32F5C8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B26D-CD5E-AA2A-E07D-340884C4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4453B-47B4-5DE2-3333-FFBAC63C0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4241C-FE3D-3B33-BF0A-9A82D24F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1DEA-5BF0-BEAD-5382-514D20DB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1FEC0-3BB7-9894-C7F4-FD9971FF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DCE-3522-4D17-BAF2-AFC6871D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EFE68-9EC8-175A-A5FC-46DDAEC2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B8F8F-B8C1-E618-7E8A-D50FADE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0517D-2F30-E1C6-0365-0CE62293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6D32-D039-594C-C7B6-73AFC657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64E47-10CA-D20A-E0B7-2CAB4E9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5977-B5E1-2690-54CA-7CF20AF4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F401-9BEB-93B2-5451-487E9A71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678B-7029-4894-AAA5-7A67A172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C439-5A8C-ECD7-082B-68CB0718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35B37-F2E0-B35C-B9A4-3275B62C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3845-E979-49E0-20F2-3A945EB8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17D8-168C-FAF8-BC4F-10FB9CF0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4A0D-3B54-C237-1794-B7AC20BF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C6A4F-EBE6-FA7B-EF3B-DE2752E9B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D5C21-B814-783E-5720-D05A7BD38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C6061-DDD5-85A0-A096-D5A0777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016D-014B-9EEE-596E-7A0A4DE4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F7A99-B6E6-DF05-9E44-7A1681C9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47F7F-5B52-D5E9-EAA3-F0C8A9EF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6C4A-5099-A609-3533-FF503127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2CE91-2EB1-42A1-7CFD-0552BA916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E96D-5B40-983A-0164-449BEA7F2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DCF6-87EA-2777-416A-15A91F1C2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7101-0EFC-7925-DB29-A64B947CC525}"/>
              </a:ext>
            </a:extLst>
          </p:cNvPr>
          <p:cNvSpPr txBox="1"/>
          <p:nvPr/>
        </p:nvSpPr>
        <p:spPr>
          <a:xfrm>
            <a:off x="3130062" y="1488831"/>
            <a:ext cx="609654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358759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B3C0A-082F-B6A6-3F60-1B83FDCE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0" b="76790"/>
          <a:stretch/>
        </p:blipFill>
        <p:spPr>
          <a:xfrm>
            <a:off x="3507292" y="1719287"/>
            <a:ext cx="8385275" cy="1584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03348-7CF8-0F1F-FF4D-0723431EBB20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7210E-29F4-7AA8-CC62-E525D3CEB594}"/>
              </a:ext>
            </a:extLst>
          </p:cNvPr>
          <p:cNvSpPr txBox="1"/>
          <p:nvPr/>
        </p:nvSpPr>
        <p:spPr>
          <a:xfrm>
            <a:off x="341500" y="939047"/>
            <a:ext cx="59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import needs to be at the top of each file that uses redux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70462-D41D-D75D-2A41-E5184F28EEE0}"/>
              </a:ext>
            </a:extLst>
          </p:cNvPr>
          <p:cNvSpPr txBox="1"/>
          <p:nvPr/>
        </p:nvSpPr>
        <p:spPr>
          <a:xfrm>
            <a:off x="341500" y="3429000"/>
            <a:ext cx="477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useSelector</a:t>
            </a:r>
            <a:r>
              <a:rPr lang="en-US" dirty="0"/>
              <a:t> for getting a state</a:t>
            </a:r>
          </a:p>
          <a:p>
            <a:r>
              <a:rPr lang="en-US" dirty="0" err="1"/>
              <a:t>useDispatch</a:t>
            </a:r>
            <a:r>
              <a:rPr lang="en-US" dirty="0"/>
              <a:t> for affecting a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2FA87-962B-9869-DC0F-D5567FB8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74" y="4700809"/>
            <a:ext cx="9670196" cy="12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1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1D4E1-C870-A6BD-4E67-81BB053B3446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9B4D4-5292-B224-BF27-AF962452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57" y="981109"/>
            <a:ext cx="8640220" cy="563070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6E8B653-0809-2C2C-443A-1393D9BCF6E1}"/>
              </a:ext>
            </a:extLst>
          </p:cNvPr>
          <p:cNvSpPr/>
          <p:nvPr/>
        </p:nvSpPr>
        <p:spPr>
          <a:xfrm>
            <a:off x="1594338" y="1348154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8FE855-4D3E-356F-8825-0EB1224F59B9}"/>
              </a:ext>
            </a:extLst>
          </p:cNvPr>
          <p:cNvSpPr/>
          <p:nvPr/>
        </p:nvSpPr>
        <p:spPr>
          <a:xfrm>
            <a:off x="1688122" y="2924907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BB4BCE-8B61-ED45-8BCB-D405E7EF747D}"/>
              </a:ext>
            </a:extLst>
          </p:cNvPr>
          <p:cNvSpPr/>
          <p:nvPr/>
        </p:nvSpPr>
        <p:spPr>
          <a:xfrm>
            <a:off x="1594338" y="3997567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0A9A1-C2E8-3812-93F1-D4E22F7A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01" y="1107945"/>
            <a:ext cx="8577869" cy="55859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45F7564-ACE9-7921-BD2F-38ECBF2BF1AE}"/>
              </a:ext>
            </a:extLst>
          </p:cNvPr>
          <p:cNvSpPr/>
          <p:nvPr/>
        </p:nvSpPr>
        <p:spPr>
          <a:xfrm>
            <a:off x="1688123" y="1107945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F828E6A-7536-5B59-0CBB-AAF6BF023088}"/>
              </a:ext>
            </a:extLst>
          </p:cNvPr>
          <p:cNvSpPr/>
          <p:nvPr/>
        </p:nvSpPr>
        <p:spPr>
          <a:xfrm>
            <a:off x="1688122" y="2807904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29D014-7C41-B88E-C852-A19B3218C18B}"/>
              </a:ext>
            </a:extLst>
          </p:cNvPr>
          <p:cNvSpPr/>
          <p:nvPr/>
        </p:nvSpPr>
        <p:spPr>
          <a:xfrm>
            <a:off x="1581380" y="4495914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BA39B-FA69-AD9B-E7C5-90346CCFEA04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</p:spTree>
    <p:extLst>
      <p:ext uri="{BB962C8B-B14F-4D97-AF65-F5344CB8AC3E}">
        <p14:creationId xmlns:p14="http://schemas.microsoft.com/office/powerpoint/2010/main" val="95322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E9D5B-946F-AE9C-382E-398D5EDF3015}"/>
              </a:ext>
            </a:extLst>
          </p:cNvPr>
          <p:cNvSpPr txBox="1"/>
          <p:nvPr/>
        </p:nvSpPr>
        <p:spPr>
          <a:xfrm>
            <a:off x="175845" y="246185"/>
            <a:ext cx="5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additional functionality to a slice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2A0CD-9AED-1961-5DC7-1C4D5E32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60" y="1407162"/>
            <a:ext cx="6823822" cy="430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47979-D774-6682-B293-F074C241CA2D}"/>
              </a:ext>
            </a:extLst>
          </p:cNvPr>
          <p:cNvSpPr txBox="1"/>
          <p:nvPr/>
        </p:nvSpPr>
        <p:spPr>
          <a:xfrm>
            <a:off x="304800" y="2121877"/>
            <a:ext cx="374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slice file</a:t>
            </a:r>
          </a:p>
          <a:p>
            <a:endParaRPr lang="en-US" dirty="0"/>
          </a:p>
          <a:p>
            <a:r>
              <a:rPr lang="en-US" dirty="0"/>
              <a:t>The action carries a payload (variable)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6BA941-0E9C-0E20-3AA2-90FB9F38A4FD}"/>
              </a:ext>
            </a:extLst>
          </p:cNvPr>
          <p:cNvSpPr/>
          <p:nvPr/>
        </p:nvSpPr>
        <p:spPr>
          <a:xfrm>
            <a:off x="2788851" y="3632757"/>
            <a:ext cx="1770184" cy="8675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48585-176D-6EE0-531B-7A327017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3" y="1899138"/>
            <a:ext cx="10022495" cy="4700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2BA5B-1304-721A-5080-748109614941}"/>
              </a:ext>
            </a:extLst>
          </p:cNvPr>
          <p:cNvSpPr txBox="1"/>
          <p:nvPr/>
        </p:nvSpPr>
        <p:spPr>
          <a:xfrm>
            <a:off x="175845" y="246185"/>
            <a:ext cx="5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additional functionality to a slice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BF2F7-B27E-699A-09B6-C321173AC2EF}"/>
              </a:ext>
            </a:extLst>
          </p:cNvPr>
          <p:cNvSpPr txBox="1"/>
          <p:nvPr/>
        </p:nvSpPr>
        <p:spPr>
          <a:xfrm>
            <a:off x="288104" y="3890391"/>
            <a:ext cx="1594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passing a value to the store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B98105-B6D8-9704-7A97-F3995DE659D0}"/>
              </a:ext>
            </a:extLst>
          </p:cNvPr>
          <p:cNvSpPr/>
          <p:nvPr/>
        </p:nvSpPr>
        <p:spPr>
          <a:xfrm>
            <a:off x="890953" y="5638800"/>
            <a:ext cx="1338211" cy="9730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74D5B-3382-2D00-BD73-2792555DA873}"/>
              </a:ext>
            </a:extLst>
          </p:cNvPr>
          <p:cNvSpPr txBox="1"/>
          <p:nvPr/>
        </p:nvSpPr>
        <p:spPr>
          <a:xfrm>
            <a:off x="348098" y="1301933"/>
            <a:ext cx="329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variable as a “payload”</a:t>
            </a:r>
          </a:p>
        </p:txBody>
      </p:sp>
    </p:spTree>
    <p:extLst>
      <p:ext uri="{BB962C8B-B14F-4D97-AF65-F5344CB8AC3E}">
        <p14:creationId xmlns:p14="http://schemas.microsoft.com/office/powerpoint/2010/main" val="237956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E9D5B-946F-AE9C-382E-398D5EDF3015}"/>
              </a:ext>
            </a:extLst>
          </p:cNvPr>
          <p:cNvSpPr txBox="1"/>
          <p:nvPr/>
        </p:nvSpPr>
        <p:spPr>
          <a:xfrm>
            <a:off x="175845" y="246185"/>
            <a:ext cx="5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additional functionality to a slice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0321F-FA6D-7B8E-033E-7FD3A7071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1" y="4208585"/>
            <a:ext cx="11602558" cy="2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7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15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9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60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5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0A883-7217-36DE-F2D2-37154CC0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94" y="850620"/>
            <a:ext cx="7676468" cy="1658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E2709-3A97-7E71-D225-C46D6C9D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" y="2508738"/>
            <a:ext cx="7774128" cy="165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8FEC1-3C64-96F4-98D8-19C722B4F2D7}"/>
              </a:ext>
            </a:extLst>
          </p:cNvPr>
          <p:cNvSpPr txBox="1"/>
          <p:nvPr/>
        </p:nvSpPr>
        <p:spPr>
          <a:xfrm>
            <a:off x="3446585" y="4618892"/>
            <a:ext cx="2286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Install both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3B9B2-AFFF-DB6F-9797-B3ADF51C1150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55154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78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46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47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C9D4D-FDFF-BC1A-DD01-1186CBB4B5F5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4095F-EFEA-F699-8F85-E7ACB9007EB8}"/>
              </a:ext>
            </a:extLst>
          </p:cNvPr>
          <p:cNvSpPr txBox="1"/>
          <p:nvPr/>
        </p:nvSpPr>
        <p:spPr>
          <a:xfrm>
            <a:off x="1277815" y="1090246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file in </a:t>
            </a:r>
            <a:r>
              <a:rPr lang="en-US" dirty="0" err="1"/>
              <a:t>src</a:t>
            </a:r>
            <a:r>
              <a:rPr lang="en-US" dirty="0"/>
              <a:t> folder called store.js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78AF5-6708-97A0-CF5B-728303DD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98" y="1841974"/>
            <a:ext cx="7346170" cy="2079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312D7-2D1E-B634-49C0-B704722DF577}"/>
              </a:ext>
            </a:extLst>
          </p:cNvPr>
          <p:cNvSpPr txBox="1"/>
          <p:nvPr/>
        </p:nvSpPr>
        <p:spPr>
          <a:xfrm>
            <a:off x="2075900" y="2451228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store.js</a:t>
            </a:r>
          </a:p>
        </p:txBody>
      </p:sp>
    </p:spTree>
    <p:extLst>
      <p:ext uri="{BB962C8B-B14F-4D97-AF65-F5344CB8AC3E}">
        <p14:creationId xmlns:p14="http://schemas.microsoft.com/office/powerpoint/2010/main" val="55072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CAEFF-0358-FBEC-D3F4-C22473C0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62" y="492370"/>
            <a:ext cx="8538153" cy="3952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FADA-9C8F-E904-453C-B014F810574D}"/>
              </a:ext>
            </a:extLst>
          </p:cNvPr>
          <p:cNvSpPr txBox="1"/>
          <p:nvPr/>
        </p:nvSpPr>
        <p:spPr>
          <a:xfrm>
            <a:off x="351692" y="1781908"/>
            <a:ext cx="196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main.jsx</a:t>
            </a:r>
            <a:r>
              <a:rPr lang="en-US" dirty="0"/>
              <a:t> or </a:t>
            </a:r>
            <a:r>
              <a:rPr lang="en-US" dirty="0" err="1"/>
              <a:t>index.jsx</a:t>
            </a:r>
            <a:r>
              <a:rPr lang="en-US" dirty="0"/>
              <a:t> depending on naming convention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CFE7-F25B-B758-6E74-FB428B2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2" y="4106358"/>
            <a:ext cx="547763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817DB-009E-9ED1-4014-EE5F2A322D3B}"/>
              </a:ext>
            </a:extLst>
          </p:cNvPr>
          <p:cNvSpPr txBox="1"/>
          <p:nvPr/>
        </p:nvSpPr>
        <p:spPr>
          <a:xfrm>
            <a:off x="773723" y="1027166"/>
            <a:ext cx="2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start making slice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88370-CF6E-C5B4-ED4B-6EFE91F9CC6F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basic beginning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E4181-BA6F-099C-744C-6D893294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693" y="363646"/>
            <a:ext cx="2637692" cy="297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109B4-B18E-C014-D396-143D271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82" y="1516522"/>
            <a:ext cx="6548908" cy="1450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BCE905-D29D-3BB4-37C3-CBB5D11BFF33}"/>
              </a:ext>
            </a:extLst>
          </p:cNvPr>
          <p:cNvSpPr txBox="1"/>
          <p:nvPr/>
        </p:nvSpPr>
        <p:spPr>
          <a:xfrm>
            <a:off x="867508" y="56461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Slices will hold all functions that manipulate that particular state</a:t>
            </a:r>
          </a:p>
        </p:txBody>
      </p:sp>
    </p:spTree>
    <p:extLst>
      <p:ext uri="{BB962C8B-B14F-4D97-AF65-F5344CB8AC3E}">
        <p14:creationId xmlns:p14="http://schemas.microsoft.com/office/powerpoint/2010/main" val="5231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32C9F-48AA-C431-53FA-756B4C4FFFF2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CACCE-23C5-8F91-7963-FA6907965F44}"/>
              </a:ext>
            </a:extLst>
          </p:cNvPr>
          <p:cNvSpPr txBox="1"/>
          <p:nvPr/>
        </p:nvSpPr>
        <p:spPr>
          <a:xfrm>
            <a:off x="281352" y="2306543"/>
            <a:ext cx="207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Reducers are things you can do with this particular state</a:t>
            </a:r>
          </a:p>
          <a:p>
            <a:r>
              <a:rPr lang="en-US" dirty="0"/>
              <a:t>Functions to manipulate the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8C67-B648-64FE-9E3D-28F26B0B6C6B}"/>
              </a:ext>
            </a:extLst>
          </p:cNvPr>
          <p:cNvSpPr txBox="1"/>
          <p:nvPr/>
        </p:nvSpPr>
        <p:spPr>
          <a:xfrm>
            <a:off x="281352" y="1184031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 for the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AC640-28D3-3EA3-3C55-7306839C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9" y="321364"/>
            <a:ext cx="9267724" cy="6111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3F8A5B-1F99-7292-7BF7-D47DD77B90E5}"/>
              </a:ext>
            </a:extLst>
          </p:cNvPr>
          <p:cNvSpPr txBox="1"/>
          <p:nvPr/>
        </p:nvSpPr>
        <p:spPr>
          <a:xfrm>
            <a:off x="175844" y="477419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these 2 items</a:t>
            </a:r>
          </a:p>
          <a:p>
            <a:endParaRPr lang="en-US" dirty="0"/>
          </a:p>
          <a:p>
            <a:r>
              <a:rPr lang="en-US" dirty="0"/>
              <a:t>First line is all actions</a:t>
            </a:r>
          </a:p>
        </p:txBody>
      </p:sp>
    </p:spTree>
    <p:extLst>
      <p:ext uri="{BB962C8B-B14F-4D97-AF65-F5344CB8AC3E}">
        <p14:creationId xmlns:p14="http://schemas.microsoft.com/office/powerpoint/2010/main" val="264444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285CC-8790-6A28-7620-2BA9F9210919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5939A-3982-2C47-24FE-1ECE0CEF5ABC}"/>
              </a:ext>
            </a:extLst>
          </p:cNvPr>
          <p:cNvSpPr txBox="1"/>
          <p:nvPr/>
        </p:nvSpPr>
        <p:spPr>
          <a:xfrm>
            <a:off x="334554" y="1500554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reducers into the store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E0682-7814-214C-6ED1-EB4F730C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80" y="2054551"/>
            <a:ext cx="10660489" cy="3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DC0D0-C2B6-64A0-55DD-9A5D32E3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10" y="1817077"/>
            <a:ext cx="7790481" cy="461474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846BDCB-B69B-E05E-1EBE-93B1A60C03F9}"/>
              </a:ext>
            </a:extLst>
          </p:cNvPr>
          <p:cNvSpPr/>
          <p:nvPr/>
        </p:nvSpPr>
        <p:spPr>
          <a:xfrm>
            <a:off x="1652954" y="2157047"/>
            <a:ext cx="2286000" cy="797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1148-E179-9B15-AF35-EE0DF2374DAF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</p:spTree>
    <p:extLst>
      <p:ext uri="{BB962C8B-B14F-4D97-AF65-F5344CB8AC3E}">
        <p14:creationId xmlns:p14="http://schemas.microsoft.com/office/powerpoint/2010/main" val="259162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B4BC3-CBFB-B5F1-D95E-5B7663D63D14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3E914-6991-E717-DB67-AFD4EA3C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27" y="1281660"/>
            <a:ext cx="8968435" cy="53301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DBB42ED-DB20-4FCB-0CAA-194A46D1558C}"/>
              </a:ext>
            </a:extLst>
          </p:cNvPr>
          <p:cNvSpPr/>
          <p:nvPr/>
        </p:nvSpPr>
        <p:spPr>
          <a:xfrm>
            <a:off x="1043354" y="2778369"/>
            <a:ext cx="2286000" cy="984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159</Words>
  <Application>Microsoft Office PowerPoint</Application>
  <PresentationFormat>Widescreen</PresentationFormat>
  <Paragraphs>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4</cp:revision>
  <dcterms:created xsi:type="dcterms:W3CDTF">2023-12-15T14:48:36Z</dcterms:created>
  <dcterms:modified xsi:type="dcterms:W3CDTF">2023-12-15T16:34:34Z</dcterms:modified>
</cp:coreProperties>
</file>