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76" r:id="rId24"/>
    <p:sldId id="292" r:id="rId25"/>
    <p:sldId id="282" r:id="rId26"/>
    <p:sldId id="283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17:46:1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12334 24575,'8'-5'0,"0"0"0,1 0 0,-1 1 0,1 1 0,0-1 0,0 1 0,0 1 0,1-1 0,10 0 0,23-7 0,4-8 0,-1-2 0,0-2 0,-2-1 0,-1-3 0,-1-1 0,-1-2 0,59-56 0,14-26 0,101-132 0,-202 229 0,28-35 0,-3-3 0,-2 0 0,-2-2 0,-3-2 0,40-97 0,66-166 0,-40 102 0,85-293 0,23-378 0,-62-34 0,-17-229 0,-43 182 0,45 9 0,-104 840 0,43-123 0,54-107 0,-54 165 0,86-321 0,-35 106 0,37 7 0,34 37 0,-160 311 0,3 1 0,1 1 0,2 2 0,2 1 0,58-48 0,2 14 0,2 4 0,140-72 0,235-74 0,244 8 0,-569 171 0,-76 20 0,136-54 0,48-32 0,-200 79 0,-2-3 0,-1-2 0,-1-3 0,53-41 0,-32 16 0,155-110 0,-186 137 0,51-48 0,19-14 0,487-292 0,-469 321 0,275-92 0,-314 131 0,2 3 0,165-15 0,-140 22 0,296-22 0,-62 29 0,-221 9 0,-143-4 0,1-1 0,0 0 0,0-1 0,0 0 0,0 0 0,1-1 0,0 0 0,0-1 0,-15-11 0,-13-8 0,7-3 0,28 25 0,-1-1 0,1 1 0,-1 1 0,1-1 0,-1 0 0,0 1 0,0-1 0,0 1 0,-1 0 0,1 0 0,-1 0 0,1 0 0,-1 1 0,-3-2 0,6 4 0,0-1 0,1 0 0,-1 1 0,1-1 0,-1 1 0,0 0 0,1-1 0,-1 1 0,1-1 0,-1 1 0,1 0 0,0 0 0,-1-1 0,1 1 0,0 0 0,-1 0 0,1-1 0,0 1 0,0 0 0,0 0 0,0-1 0,0 1 0,0 0 0,0 0 0,0 0 0,0 0 0,0-1 0,0 1 0,0 0 0,0 0 0,1-1 0,-1 1 0,0 0 0,1 0 0,-1-1 0,1 2 0,11 30 0,-7-22 0,0-1 0,1 0 0,0 0 0,0-1 0,1 0 0,1 0 0,-1 0 0,1-1 0,0 0 0,1-1 0,15 9 0,9 4 0,68 26 0,-76-34 0,-22-11 0,-1 1 0,0 0 0,1 0 0,-1 0 0,0 0 0,0 0 0,0 1 0,0-1 0,0 1 0,0-1 0,0 1 0,-1 0 0,1 0 0,0 0 0,-1-1 0,1 2 0,1 2 0,-3-3 0,0-1 0,0 1 0,0-1 0,0 1 0,0-1 0,0 1 0,0-1 0,0 1 0,-1-1 0,1 0 0,-1 1 0,1-1 0,-1 1 0,1-1 0,-1 0 0,0 1 0,0-1 0,1 0 0,-1 0 0,0 0 0,-2 2 0,-8 7 0,0-1 0,0-1 0,-1 0 0,-24 13 0,15-9 0,-115 75 0,136-86 0,0-1 0,0 0 0,0 0 0,0 1 0,0-1 0,0 0 0,0 0 0,-1 0 0,1 1 0,0-1 0,0 0 0,0 0 0,-1 0 0,1 1 0,0-1 0,0 0 0,0 0 0,-1 0 0,1 0 0,0 0 0,0 1 0,-1-1 0,1 0 0,0 0 0,-1 0 0,1 0 0,0 0 0,0 0 0,-1 0 0,1 0 0,0 0 0,0 0 0,-1 0 0,1 0 0,0 0 0,0 0 0,-1-1 0,1 1 0,0 0 0,0 0 0,-1 0 0,1 0 0,0 0 0,0 0 0,-1-1 0,1 1 0,0 0 0,0 0 0,0 0 0,-1-1 0,1 1 0,0 0 0,0 0 0,0-1 0,0 1 0,0 0 0,0 0 0,-1-1 0,1 1 0,0 0 0,0-1 0,10-23 0,22-28 0,-25 42 0,0 0 0,-1-1 0,0 0 0,-1 0 0,-1 0 0,0-1 0,0 1 0,-1-1 0,0 0 0,2-24 0,-5 29 0,0 1 0,0-1 0,-1 1 0,1 0 0,-1-1 0,-1 1 0,1 0 0,-1-1 0,0 1 0,0 0 0,-1 0 0,0 1 0,0-1 0,0 0 0,-1 1 0,0 0 0,0 0 0,0 0 0,-1 0 0,1 1 0,-1 0 0,-7-5 0,-44-31-27,23 16-642,-58-32 0,71 47-6157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17:46:22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7203 0 24575,'-292'11'0,"-489"82"0,102 44 0,-51 8 0,370-81 0,-79 12 0,-235 43 0,588-95 0,0 4 0,-120 56 0,-16 13 0,46-21 0,106-48 0,1 3 0,-91 55 0,66-27 0,32-21 0,2 2 0,-95 82 0,53-18 0,-110 146 0,130-138 0,55-72 0,-2-2 0,-1 0 0,-60 56 0,83-88 0,-9 9 0,-1 0 0,-1-2 0,0 0 0,0-1 0,-38 18 0,-17 6 0,58-28 0,-1 0 0,1 0 0,-1-1 0,0-1 0,0-1 0,-1 0 0,-26 3 0,-22-2 0,-239 31 0,244-30 0,-1-2 0,-120-6 0,70-1 0,108 2 0,-4 0 0,-1 0 0,0 0 0,1-1 0,-1 0 0,-11-3 0,18 4 0,1-1 0,-1 1 0,0 0 0,1 0 0,-1 0 0,1-1 0,-1 1 0,1 0 0,0-1 0,-1 1 0,1-1 0,-1 1 0,1 0 0,-1-1 0,1 1 0,0-1 0,-1 1 0,1-1 0,0 1 0,0-1 0,-1 1 0,1-1 0,0 0 0,0 1 0,0-1 0,0 1 0,0-1 0,0 1 0,0-2 0,0 0 0,1 0 0,0 0 0,0 0 0,0 0 0,0 0 0,0 0 0,0 0 0,1 0 0,-1 0 0,1 1 0,-1-1 0,4-2 0,68-59 0,112-74 0,-179 133 0,0 1 0,-1-1 0,0-1 0,0 1 0,0-1 0,0 0 0,-1 0 0,0 0 0,0-1 0,0 0 0,-1 1 0,4-9 0,-10 15 0,0-1 0,0 1 0,0-1 0,0 1 0,1 0 0,-1 0 0,0 0 0,1 1 0,-4 1 0,-21 16 0,1 2 0,-45 46 0,40-37 0,2-4 0,15-15 0,1 1 0,0 1 0,1 0 0,0 0 0,1 1 0,1 1 0,-17 30 0,26-44 0,1 1 0,0-1 0,0 0 0,0 1 0,0-1 0,0 1 0,0-1 0,0 0 0,1 1 0,-1-1 0,0 0 0,1 1 0,-1-1 0,1 0 0,0 0 0,-1 1 0,1-1 0,0 0 0,0 0 0,-1 0 0,1 0 0,0 0 0,0 0 0,0 0 0,0 0 0,1 0 0,-1-1 0,0 1 0,0 0 0,0-1 0,1 1 0,-1 0 0,3 0 0,51 17 0,-48-16 0,-1 0 0,0 0 0,-1 0 0,1 1 0,0 0 0,-1 0 0,1 1 0,-1 0 0,0 0 0,-1 0 0,1 0 0,-1 1 0,1-1 0,-1 1 0,6 11 0,4 7 0,-2 0 0,14 36 0,-18-38 0,1-1 0,22 36 0,-24-46 0,-2-2 0,0 0 0,0-1 0,1 0 0,0-1 0,0 1 0,14 10 0,-20-17 0,0 0 0,0-1 0,0 1 0,-1 0 0,1 0 0,0-1 0,0 1 0,0 0 0,0 0 0,0-1 0,-1 1 0,1 0 0,0-1 0,0 1 0,0 0 0,0-1 0,0 1 0,0 0 0,0 0 0,0-1 0,0 1 0,0 0 0,1-1 0,-1 1 0,0 0 0,0 0 0,0-1 0,0 1 0,0 0 0,0-1 0,1 1 0,-1 0 0,0 0 0,0-1 0,0 1 0,1 0 0,-1 0 0,0 0 0,0 0 0,0-1 0,1 1 0,-1 0 0,0 0 0,1 0 0,-1 0 0,0 0 0,0-1 0,1 1 0,-1 0 0,0 0 0,1 0 0,-1 0 0,0 0 0,1 0 0,-1 0 0,0 0 0,0 0 0,1 0 0,-1 1 0,0-1 0,1 0 0,-1 0 0,0 0 0,0 0 0,1 0 0,-1 1 0,-11-31 0,9 26 0,-20-42-1365,10 27-5461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17:54:48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24575,'16'22'0,"1"-1"0,1 0 0,1-1 0,25 20 0,91 65 0,-119-94 0,612 411 0,50-13 0,172 78-578,64-80 0,336-38 430,-565-184 92,1593 415-290,-1339-424 1397,-706-137-459,-143-24-576,-1 5 0,-1 4-1,92 37 1,-78-24-16,2-5 0,1-5 0,2-4 0,139 12 0,457 43 0,-409-48 0,351-8 0,-602-23 0,-1 2 0,0 1 0,0 3 0,64 14 0,138 22 0,-159-30 0,-44-4 0,-21-3 0,0-1 0,1 0 0,-1-1 0,1-2 0,0 0 0,33-5 0,-53 5 0,1 0 0,-1 0 0,0-1 0,0 1 0,0 0 0,0-1 0,0 1 0,0-1 0,0 1 0,0-1 0,0 0 0,0 1 0,0-1 0,0 0 0,0 0 0,0 0 0,-1 0 0,1 1 0,0-1 0,-1 0 0,1 0 0,-1 0 0,1-1 0,-1 1 0,1 0 0,0-1 0,-1-1 0,0 1 0,-1 0 0,1-1 0,0 1 0,-1 0 0,1-1 0,-1 1 0,0 0 0,1 0 0,-1 0 0,0 0 0,-3-4 0,-4-7 0,-1 1 0,-1 0 0,-14-14 0,17 19 0,-33-34 0,-2 2 0,-90-66 0,122 102 0,19 18 0,21 19 0,26 18 0,-3 2 0,-2 3 0,43 63 0,-79-100 0,21 30 0,-35-47 0,1-1 0,-1 0 0,0 0 0,1 1 0,-1-1 0,-1 1 0,1-1 0,0 1 0,-1-1 0,1 1 0,-1-1 0,0 1 0,1 0 0,-1-1 0,-1 1 0,1-1 0,-1 5 0,0-6 0,0 1 0,-1 0 0,1-1 0,0 1 0,-1-1 0,1 0 0,-1 1 0,0-1 0,1 0 0,-1 0 0,0 0 0,0 0 0,0 0 0,0-1 0,0 1 0,0 0 0,0-1 0,0 0 0,0 1 0,0-1 0,0 0 0,-2 0 0,-55 0 0,42-1 0,-26 0 0,-18-1 0,-78 7 0,120-2 0,-1 0 0,0 1 0,1 1 0,0 0 0,0 2 0,1 0 0,0 1 0,-19 12 0,-4 6 0,92-45 0,0-2 0,-1-2 0,-1-3 0,-2-2 0,59-44 0,-95 65 0,-1-1 0,0 0 0,-1 0 0,16-18 0,-23 23 0,0 1 0,0-1 0,-1 1 0,1-1 0,-1 0 0,1 1 0,-1-1 0,0 0 0,0 0 0,0 0 0,-1 0 0,1 0 0,-1 0 0,0 0 0,1 0 0,-2-1 0,1 1 0,0 0 0,0 0 0,-1 0 0,0 0 0,1 0 0,-1 0 0,0 0 0,-2-3 0,-7-12 30,0 1 0,-1-1 0,-21-24 0,26 35-179,-1-1 1,0 1-1,0 0 1,-1 0-1,0 1 1,0 0-1,-1 1 1,1 0-1,-12-5 1,4 5-6678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20:21:1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14593 0 24575,'500'474'0,"-113"-113"0,-313-288 0,-4 4 0,118 165 0,-159-198 0,-3 0 0,-2 2 0,-1 1 0,-3 1 0,-2 1 0,-2 0 0,19 100 0,-20 4 0,-9 268 0,-7-334 0,-7 159 0,-11-1 0,-10-2 0,-11 0 0,-10-3 0,-107 306 0,-252 511 0,205-548 0,-117 251 0,-61-34 0,372-710 0,-26 41 0,3 2 0,-35 87 0,60-128 0,-1 1 0,-1-2 0,-1 0 0,-21 26 0,-5 8 0,20-28 0,-1-1 0,0-1 0,-2-1 0,0 0 0,-1-2 0,-40 27 0,-153 81 0,169-102 0,-547 273 0,12-7 0,-537 222 0,873-409 0,-580 177 0,573-204 0,-1156 310 0,1024-313 0,-47 11 0,-213 30 0,444-86 0,-1348 139 0,357-132 0,569 4 0,157-5 0,-214 32 0,269-20 0,-270-7 0,645-42 0,0-1 0,1-2 0,-1-1 0,-57-21 0,-26-5 0,58 19 0,-1 2 0,-1 3 0,-95-2 0,68 13 0,-186-4 0,244-2 0,-1-1 0,1-2 0,0-1 0,1-2 0,-53-24 0,31 13 0,49 20 0,-9-4 0,-1 1 0,1 0 0,-1 1 0,0 0 0,-13-1 0,23 3 0,0 1 0,1 0 0,-1 0 0,0 0 0,0 0 0,0 0 0,1 0 0,-1 1 0,0-1 0,0 1 0,1-1 0,-1 1 0,0 0 0,1-1 0,-1 1 0,1 0 0,-1 0 0,1 0 0,-1 0 0,1 0 0,0 1 0,0-1 0,-1 0 0,1 1 0,0-1 0,0 0 0,0 1 0,0 0 0,1-1 0,-1 1 0,0-1 0,1 1 0,-1 0 0,1-1 0,-1 1 0,1 0 0,0 0 0,0-1 0,0 1 0,0 0 0,0 0 0,0 0 0,0-1 0,1 3 0,1 19 0,2-1 0,0 0 0,1-1 0,1 1 0,1-1 0,1 0 0,1-1 0,1 0 0,12 20 0,-21-39 0,0 1 0,0 0 0,0-1 0,0 1 0,1-1 0,-1 0 0,0 1 0,1-1 0,-1 0 0,1 0 0,-1 0 0,1 0 0,-1 0 0,1 0 0,0 0 0,0 0 0,-1-1 0,4 1 0,-4-1 0,0 0 0,0 0 0,0 0 0,0 0 0,0-1 0,0 1 0,0-1 0,0 1 0,0-1 0,0 1 0,0-1 0,0 1 0,0-1 0,0 0 0,0 0 0,-1 1 0,1-1 0,0 0 0,0 0 0,-1 0 0,2-2 0,1-3 0,1-1 0,-2 0 0,1 0 0,-1 0 0,0 0 0,0 0 0,1-10 0,-3 10 0,6-80 0,-6 81 0,0-1 0,0 1 0,-1-1 0,0 1 0,-1 0 0,1-1 0,-1 1 0,0 0 0,0 0 0,-7-11 0,9 17 0,-1-1 0,1 0 0,-1 0 0,1 0 0,-1 0 0,1 0 0,0 0 0,-1 0 0,1 0 0,0 0 0,0 0 0,-1 0 0,1 0 0,0 0 0,0 0 0,0 0 0,0 0 0,1 0 0,-1 0 0,0 0 0,0 0 0,1 1 0,-1-1 0,0 0 0,1 0 0,-1 0 0,1 0 0,-1 0 0,1 0 0,-1 0 0,1 1 0,0-1 0,0 0 0,-1 1 0,1-1 0,0 0 0,0 1 0,0-1 0,-1 1 0,1-1 0,0 1 0,0-1 0,2 1 0,49-17 0,-44 15 0,66-16-60,-23 7-593,88-32 1,-107 29-6174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20:21:23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9786 0 24575,'-1'4'0,"0"-1"0,0 0 0,-1 1 0,1-1 0,-1 0 0,0 0 0,0 0 0,0 0 0,0 0 0,-1 0 0,1-1 0,-1 1 0,0-1 0,0 0 0,1 1 0,-5 1 0,-9 9 0,-165 138 0,-156 147 0,149-100 0,-209 287 0,318-374 0,5 4 0,4 3 0,6 3 0,-80 214 0,-21 276 0,59 10 0,-3 675 0,109-370 0,2-651 0,-2-244 0,-1-1 0,-1 1 0,-2 0 0,-8 32 0,7-47 0,0 0 0,-1 0 0,0-1 0,-2 1 0,1-2 0,-2 1 0,0-1 0,-1-1 0,-11 14 0,-11 6 0,-2-1 0,-1-2 0,-1-1 0,-2-2 0,0-1 0,-2-3 0,-1-1 0,0-1 0,-2-3 0,-75 22 0,30-17 0,-1-4 0,-1-4 0,0-5 0,-135 0 0,176-11 0,-1-2 0,0-3 0,-52-13 0,-141-46 0,120 29 0,-246-54 0,291 76 0,-1 3 0,-143-1 0,144 13 0,-390-1 0,64-14 0,-745-18 0,306 45 0,4 53 0,82 14 0,716-77-82,-85 6-442,-188 37 0,301-43-406,-1 1 1,0 0 0,1 1 0,0 1-1,-19 11 1,23-12 923,1 1 1,1 0-1,-1 1 1,1 0-1,0 0 1,0 1-1,1-1 1,0 2-1,0-1 0,1 0 1,0 1-1,1 0 1,-5 14-1,-2 10 557,1 1 0,1 1 0,2-1-1,-3 40 1,0 145 4262,9-159-5596,2 344 783,4-317 0,4-1 0,33 140 0,-28-172 0,24 88 0,23 188 0,-54-225 0,-8 121 0,-2-79 0,0-49 0,-20 130 0,-34 90 0,24-147 0,31-160 0,0-1 0,1 1 0,0-1 0,1 1 0,1 0 0,-1-1 0,2 1 0,-1-1 0,2 1 0,-1-1 0,1 0 0,1 0 0,0 0 0,0 0 0,1-1 0,0 0 0,9 13 0,17 31 0,30 76 0,-37-74 0,44 73 0,-58-111 0,1-1 0,1 0 0,1-1 0,0-1 0,1 0 0,1 0 0,0-2 0,22 15 0,20 9 0,-1 2 0,-3 2 0,68 66 0,-111-95 0,1-1 0,0 0 0,0-1 0,1 0 0,0-1 0,1 0 0,-1-1 0,23 9 0,-13-7 0,1-2 0,0-1 0,1-1 0,43 5 0,-23-4 0,76 21 0,-77-15 0,84 11 0,155-21 0,-4 0 0,-173 20 0,-105-22 0,1 0 0,-1 0 0,1 0 0,-1 0 0,0 0 0,1 0 0,-1 0 0,0 0 0,1 0 0,-1 0 0,1-1 0,-1 1 0,0 0 0,1 0 0,-1 0 0,0 0 0,1-1 0,-1 1 0,0 0 0,0 0 0,1-1 0,-1 1 0,0 0 0,0 0 0,1-1 0,-1 1 0,0 0 0,0-1 0,0 1 0,1 0 0,-1-1 0,0 1 0,0-1 0,0 1 0,0 0 0,0-1 0,0 1 0,0 0 0,0-1 0,0 0 0,-7-23 0,-22-28 0,25 46 0,-8-14 0,7 14 0,1 0 0,0-1 0,0 0 0,1 0 0,0 0 0,0 0 0,-3-11 0,7 19 0,-1-1 0,0 0 0,0 1 0,1-1 0,-1 0 0,0 0 0,1 1 0,-1-1 0,0 0 0,1 0 0,-1 0 0,0 0 0,1 0 0,-1 1 0,1-1 0,-1 0 0,0 0 0,1 0 0,-1 0 0,1 0 0,-1 0 0,0 0 0,1 0 0,-1 0 0,0 0 0,1-1 0,-1 1 0,1 0 0,-1 0 0,0 0 0,1 0 0,-1 0 0,0-1 0,1 1 0,-1 0 0,0 0 0,0-1 0,1 1 0,-1 0 0,0-1 0,1 1 0,-1 0 0,0 0 0,0-1 0,0 1 0,0-1 0,1 1 0,-1 0 0,0-1 0,0 1 0,0 0 0,0-1 0,0 1 0,0-1 0,0 1 0,0 0 0,0-1 0,0 1 0,0 0 0,0-1 0,0 1 0,0-1 0,0 1 0,-1-1 0,32 28 0,-29-26 0,57 60 0,69 88 0,-124-145 0,-1 0 0,0 1 0,0-1 0,-1 1 0,1 0 0,-1 0 0,0 0 0,2 7 0,-4-10 0,0-1 0,0 0 0,0 0 0,0 1 0,0-1 0,-1 0 0,1 0 0,0 0 0,-1 1 0,1-1 0,0 0 0,-1 0 0,0 0 0,1 0 0,-1 0 0,0 0 0,1 0 0,-1 0 0,0 0 0,0 0 0,0 0 0,0 0 0,0 0 0,0-1 0,0 1 0,0 0 0,0-1 0,0 1 0,0-1 0,0 1 0,0-1 0,-1 0 0,1 1 0,0-1 0,0 0 0,-1 0 0,1 0 0,0 0 0,0 0 0,-3 0 0,-153 10 0,122-5-43,19-4-397,-1 2-1,-31 8 0,32-6-6385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70A2-16DC-2E13-1411-5DBAA08BB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54019-73C8-8FF0-13B0-C79E08B0E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1A88-1BA0-B066-7AE2-BDA18D3D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D60D-982A-4F6E-9000-4CA59F518AB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2D28-B99D-E64D-D521-DDE0AC2F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9FE7F-B459-D331-2031-759E4FF3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68D7-D3E2-4855-B35C-32CF83C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A8B2-9C5C-35C3-36A1-D691276F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F1615-FF7F-512C-A3E9-19CBB2E1F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FE7C5-BFB3-3061-A538-354DF70D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D60D-982A-4F6E-9000-4CA59F518AB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B82C-0ADE-D760-75FC-7946011A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2DE83-32C1-2673-CE2B-56CD3CEA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68D7-D3E2-4855-B35C-32CF83C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6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6EAD3-080F-7C57-C9EB-10428AC4D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A96B3-5FFA-F15D-5E33-942C421AA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3077-88BE-D36A-48B6-9B8331A2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D60D-982A-4F6E-9000-4CA59F518AB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E8E7-AC49-B789-0578-18C7FD69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C789C-86C1-D274-F972-8CFCE521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68D7-D3E2-4855-B35C-32CF83C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7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8671-C4AD-D6F9-B1DB-17D84C2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974D-119E-E01A-1373-E9A56071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D722F-A1BA-B94F-8C83-167C4564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D60D-982A-4F6E-9000-4CA59F518AB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1B5A-3706-5792-A97E-65A07551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AA8B-8AF5-DA14-F8AD-B0161B76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68D7-D3E2-4855-B35C-32CF83C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3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20B5-081D-4083-7FAD-673D1B73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03CEC-312B-8D57-3118-0AEC4617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05EB-12CC-2109-F61C-175BD38A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D60D-982A-4F6E-9000-4CA59F518AB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CF07-6FDC-E1F3-3A23-B586A60E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915E-CB69-0576-A86C-F2F8E939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68D7-D3E2-4855-B35C-32CF83C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B6D0-4907-6FA4-EE2C-41A2BF4E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AD18-1A75-5BED-F30F-D06FE9B65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8C2D3-C86C-C337-8E97-3E25F5456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2084D-2AEE-86CB-C2AE-A8274B51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D60D-982A-4F6E-9000-4CA59F518AB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18128-2C70-B709-2B9D-533F3CC6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A0B0A-C4BC-1426-0C63-66B11413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68D7-D3E2-4855-B35C-32CF83C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7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65AA-A121-AE04-3AAF-52BE5684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0ED12-E9A7-4068-36BB-89E37B04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82C9E-B3BF-ED11-4133-CED548294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C545D-9518-2506-405F-D99FB6F4B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9E2F1-D65C-AD7E-C864-81BA47F03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EC9C8-4E6F-0251-3262-6B616EA5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D60D-982A-4F6E-9000-4CA59F518AB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5979F-D1E2-5073-FE17-5AC70CF1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1B66-9BDF-9B5D-2A1C-1DBC27F1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68D7-D3E2-4855-B35C-32CF83C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6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2A81-7F5E-798A-AF8E-0BB358FD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7D25D-F0A7-57BD-654B-E2DEA070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D60D-982A-4F6E-9000-4CA59F518AB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8ABEE-CF30-4895-32F4-844DE322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659A7-1BFF-25AD-CF88-44577344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68D7-D3E2-4855-B35C-32CF83C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6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10A60-2BC1-C20A-D80F-84E6A397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D60D-982A-4F6E-9000-4CA59F518AB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CB3FF-A252-B493-80B5-62F83AB1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80BE-C584-2B29-3B64-8EE0152C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68D7-D3E2-4855-B35C-32CF83C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5205-DA0F-6126-5ACA-759FD97D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8AE4-437C-D88F-6F81-B30302D9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38F86-2FC6-5223-12FE-2C8DFEDB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1AB93-B37B-9CC7-3F2E-23876CC8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D60D-982A-4F6E-9000-4CA59F518AB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378C7-5806-9977-4199-89FB2005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F59BF-C51B-70CB-56AF-BED8B6E7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68D7-D3E2-4855-B35C-32CF83C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119E-ECAD-D570-9547-F9D2A5FD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088A6-DE1D-2AF4-4BC5-C720D042D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38D55-B423-86FC-B6A4-0D909E285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50A2B-790C-544A-83F9-7A970738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D60D-982A-4F6E-9000-4CA59F518AB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CC5B6-CAB2-D28B-0BF1-1819EB2D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59232-E3DF-1129-4A03-CEBFB621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68D7-D3E2-4855-B35C-32CF83C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0919C-A004-C97E-FF8E-F2172360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5567C-CBA8-A3AF-FEBE-C9570C025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890A0-5165-4191-E523-5622244C4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D60D-982A-4F6E-9000-4CA59F518AB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70D6-CAB0-05DC-5D40-050A835FF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39373-D5AA-EBE3-2396-29A049B41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68D7-D3E2-4855-B35C-32CF83C5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5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customXml" Target="../ink/ink3.xml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48.png"/><Relationship Id="rId4" Type="http://schemas.openxmlformats.org/officeDocument/2006/relationships/customXml" Target="../ink/ink4.xml"/><Relationship Id="rId9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8844E5-3C85-062F-9D2D-43961B7E0CD2}"/>
              </a:ext>
            </a:extLst>
          </p:cNvPr>
          <p:cNvSpPr txBox="1"/>
          <p:nvPr/>
        </p:nvSpPr>
        <p:spPr>
          <a:xfrm>
            <a:off x="2895599" y="466164"/>
            <a:ext cx="60422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MOVIES</a:t>
            </a:r>
          </a:p>
          <a:p>
            <a:pPr algn="ctr"/>
            <a:r>
              <a:rPr lang="en-US" sz="6600" dirty="0"/>
              <a:t>An example of a database, routes,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42979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07D1B-293F-AC26-6AA1-4624DD6DB5DC}"/>
              </a:ext>
            </a:extLst>
          </p:cNvPr>
          <p:cNvSpPr txBox="1"/>
          <p:nvPr/>
        </p:nvSpPr>
        <p:spPr>
          <a:xfrm>
            <a:off x="241737" y="189186"/>
            <a:ext cx="29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Seed.js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32C164-6F6E-2899-E77E-92B0734E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43" y="929712"/>
            <a:ext cx="4324954" cy="1933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9B7533-80D0-AEB7-26EB-65413374B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37" y="3342580"/>
            <a:ext cx="5353797" cy="2905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B8A348-D7F0-9A97-73A0-334AFE252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044" y="472860"/>
            <a:ext cx="568721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F57BBF-25F0-AF2B-47EE-C702422B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54" y="1558073"/>
            <a:ext cx="5106113" cy="1219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35603D-752A-C636-1578-8B71998D520D}"/>
              </a:ext>
            </a:extLst>
          </p:cNvPr>
          <p:cNvSpPr txBox="1"/>
          <p:nvPr/>
        </p:nvSpPr>
        <p:spPr>
          <a:xfrm>
            <a:off x="241737" y="189186"/>
            <a:ext cx="29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Scripts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301FA-2E2C-7183-B93F-8D36473E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38" y="2862183"/>
            <a:ext cx="518232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3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FD4C0D-3EBC-3A0D-75E9-0F38E0EC3D1E}"/>
              </a:ext>
            </a:extLst>
          </p:cNvPr>
          <p:cNvSpPr txBox="1"/>
          <p:nvPr/>
        </p:nvSpPr>
        <p:spPr>
          <a:xfrm>
            <a:off x="241737" y="189186"/>
            <a:ext cx="29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33546-EF22-6728-4411-F1A2D1D67F43}"/>
              </a:ext>
            </a:extLst>
          </p:cNvPr>
          <p:cNvSpPr txBox="1"/>
          <p:nvPr/>
        </p:nvSpPr>
        <p:spPr>
          <a:xfrm>
            <a:off x="1450428" y="1072055"/>
            <a:ext cx="29639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Create server folder</a:t>
            </a:r>
          </a:p>
          <a:p>
            <a:r>
              <a:rPr lang="en-US" dirty="0">
                <a:highlight>
                  <a:srgbClr val="FFFF00"/>
                </a:highlight>
              </a:rPr>
              <a:t>Create server.js inside</a:t>
            </a:r>
          </a:p>
          <a:p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express</a:t>
            </a:r>
          </a:p>
          <a:p>
            <a:endParaRPr lang="en-US" dirty="0"/>
          </a:p>
          <a:p>
            <a:r>
              <a:rPr lang="en-US" dirty="0"/>
              <a:t>Copy paste from express… 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Killall</a:t>
            </a:r>
            <a:r>
              <a:rPr lang="en-US" dirty="0">
                <a:highlight>
                  <a:srgbClr val="FFFF00"/>
                </a:highlight>
              </a:rPr>
              <a:t> node </a:t>
            </a:r>
            <a:r>
              <a:rPr lang="en-US" dirty="0"/>
              <a:t>if nodes are running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Install </a:t>
            </a:r>
            <a:r>
              <a:rPr lang="en-US" dirty="0" err="1">
                <a:highlight>
                  <a:srgbClr val="FFFF00"/>
                </a:highlight>
              </a:rPr>
              <a:t>nodemon</a:t>
            </a:r>
            <a:r>
              <a:rPr lang="en-US" dirty="0">
                <a:highlight>
                  <a:srgbClr val="FFFF00"/>
                </a:highlight>
              </a:rPr>
              <a:t> - - save-dev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create folder </a:t>
            </a:r>
            <a:r>
              <a:rPr lang="en-US" dirty="0" err="1">
                <a:highlight>
                  <a:srgbClr val="FFFF00"/>
                </a:highlight>
              </a:rPr>
              <a:t>api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Inside </a:t>
            </a:r>
            <a:r>
              <a:rPr lang="en-US" dirty="0" err="1"/>
              <a:t>api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</a:rPr>
              <a:t>index.js </a:t>
            </a:r>
          </a:p>
          <a:p>
            <a:r>
              <a:rPr lang="en-US" dirty="0"/>
              <a:t>then: </a:t>
            </a:r>
            <a:r>
              <a:rPr lang="en-US" dirty="0">
                <a:highlight>
                  <a:srgbClr val="FFFF00"/>
                </a:highlight>
              </a:rPr>
              <a:t>files</a:t>
            </a:r>
            <a:r>
              <a:rPr lang="en-US" dirty="0"/>
              <a:t> for crud based on 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384FBF-33F4-CB5D-31D4-89786469A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963" y="628919"/>
            <a:ext cx="5268060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A64CC0-9527-DE35-0ABE-7119CEC7AECC}"/>
              </a:ext>
            </a:extLst>
          </p:cNvPr>
          <p:cNvSpPr txBox="1"/>
          <p:nvPr/>
        </p:nvSpPr>
        <p:spPr>
          <a:xfrm>
            <a:off x="7408506" y="3610947"/>
            <a:ext cx="241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Starter code for express</a:t>
            </a:r>
          </a:p>
        </p:txBody>
      </p:sp>
    </p:spTree>
    <p:extLst>
      <p:ext uri="{BB962C8B-B14F-4D97-AF65-F5344CB8AC3E}">
        <p14:creationId xmlns:p14="http://schemas.microsoft.com/office/powerpoint/2010/main" val="248875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4AB4F5-528E-51F4-7E23-6013DE900158}"/>
              </a:ext>
            </a:extLst>
          </p:cNvPr>
          <p:cNvSpPr txBox="1"/>
          <p:nvPr/>
        </p:nvSpPr>
        <p:spPr>
          <a:xfrm>
            <a:off x="241737" y="189186"/>
            <a:ext cx="29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6D4E7-FD10-F6E1-C69B-14C48ECC5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91" r="41764"/>
          <a:stretch/>
        </p:blipFill>
        <p:spPr>
          <a:xfrm>
            <a:off x="233902" y="3245547"/>
            <a:ext cx="4682263" cy="169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581AF-24DC-7571-8404-8D800ABB9DE4}"/>
              </a:ext>
            </a:extLst>
          </p:cNvPr>
          <p:cNvSpPr txBox="1"/>
          <p:nvPr/>
        </p:nvSpPr>
        <p:spPr>
          <a:xfrm>
            <a:off x="430924" y="2645677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/Index.js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663B7-065A-B938-FE38-A59D1223F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338"/>
          <a:stretch/>
        </p:blipFill>
        <p:spPr>
          <a:xfrm>
            <a:off x="7893386" y="485623"/>
            <a:ext cx="3867690" cy="2078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657FB3-A868-4FFD-0C42-FAEBF6018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37" y="5029973"/>
            <a:ext cx="4401164" cy="1733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134C3-698B-2C7F-D319-FDF3B2E58019}"/>
              </a:ext>
            </a:extLst>
          </p:cNvPr>
          <p:cNvSpPr txBox="1"/>
          <p:nvPr/>
        </p:nvSpPr>
        <p:spPr>
          <a:xfrm>
            <a:off x="8508183" y="116290"/>
            <a:ext cx="15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/person.js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8783E6-97AA-E0C3-E8D8-6B6C83DD0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491" y="3245547"/>
            <a:ext cx="4553585" cy="3496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C29530-4DE8-723A-FF14-583ECA5BE556}"/>
              </a:ext>
            </a:extLst>
          </p:cNvPr>
          <p:cNvSpPr txBox="1"/>
          <p:nvPr/>
        </p:nvSpPr>
        <p:spPr>
          <a:xfrm>
            <a:off x="8297499" y="2870062"/>
            <a:ext cx="96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Server.js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B30E69B-687B-46E0-9042-B53CDC27AC7D}"/>
                  </a:ext>
                </a:extLst>
              </p14:cNvPr>
              <p14:cNvContentPartPr/>
              <p14:nvPr/>
            </p14:nvContentPartPr>
            <p14:xfrm>
              <a:off x="4497289" y="1643238"/>
              <a:ext cx="3336480" cy="4440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B30E69B-687B-46E0-9042-B53CDC27AC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88289" y="1634598"/>
                <a:ext cx="3354120" cy="44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A1B8398-90CB-172F-DDFA-F7474BE6DE3F}"/>
                  </a:ext>
                </a:extLst>
              </p14:cNvPr>
              <p14:cNvContentPartPr/>
              <p14:nvPr/>
            </p14:nvContentPartPr>
            <p14:xfrm>
              <a:off x="4787449" y="4730598"/>
              <a:ext cx="2593440" cy="96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A1B8398-90CB-172F-DDFA-F7474BE6DE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8809" y="4721598"/>
                <a:ext cx="261108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17F73A-3627-4F57-A007-7E2305B7D6DB}"/>
              </a:ext>
            </a:extLst>
          </p:cNvPr>
          <p:cNvSpPr txBox="1"/>
          <p:nvPr/>
        </p:nvSpPr>
        <p:spPr>
          <a:xfrm>
            <a:off x="1896775" y="1051034"/>
            <a:ext cx="17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at Server.js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8A152C-25A1-34D7-FC85-575EC955E561}"/>
                  </a:ext>
                </a:extLst>
              </p14:cNvPr>
              <p14:cNvContentPartPr/>
              <p14:nvPr/>
            </p14:nvContentPartPr>
            <p14:xfrm>
              <a:off x="3657212" y="1640471"/>
              <a:ext cx="4458240" cy="146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8A152C-25A1-34D7-FC85-575EC955E5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8572" y="1631471"/>
                <a:ext cx="4475880" cy="14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39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6E38D2-6D99-4FEE-85A0-5790C6B53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2" y="2766780"/>
            <a:ext cx="5792008" cy="3667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08FDFA-B944-B089-210B-6DBFA76D2DC2}"/>
              </a:ext>
            </a:extLst>
          </p:cNvPr>
          <p:cNvSpPr txBox="1"/>
          <p:nvPr/>
        </p:nvSpPr>
        <p:spPr>
          <a:xfrm>
            <a:off x="1392679" y="2228869"/>
            <a:ext cx="15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/person.js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1B544-7A9B-92F2-3ECF-89F0D26E1269}"/>
              </a:ext>
            </a:extLst>
          </p:cNvPr>
          <p:cNvSpPr txBox="1"/>
          <p:nvPr/>
        </p:nvSpPr>
        <p:spPr>
          <a:xfrm>
            <a:off x="241737" y="189186"/>
            <a:ext cx="29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68DC5-839E-9C17-88BF-28912EE56DDA}"/>
              </a:ext>
            </a:extLst>
          </p:cNvPr>
          <p:cNvSpPr txBox="1"/>
          <p:nvPr/>
        </p:nvSpPr>
        <p:spPr>
          <a:xfrm>
            <a:off x="6274676" y="4887310"/>
            <a:ext cx="241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all persons function</a:t>
            </a:r>
          </a:p>
        </p:txBody>
      </p:sp>
    </p:spTree>
    <p:extLst>
      <p:ext uri="{BB962C8B-B14F-4D97-AF65-F5344CB8AC3E}">
        <p14:creationId xmlns:p14="http://schemas.microsoft.com/office/powerpoint/2010/main" val="168721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31EE11-8B0F-06C0-CF2D-473A1F8D1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25" y="2340895"/>
            <a:ext cx="5172797" cy="4220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EF3C2-4B52-5184-DA58-E51AC0F194AA}"/>
              </a:ext>
            </a:extLst>
          </p:cNvPr>
          <p:cNvSpPr txBox="1"/>
          <p:nvPr/>
        </p:nvSpPr>
        <p:spPr>
          <a:xfrm>
            <a:off x="1308596" y="1871517"/>
            <a:ext cx="15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/person.js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A8092-B894-2C84-CC68-8412A04242E7}"/>
              </a:ext>
            </a:extLst>
          </p:cNvPr>
          <p:cNvSpPr txBox="1"/>
          <p:nvPr/>
        </p:nvSpPr>
        <p:spPr>
          <a:xfrm>
            <a:off x="241737" y="189186"/>
            <a:ext cx="29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3EA4A-2EF1-DA3E-3F2D-A47C5420A2DD}"/>
              </a:ext>
            </a:extLst>
          </p:cNvPr>
          <p:cNvSpPr txBox="1"/>
          <p:nvPr/>
        </p:nvSpPr>
        <p:spPr>
          <a:xfrm>
            <a:off x="6274676" y="4887310"/>
            <a:ext cx="3114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one person function</a:t>
            </a:r>
          </a:p>
          <a:p>
            <a:endParaRPr lang="en-US" dirty="0"/>
          </a:p>
          <a:p>
            <a:r>
              <a:rPr lang="en-US" dirty="0"/>
              <a:t>Parse to turn string into integer</a:t>
            </a:r>
          </a:p>
        </p:txBody>
      </p:sp>
    </p:spTree>
    <p:extLst>
      <p:ext uri="{BB962C8B-B14F-4D97-AF65-F5344CB8AC3E}">
        <p14:creationId xmlns:p14="http://schemas.microsoft.com/office/powerpoint/2010/main" val="377319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E07C4F-4AAB-183B-A674-2C8F13FB9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3" r="78589" b="3136"/>
          <a:stretch/>
        </p:blipFill>
        <p:spPr>
          <a:xfrm>
            <a:off x="557048" y="1877399"/>
            <a:ext cx="1597574" cy="47060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8FAB25-E72A-0F56-8D6C-456EE2E2AD92}"/>
              </a:ext>
            </a:extLst>
          </p:cNvPr>
          <p:cNvSpPr txBox="1"/>
          <p:nvPr/>
        </p:nvSpPr>
        <p:spPr>
          <a:xfrm>
            <a:off x="241737" y="189186"/>
            <a:ext cx="29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Routes - folders</a:t>
            </a:r>
          </a:p>
        </p:txBody>
      </p:sp>
    </p:spTree>
    <p:extLst>
      <p:ext uri="{BB962C8B-B14F-4D97-AF65-F5344CB8AC3E}">
        <p14:creationId xmlns:p14="http://schemas.microsoft.com/office/powerpoint/2010/main" val="814468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D6F41-0AC5-7984-7CB1-C3DE8EAA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7" y="878011"/>
            <a:ext cx="4534533" cy="1381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825611-E19D-1B33-70E5-9BB6B255E124}"/>
              </a:ext>
            </a:extLst>
          </p:cNvPr>
          <p:cNvSpPr txBox="1"/>
          <p:nvPr/>
        </p:nvSpPr>
        <p:spPr>
          <a:xfrm>
            <a:off x="241737" y="189186"/>
            <a:ext cx="29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Authentication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15934-0A86-DB7D-565A-8CDB042C19F4}"/>
              </a:ext>
            </a:extLst>
          </p:cNvPr>
          <p:cNvSpPr txBox="1"/>
          <p:nvPr/>
        </p:nvSpPr>
        <p:spPr>
          <a:xfrm>
            <a:off x="489091" y="2828835"/>
            <a:ext cx="2019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server folder</a:t>
            </a:r>
          </a:p>
          <a:p>
            <a:r>
              <a:rPr lang="en-US" dirty="0"/>
              <a:t>Create auth folder</a:t>
            </a:r>
          </a:p>
          <a:p>
            <a:r>
              <a:rPr lang="en-US" dirty="0"/>
              <a:t>Inside auth folder </a:t>
            </a:r>
          </a:p>
          <a:p>
            <a:r>
              <a:rPr lang="en-US" dirty="0">
                <a:highlight>
                  <a:srgbClr val="FFFF00"/>
                </a:highlight>
              </a:rPr>
              <a:t>create index.js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AC8D98-F4E4-FCC8-8EDE-A45A3818C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1" y="4029164"/>
            <a:ext cx="4582164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C880DD-22AC-FA0D-1C77-3E7CFD153243}"/>
              </a:ext>
            </a:extLst>
          </p:cNvPr>
          <p:cNvSpPr txBox="1"/>
          <p:nvPr/>
        </p:nvSpPr>
        <p:spPr>
          <a:xfrm>
            <a:off x="4876148" y="2586390"/>
            <a:ext cx="10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78D5E-4808-6781-7FCE-28686FD5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872" y="3611791"/>
            <a:ext cx="5048955" cy="3229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B1A1C5-BF84-4B6E-8085-2DD4F440F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42" y="1208689"/>
            <a:ext cx="4639322" cy="323895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2E1E4AA-BFD9-145C-8469-ACB7141600A9}"/>
              </a:ext>
            </a:extLst>
          </p:cNvPr>
          <p:cNvSpPr/>
          <p:nvPr/>
        </p:nvSpPr>
        <p:spPr>
          <a:xfrm>
            <a:off x="4549125" y="4822643"/>
            <a:ext cx="1023870" cy="5973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7174E-6020-062E-E2A2-E6FA6160C68E}"/>
              </a:ext>
            </a:extLst>
          </p:cNvPr>
          <p:cNvSpPr txBox="1"/>
          <p:nvPr/>
        </p:nvSpPr>
        <p:spPr>
          <a:xfrm>
            <a:off x="8406982" y="2643499"/>
            <a:ext cx="96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3D659-5110-2DC3-C0A7-0C9F181ECA37}"/>
              </a:ext>
            </a:extLst>
          </p:cNvPr>
          <p:cNvSpPr txBox="1"/>
          <p:nvPr/>
        </p:nvSpPr>
        <p:spPr>
          <a:xfrm>
            <a:off x="1519633" y="83935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Seed.js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E2939B1-44D1-7D9D-E857-C6738A0AE1AC}"/>
              </a:ext>
            </a:extLst>
          </p:cNvPr>
          <p:cNvSpPr/>
          <p:nvPr/>
        </p:nvSpPr>
        <p:spPr>
          <a:xfrm rot="10800000">
            <a:off x="3093629" y="2789638"/>
            <a:ext cx="2132794" cy="601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5A0B4-014B-BD03-98E9-49CF3B309F72}"/>
              </a:ext>
            </a:extLst>
          </p:cNvPr>
          <p:cNvSpPr txBox="1"/>
          <p:nvPr/>
        </p:nvSpPr>
        <p:spPr>
          <a:xfrm>
            <a:off x="241737" y="189186"/>
            <a:ext cx="29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Authentication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A8508D-E24B-7975-B13E-86F3B39FC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838" y="60536"/>
            <a:ext cx="4582164" cy="3105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D7DC9B-7C31-8695-B209-DD2B150F5ACE}"/>
              </a:ext>
            </a:extLst>
          </p:cNvPr>
          <p:cNvSpPr txBox="1"/>
          <p:nvPr/>
        </p:nvSpPr>
        <p:spPr>
          <a:xfrm>
            <a:off x="6096000" y="608524"/>
            <a:ext cx="121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body and creates 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AE9B22D-DACB-C4DC-775C-FE09674335AD}"/>
              </a:ext>
            </a:extLst>
          </p:cNvPr>
          <p:cNvSpPr/>
          <p:nvPr/>
        </p:nvSpPr>
        <p:spPr>
          <a:xfrm>
            <a:off x="6291984" y="1676252"/>
            <a:ext cx="1023870" cy="5973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7AEF3-F033-9918-DF43-0FBBFC23B704}"/>
              </a:ext>
            </a:extLst>
          </p:cNvPr>
          <p:cNvSpPr txBox="1"/>
          <p:nvPr/>
        </p:nvSpPr>
        <p:spPr>
          <a:xfrm>
            <a:off x="4224958" y="5464645"/>
            <a:ext cx="96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266252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C1DBC-DEE1-138C-F998-9671B71BA1E0}"/>
              </a:ext>
            </a:extLst>
          </p:cNvPr>
          <p:cNvSpPr txBox="1"/>
          <p:nvPr/>
        </p:nvSpPr>
        <p:spPr>
          <a:xfrm>
            <a:off x="415379" y="1310699"/>
            <a:ext cx="453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get info from the body of the request:</a:t>
            </a:r>
          </a:p>
          <a:p>
            <a:r>
              <a:rPr lang="en-US" dirty="0"/>
              <a:t>NEEDS MIDDLEWARE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C8FF1-3FA5-D855-9D35-680E0C829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4" y="2538137"/>
            <a:ext cx="4572638" cy="1943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A321D4-DF25-23D9-1E6D-E0BF8F5E65B2}"/>
              </a:ext>
            </a:extLst>
          </p:cNvPr>
          <p:cNvSpPr txBox="1"/>
          <p:nvPr/>
        </p:nvSpPr>
        <p:spPr>
          <a:xfrm>
            <a:off x="1190814" y="2020129"/>
            <a:ext cx="96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Server.js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95F669-4435-591C-C6FE-6571226A04E2}"/>
              </a:ext>
            </a:extLst>
          </p:cNvPr>
          <p:cNvSpPr/>
          <p:nvPr/>
        </p:nvSpPr>
        <p:spPr>
          <a:xfrm rot="10800000">
            <a:off x="3988587" y="3571789"/>
            <a:ext cx="1797269" cy="10300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1C92E4-FE98-EE9A-3571-A94EE65FC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71" y="4322113"/>
            <a:ext cx="5781416" cy="23191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11A4BC-2F92-7D39-42E2-B5BD24DB9B92}"/>
              </a:ext>
            </a:extLst>
          </p:cNvPr>
          <p:cNvSpPr txBox="1"/>
          <p:nvPr/>
        </p:nvSpPr>
        <p:spPr>
          <a:xfrm>
            <a:off x="4124824" y="607235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in postman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F70FAC-7C0E-B5BD-3765-41E27AA9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577" y="404239"/>
            <a:ext cx="4582164" cy="31055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BEF6E3-900B-82D9-AA21-2DC8309FC758}"/>
              </a:ext>
            </a:extLst>
          </p:cNvPr>
          <p:cNvSpPr txBox="1"/>
          <p:nvPr/>
        </p:nvSpPr>
        <p:spPr>
          <a:xfrm>
            <a:off x="241737" y="189186"/>
            <a:ext cx="29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95960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64C0F-E891-6FA6-34F3-8F678866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62" y="1943077"/>
            <a:ext cx="7763958" cy="4334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5932B6-4395-8BA7-8FEA-48CB0A96C643}"/>
              </a:ext>
            </a:extLst>
          </p:cNvPr>
          <p:cNvSpPr txBox="1"/>
          <p:nvPr/>
        </p:nvSpPr>
        <p:spPr>
          <a:xfrm>
            <a:off x="196962" y="371146"/>
            <a:ext cx="397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schema</a:t>
            </a:r>
          </a:p>
        </p:txBody>
      </p:sp>
    </p:spTree>
    <p:extLst>
      <p:ext uri="{BB962C8B-B14F-4D97-AF65-F5344CB8AC3E}">
        <p14:creationId xmlns:p14="http://schemas.microsoft.com/office/powerpoint/2010/main" val="954833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0B17E7-7FFF-A3A7-3C0D-7ECC7663822C}"/>
              </a:ext>
            </a:extLst>
          </p:cNvPr>
          <p:cNvSpPr txBox="1"/>
          <p:nvPr/>
        </p:nvSpPr>
        <p:spPr>
          <a:xfrm>
            <a:off x="241737" y="189186"/>
            <a:ext cx="378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Authentication - </a:t>
            </a:r>
            <a:r>
              <a:rPr lang="en-US" sz="2400" dirty="0" err="1"/>
              <a:t>bcrypt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CC28-7BE4-06E6-D9FB-03EF340144F6}"/>
              </a:ext>
            </a:extLst>
          </p:cNvPr>
          <p:cNvSpPr txBox="1"/>
          <p:nvPr/>
        </p:nvSpPr>
        <p:spPr>
          <a:xfrm>
            <a:off x="457200" y="1034534"/>
            <a:ext cx="339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</a:t>
            </a:r>
            <a:r>
              <a:rPr lang="en-US" dirty="0" err="1">
                <a:highlight>
                  <a:srgbClr val="FFFF00"/>
                </a:highlight>
              </a:rPr>
              <a:t>bcrypt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D7E22-0413-FE2B-EAE6-1A8AB322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9" y="2036079"/>
            <a:ext cx="2638793" cy="419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5E3F2-5956-478F-31D6-B693B6435C46}"/>
              </a:ext>
            </a:extLst>
          </p:cNvPr>
          <p:cNvSpPr txBox="1"/>
          <p:nvPr/>
        </p:nvSpPr>
        <p:spPr>
          <a:xfrm>
            <a:off x="1138518" y="1602883"/>
            <a:ext cx="144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Auth/Index.js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025D72-89AF-2EFE-185E-66DA17FC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64494"/>
            <a:ext cx="4772691" cy="3315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9907E9-B1A9-7F41-EC04-F5F8BE557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54709"/>
            <a:ext cx="4791744" cy="3296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7DFCEA-4265-E806-6EB4-DE03C8D8B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111" y="3269503"/>
            <a:ext cx="4620270" cy="327705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3DC56737-C5D0-976E-BC12-9201DD76ADC9}"/>
              </a:ext>
            </a:extLst>
          </p:cNvPr>
          <p:cNvSpPr/>
          <p:nvPr/>
        </p:nvSpPr>
        <p:spPr>
          <a:xfrm>
            <a:off x="5475890" y="3605048"/>
            <a:ext cx="1345324" cy="14819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CF7F86-EA53-C165-C2B7-5ABE42207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3920" y="225528"/>
            <a:ext cx="4296652" cy="275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7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4592D4-BA13-E6A1-374B-4F3D3292EFF5}"/>
              </a:ext>
            </a:extLst>
          </p:cNvPr>
          <p:cNvSpPr txBox="1"/>
          <p:nvPr/>
        </p:nvSpPr>
        <p:spPr>
          <a:xfrm>
            <a:off x="241737" y="189186"/>
            <a:ext cx="378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Authentication - </a:t>
            </a:r>
            <a:r>
              <a:rPr lang="en-US" sz="2400" dirty="0" err="1"/>
              <a:t>bcrypt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4A66FA-5C3D-E26C-B763-5EF5C83A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26" y="1694653"/>
            <a:ext cx="5582429" cy="43725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4394FD-9178-A00C-A2AA-24AB560E3F81}"/>
              </a:ext>
            </a:extLst>
          </p:cNvPr>
          <p:cNvSpPr txBox="1"/>
          <p:nvPr/>
        </p:nvSpPr>
        <p:spPr>
          <a:xfrm>
            <a:off x="4803227" y="849587"/>
            <a:ext cx="35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username and password to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B752D-FFBB-8E6D-51F2-12B76FC2B457}"/>
              </a:ext>
            </a:extLst>
          </p:cNvPr>
          <p:cNvSpPr txBox="1"/>
          <p:nvPr/>
        </p:nvSpPr>
        <p:spPr>
          <a:xfrm>
            <a:off x="6243147" y="1921923"/>
            <a:ext cx="337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Need to add await on line 36</a:t>
            </a:r>
          </a:p>
        </p:txBody>
      </p:sp>
    </p:spTree>
    <p:extLst>
      <p:ext uri="{BB962C8B-B14F-4D97-AF65-F5344CB8AC3E}">
        <p14:creationId xmlns:p14="http://schemas.microsoft.com/office/powerpoint/2010/main" val="96364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0B17E7-7FFF-A3A7-3C0D-7ECC7663822C}"/>
              </a:ext>
            </a:extLst>
          </p:cNvPr>
          <p:cNvSpPr txBox="1"/>
          <p:nvPr/>
        </p:nvSpPr>
        <p:spPr>
          <a:xfrm>
            <a:off x="241737" y="189186"/>
            <a:ext cx="376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Authentication - tokens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56501-02EA-36B9-A663-FFA3F8CBA8E2}"/>
              </a:ext>
            </a:extLst>
          </p:cNvPr>
          <p:cNvSpPr txBox="1"/>
          <p:nvPr/>
        </p:nvSpPr>
        <p:spPr>
          <a:xfrm>
            <a:off x="497166" y="758698"/>
            <a:ext cx="3303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</a:t>
            </a:r>
            <a:r>
              <a:rPr lang="en-US" dirty="0" err="1">
                <a:highlight>
                  <a:srgbClr val="FFFF00"/>
                </a:highlight>
              </a:rPr>
              <a:t>jsonwebtoken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</a:t>
            </a:r>
            <a:r>
              <a:rPr lang="en-US" dirty="0" err="1">
                <a:highlight>
                  <a:srgbClr val="FFFF00"/>
                </a:highlight>
              </a:rPr>
              <a:t>dotenv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6BFE4-58F3-43B3-0908-7A736F61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08" y="2236026"/>
            <a:ext cx="6668431" cy="1543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3DCD89-2FCF-BECC-8B90-6FFA5C467A18}"/>
              </a:ext>
            </a:extLst>
          </p:cNvPr>
          <p:cNvSpPr txBox="1"/>
          <p:nvPr/>
        </p:nvSpPr>
        <p:spPr>
          <a:xfrm>
            <a:off x="4128469" y="1764968"/>
            <a:ext cx="144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Auth/Index.js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68B375-F530-0E4E-0C8B-F22F458A6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06" y="4745655"/>
            <a:ext cx="6677957" cy="1905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7F6731-6912-3A20-7ABD-C985E4DCD634}"/>
              </a:ext>
            </a:extLst>
          </p:cNvPr>
          <p:cNvSpPr txBox="1"/>
          <p:nvPr/>
        </p:nvSpPr>
        <p:spPr>
          <a:xfrm>
            <a:off x="3200300" y="4274597"/>
            <a:ext cx="158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.env file:</a:t>
            </a:r>
          </a:p>
        </p:txBody>
      </p:sp>
    </p:spTree>
    <p:extLst>
      <p:ext uri="{BB962C8B-B14F-4D97-AF65-F5344CB8AC3E}">
        <p14:creationId xmlns:p14="http://schemas.microsoft.com/office/powerpoint/2010/main" val="1964788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2F176D-8BFF-4EEB-BEB7-8346B6860B84}"/>
              </a:ext>
            </a:extLst>
          </p:cNvPr>
          <p:cNvSpPr txBox="1"/>
          <p:nvPr/>
        </p:nvSpPr>
        <p:spPr>
          <a:xfrm>
            <a:off x="241737" y="189186"/>
            <a:ext cx="376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Authentication - tokens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DBBF7-4DB9-4566-73B2-66A19F88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4" y="1881308"/>
            <a:ext cx="4944165" cy="1181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15EBA-4488-F551-5CA8-39C6EF252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14" y="3338164"/>
            <a:ext cx="5087060" cy="914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C73E66-0E96-E225-F950-B91E82DD519C}"/>
              </a:ext>
            </a:extLst>
          </p:cNvPr>
          <p:cNvSpPr txBox="1"/>
          <p:nvPr/>
        </p:nvSpPr>
        <p:spPr>
          <a:xfrm>
            <a:off x="765103" y="1277109"/>
            <a:ext cx="144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Auth/Index.js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1226E-4096-71AD-C2C3-4985832E1880}"/>
              </a:ext>
            </a:extLst>
          </p:cNvPr>
          <p:cNvSpPr txBox="1"/>
          <p:nvPr/>
        </p:nvSpPr>
        <p:spPr>
          <a:xfrm>
            <a:off x="5710321" y="2968832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50500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75C583-BCF9-083B-9F3A-DB107A694EDD}"/>
              </a:ext>
            </a:extLst>
          </p:cNvPr>
          <p:cNvSpPr txBox="1"/>
          <p:nvPr/>
        </p:nvSpPr>
        <p:spPr>
          <a:xfrm>
            <a:off x="241737" y="189186"/>
            <a:ext cx="371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Authentication - </a:t>
            </a:r>
            <a:r>
              <a:rPr lang="en-US" sz="2400" dirty="0" err="1"/>
              <a:t>oauth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CD22D-AF91-8A59-4634-2E0AECC1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12" y="1511650"/>
            <a:ext cx="6850170" cy="3630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E9A5BA-00D3-E04A-915F-7489E99AD004}"/>
              </a:ext>
            </a:extLst>
          </p:cNvPr>
          <p:cNvSpPr txBox="1"/>
          <p:nvPr/>
        </p:nvSpPr>
        <p:spPr>
          <a:xfrm>
            <a:off x="824753" y="1864659"/>
            <a:ext cx="1770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</a:t>
            </a:r>
            <a:r>
              <a:rPr lang="en-US" dirty="0" err="1">
                <a:highlight>
                  <a:srgbClr val="FFFF00"/>
                </a:highlight>
              </a:rPr>
              <a:t>axios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Require </a:t>
            </a:r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F7171D5-13D0-F8C8-A641-662C89C4C492}"/>
              </a:ext>
            </a:extLst>
          </p:cNvPr>
          <p:cNvSpPr/>
          <p:nvPr/>
        </p:nvSpPr>
        <p:spPr>
          <a:xfrm>
            <a:off x="4034118" y="1703294"/>
            <a:ext cx="1272988" cy="8068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7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4E06D-8EE6-AE2C-5901-24122C63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28" y="1854658"/>
            <a:ext cx="4753638" cy="4791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01192A-D1D9-D27A-811C-7534D70FC312}"/>
              </a:ext>
            </a:extLst>
          </p:cNvPr>
          <p:cNvSpPr txBox="1"/>
          <p:nvPr/>
        </p:nvSpPr>
        <p:spPr>
          <a:xfrm>
            <a:off x="241737" y="189186"/>
            <a:ext cx="371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Authentication - </a:t>
            </a:r>
            <a:r>
              <a:rPr lang="en-US" sz="2400" dirty="0" err="1"/>
              <a:t>oauth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ABD15-AAEA-3DE8-957F-C4A6AE85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36" y="1854658"/>
            <a:ext cx="486795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46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75C583-BCF9-083B-9F3A-DB107A694EDD}"/>
              </a:ext>
            </a:extLst>
          </p:cNvPr>
          <p:cNvSpPr txBox="1"/>
          <p:nvPr/>
        </p:nvSpPr>
        <p:spPr>
          <a:xfrm>
            <a:off x="241737" y="189186"/>
            <a:ext cx="371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Authentication - </a:t>
            </a:r>
            <a:r>
              <a:rPr lang="en-US" sz="2400" dirty="0" err="1"/>
              <a:t>oauth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87D5A-CEB5-75C4-478F-19EC8390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400" y="212834"/>
            <a:ext cx="4865963" cy="4148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9D36D-E9E0-E558-9377-AA0B9261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41" y="4472219"/>
            <a:ext cx="8297433" cy="226726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9FD37C8-6566-C3A1-8999-0C559465D9D7}"/>
              </a:ext>
            </a:extLst>
          </p:cNvPr>
          <p:cNvSpPr/>
          <p:nvPr/>
        </p:nvSpPr>
        <p:spPr>
          <a:xfrm rot="10800000">
            <a:off x="8324811" y="2220344"/>
            <a:ext cx="1744717" cy="1135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3A025A-9F48-AC3F-D07C-A17C1D214B48}"/>
                  </a:ext>
                </a:extLst>
              </p14:cNvPr>
              <p14:cNvContentPartPr/>
              <p14:nvPr/>
            </p14:nvContentPartPr>
            <p14:xfrm>
              <a:off x="5029172" y="2734151"/>
              <a:ext cx="5769000" cy="3843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3A025A-9F48-AC3F-D07C-A17C1D214B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0532" y="2725151"/>
                <a:ext cx="5786640" cy="38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A6F7DC-4266-7E18-FAB6-6D89CE0AB10B}"/>
                  </a:ext>
                </a:extLst>
              </p14:cNvPr>
              <p14:cNvContentPartPr/>
              <p14:nvPr/>
            </p14:nvContentPartPr>
            <p14:xfrm>
              <a:off x="98612" y="2366591"/>
              <a:ext cx="3523320" cy="3941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A6F7DC-4266-7E18-FAB6-6D89CE0AB1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972" y="2357591"/>
                <a:ext cx="3540960" cy="39592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EE37E77-586F-78BF-696F-97C560EFF6CA}"/>
              </a:ext>
            </a:extLst>
          </p:cNvPr>
          <p:cNvSpPr txBox="1"/>
          <p:nvPr/>
        </p:nvSpPr>
        <p:spPr>
          <a:xfrm>
            <a:off x="9233647" y="57374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github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2D9606-B64A-317A-FB23-26F1E68B0827}"/>
              </a:ext>
            </a:extLst>
          </p:cNvPr>
          <p:cNvGrpSpPr/>
          <p:nvPr/>
        </p:nvGrpSpPr>
        <p:grpSpPr>
          <a:xfrm>
            <a:off x="119922" y="761277"/>
            <a:ext cx="2769981" cy="3475182"/>
            <a:chOff x="119922" y="761277"/>
            <a:chExt cx="2769981" cy="34751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CB2A66-3D3C-8255-56E3-D85830B22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9922" y="761277"/>
              <a:ext cx="2769981" cy="347518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3784894-C728-1E11-0F18-48E72C4C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0829" y="2772750"/>
              <a:ext cx="2648166" cy="58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484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75C583-BCF9-083B-9F3A-DB107A694EDD}"/>
              </a:ext>
            </a:extLst>
          </p:cNvPr>
          <p:cNvSpPr txBox="1"/>
          <p:nvPr/>
        </p:nvSpPr>
        <p:spPr>
          <a:xfrm>
            <a:off x="241737" y="189186"/>
            <a:ext cx="371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Authentication - </a:t>
            </a:r>
            <a:r>
              <a:rPr lang="en-US" sz="2400" dirty="0" err="1"/>
              <a:t>oauth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DB270-3BE3-C48A-C974-B7B7D4469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4" y="1498851"/>
            <a:ext cx="3781953" cy="743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23581A-4491-32A5-98D7-5A52D74472B1}"/>
              </a:ext>
            </a:extLst>
          </p:cNvPr>
          <p:cNvSpPr txBox="1"/>
          <p:nvPr/>
        </p:nvSpPr>
        <p:spPr>
          <a:xfrm>
            <a:off x="968188" y="1066800"/>
            <a:ext cx="259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Server.js    route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DABC6-4376-66E7-DAE1-F75F2A6C5462}"/>
              </a:ext>
            </a:extLst>
          </p:cNvPr>
          <p:cNvSpPr txBox="1"/>
          <p:nvPr/>
        </p:nvSpPr>
        <p:spPr>
          <a:xfrm>
            <a:off x="860611" y="2720573"/>
            <a:ext cx="19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Auth/githubAuth.js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F37B78-ADAF-229E-0888-43F2C20E8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14" y="4315034"/>
            <a:ext cx="2753109" cy="19338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BFE274-943C-D846-9C6C-B4AB3019F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794" y="2491724"/>
            <a:ext cx="483937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7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75C583-BCF9-083B-9F3A-DB107A694EDD}"/>
              </a:ext>
            </a:extLst>
          </p:cNvPr>
          <p:cNvSpPr txBox="1"/>
          <p:nvPr/>
        </p:nvSpPr>
        <p:spPr>
          <a:xfrm>
            <a:off x="241737" y="189186"/>
            <a:ext cx="371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Authentication - </a:t>
            </a:r>
            <a:r>
              <a:rPr lang="en-US" sz="2400" dirty="0" err="1"/>
              <a:t>oauth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5E301-59DA-49EA-D869-185D0A4C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13" y="748951"/>
            <a:ext cx="4963218" cy="277216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9353219-030E-D8CB-FAE8-CC461202398D}"/>
              </a:ext>
            </a:extLst>
          </p:cNvPr>
          <p:cNvSpPr/>
          <p:nvPr/>
        </p:nvSpPr>
        <p:spPr>
          <a:xfrm rot="10800000">
            <a:off x="5072407" y="1422338"/>
            <a:ext cx="1023593" cy="5558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98F66F-B350-DE87-BCCD-18575780C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720" y="3619214"/>
            <a:ext cx="8526065" cy="309605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2B4880CD-B5B6-C964-AAA7-161F336DA758}"/>
              </a:ext>
            </a:extLst>
          </p:cNvPr>
          <p:cNvSpPr/>
          <p:nvPr/>
        </p:nvSpPr>
        <p:spPr>
          <a:xfrm>
            <a:off x="2096813" y="5289176"/>
            <a:ext cx="1443318" cy="9502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2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75C583-BCF9-083B-9F3A-DB107A694EDD}"/>
              </a:ext>
            </a:extLst>
          </p:cNvPr>
          <p:cNvSpPr txBox="1"/>
          <p:nvPr/>
        </p:nvSpPr>
        <p:spPr>
          <a:xfrm>
            <a:off x="241737" y="189186"/>
            <a:ext cx="371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Authentication - </a:t>
            </a:r>
            <a:r>
              <a:rPr lang="en-US" sz="2400" dirty="0" err="1"/>
              <a:t>oauth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0B593-AF5E-A9F3-6CC4-07AEFDF8A0B1}"/>
              </a:ext>
            </a:extLst>
          </p:cNvPr>
          <p:cNvSpPr txBox="1"/>
          <p:nvPr/>
        </p:nvSpPr>
        <p:spPr>
          <a:xfrm>
            <a:off x="484094" y="1873624"/>
            <a:ext cx="338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route for the callback (given / supplied to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2F8D1-C251-4A93-9AD3-0C9E3978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609" y="1806209"/>
            <a:ext cx="4496427" cy="781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5ED90-7B43-DFF5-4E8C-24EC5AE2B5FB}"/>
              </a:ext>
            </a:extLst>
          </p:cNvPr>
          <p:cNvSpPr txBox="1"/>
          <p:nvPr/>
        </p:nvSpPr>
        <p:spPr>
          <a:xfrm>
            <a:off x="5862918" y="1299882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githubauth.js</a:t>
            </a:r>
          </a:p>
        </p:txBody>
      </p:sp>
    </p:spTree>
    <p:extLst>
      <p:ext uri="{BB962C8B-B14F-4D97-AF65-F5344CB8AC3E}">
        <p14:creationId xmlns:p14="http://schemas.microsoft.com/office/powerpoint/2010/main" val="15439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6B2CA5-767A-E4A0-841A-B19EC0F65DAF}"/>
              </a:ext>
            </a:extLst>
          </p:cNvPr>
          <p:cNvSpPr txBox="1"/>
          <p:nvPr/>
        </p:nvSpPr>
        <p:spPr>
          <a:xfrm>
            <a:off x="493059" y="654424"/>
            <a:ext cx="6660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prisma</a:t>
            </a:r>
            <a:r>
              <a:rPr lang="en-US" dirty="0"/>
              <a:t> - - save – dev</a:t>
            </a:r>
          </a:p>
          <a:p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prisma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database  --- if </a:t>
            </a:r>
            <a:r>
              <a:rPr lang="en-US" dirty="0" err="1"/>
              <a:t>postgres</a:t>
            </a:r>
            <a:r>
              <a:rPr lang="en-US" dirty="0"/>
              <a:t> is installed:   </a:t>
            </a:r>
            <a:r>
              <a:rPr lang="en-US" dirty="0" err="1"/>
              <a:t>createdb</a:t>
            </a:r>
            <a:r>
              <a:rPr lang="en-US" dirty="0"/>
              <a:t> </a:t>
            </a:r>
            <a:r>
              <a:rPr lang="en-US" dirty="0" err="1"/>
              <a:t>dbname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9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18F91F-CC2E-164B-B737-6CA8ADCDFA6B}"/>
              </a:ext>
            </a:extLst>
          </p:cNvPr>
          <p:cNvSpPr txBox="1"/>
          <p:nvPr/>
        </p:nvSpPr>
        <p:spPr>
          <a:xfrm>
            <a:off x="6096000" y="1376855"/>
            <a:ext cx="4793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@id says unique and primary key</a:t>
            </a:r>
          </a:p>
          <a:p>
            <a:r>
              <a:rPr lang="en-US" dirty="0"/>
              <a:t>@default  provides default value</a:t>
            </a:r>
          </a:p>
          <a:p>
            <a:r>
              <a:rPr lang="en-US" dirty="0"/>
              <a:t>@default{autoincrement()} updates for unique 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115C0-62B9-9739-630E-C4E42FF4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29" y="1003649"/>
            <a:ext cx="4782217" cy="3610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BA4F2E-2B1F-D350-6992-542D22904AFB}"/>
              </a:ext>
            </a:extLst>
          </p:cNvPr>
          <p:cNvSpPr txBox="1"/>
          <p:nvPr/>
        </p:nvSpPr>
        <p:spPr>
          <a:xfrm>
            <a:off x="241737" y="189186"/>
            <a:ext cx="29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Setting up the Schema</a:t>
            </a:r>
          </a:p>
        </p:txBody>
      </p:sp>
    </p:spTree>
    <p:extLst>
      <p:ext uri="{BB962C8B-B14F-4D97-AF65-F5344CB8AC3E}">
        <p14:creationId xmlns:p14="http://schemas.microsoft.com/office/powerpoint/2010/main" val="120473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5345C-39CB-9E63-13BA-EECD24FDCB56}"/>
              </a:ext>
            </a:extLst>
          </p:cNvPr>
          <p:cNvSpPr txBox="1"/>
          <p:nvPr/>
        </p:nvSpPr>
        <p:spPr>
          <a:xfrm>
            <a:off x="7304690" y="1524000"/>
            <a:ext cx="3699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Sets up relationship between </a:t>
            </a:r>
            <a:r>
              <a:rPr lang="en-US" dirty="0" err="1"/>
              <a:t>ratingID</a:t>
            </a:r>
            <a:r>
              <a:rPr lang="en-US" dirty="0"/>
              <a:t> and the id in the Rating table</a:t>
            </a:r>
          </a:p>
          <a:p>
            <a:endParaRPr lang="en-US" dirty="0"/>
          </a:p>
          <a:p>
            <a:r>
              <a:rPr lang="en-US" dirty="0"/>
              <a:t>Needs to be matched in other table</a:t>
            </a:r>
          </a:p>
          <a:p>
            <a:r>
              <a:rPr lang="en-US" dirty="0"/>
              <a:t>Pay attention to CAPS  to denote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F54D7-A168-3657-90FD-4DA381DC0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7" y="1027780"/>
            <a:ext cx="5763429" cy="3772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61A0E2-C638-EC36-F397-F94E4EBDE9EB}"/>
              </a:ext>
            </a:extLst>
          </p:cNvPr>
          <p:cNvSpPr txBox="1"/>
          <p:nvPr/>
        </p:nvSpPr>
        <p:spPr>
          <a:xfrm>
            <a:off x="7189076" y="3762703"/>
            <a:ext cx="344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Lines 19, 20, and 26 are connected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1930C-5765-98A7-9A2A-2B2C2C234E20}"/>
              </a:ext>
            </a:extLst>
          </p:cNvPr>
          <p:cNvSpPr txBox="1"/>
          <p:nvPr/>
        </p:nvSpPr>
        <p:spPr>
          <a:xfrm>
            <a:off x="7483366" y="504497"/>
            <a:ext cx="245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to one connection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3FE62-708F-2449-0017-BA1448BF1D13}"/>
              </a:ext>
            </a:extLst>
          </p:cNvPr>
          <p:cNvSpPr txBox="1"/>
          <p:nvPr/>
        </p:nvSpPr>
        <p:spPr>
          <a:xfrm>
            <a:off x="241737" y="189186"/>
            <a:ext cx="29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Setting up the Schema</a:t>
            </a:r>
          </a:p>
        </p:txBody>
      </p:sp>
    </p:spTree>
    <p:extLst>
      <p:ext uri="{BB962C8B-B14F-4D97-AF65-F5344CB8AC3E}">
        <p14:creationId xmlns:p14="http://schemas.microsoft.com/office/powerpoint/2010/main" val="195689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D31D1E-5214-5AC4-CAC8-06EAB6B6781F}"/>
              </a:ext>
            </a:extLst>
          </p:cNvPr>
          <p:cNvSpPr txBox="1"/>
          <p:nvPr/>
        </p:nvSpPr>
        <p:spPr>
          <a:xfrm>
            <a:off x="8282151" y="788276"/>
            <a:ext cx="320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to many connection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22F64-B302-87FF-5816-75597105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16" y="1901407"/>
            <a:ext cx="4591691" cy="2067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77D295-DC65-0D89-4A85-3D0642D3E891}"/>
              </a:ext>
            </a:extLst>
          </p:cNvPr>
          <p:cNvSpPr txBox="1"/>
          <p:nvPr/>
        </p:nvSpPr>
        <p:spPr>
          <a:xfrm>
            <a:off x="7060632" y="1901407"/>
            <a:ext cx="442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Lines 27 and 33 are connected many to many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52ECB-F39C-B35B-D7C9-1CB350EF1A83}"/>
              </a:ext>
            </a:extLst>
          </p:cNvPr>
          <p:cNvSpPr txBox="1"/>
          <p:nvPr/>
        </p:nvSpPr>
        <p:spPr>
          <a:xfrm>
            <a:off x="241737" y="189186"/>
            <a:ext cx="29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Setting up the Schema</a:t>
            </a:r>
          </a:p>
        </p:txBody>
      </p:sp>
    </p:spTree>
    <p:extLst>
      <p:ext uri="{BB962C8B-B14F-4D97-AF65-F5344CB8AC3E}">
        <p14:creationId xmlns:p14="http://schemas.microsoft.com/office/powerpoint/2010/main" val="403820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D7B24-F13A-2F01-DA28-E0543503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76" y="1409546"/>
            <a:ext cx="5782482" cy="2210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69A07D-8383-F65B-7690-D9FB59E3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76" y="3619654"/>
            <a:ext cx="4591691" cy="2381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6FA087-E57A-B303-22A1-ABBB44E2A027}"/>
              </a:ext>
            </a:extLst>
          </p:cNvPr>
          <p:cNvSpPr txBox="1"/>
          <p:nvPr/>
        </p:nvSpPr>
        <p:spPr>
          <a:xfrm>
            <a:off x="6957849" y="2795752"/>
            <a:ext cx="3331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2 relations to the same table, need to really define what the connections 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4DC53-8D35-0FD2-975B-AE698F8C5557}"/>
              </a:ext>
            </a:extLst>
          </p:cNvPr>
          <p:cNvSpPr txBox="1"/>
          <p:nvPr/>
        </p:nvSpPr>
        <p:spPr>
          <a:xfrm>
            <a:off x="241737" y="189186"/>
            <a:ext cx="29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Setting up the Schema</a:t>
            </a:r>
          </a:p>
        </p:txBody>
      </p:sp>
    </p:spTree>
    <p:extLst>
      <p:ext uri="{BB962C8B-B14F-4D97-AF65-F5344CB8AC3E}">
        <p14:creationId xmlns:p14="http://schemas.microsoft.com/office/powerpoint/2010/main" val="303733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6BCA1D-8AED-1B71-6709-FD678EC1F039}"/>
              </a:ext>
            </a:extLst>
          </p:cNvPr>
          <p:cNvSpPr txBox="1"/>
          <p:nvPr/>
        </p:nvSpPr>
        <p:spPr>
          <a:xfrm>
            <a:off x="1324303" y="1303282"/>
            <a:ext cx="55284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migrate dev - - name 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This will write some </a:t>
            </a:r>
            <a:r>
              <a:rPr lang="en-US" dirty="0" err="1"/>
              <a:t>sql</a:t>
            </a:r>
            <a:r>
              <a:rPr lang="en-US" dirty="0"/>
              <a:t>, create a migration file</a:t>
            </a:r>
          </a:p>
          <a:p>
            <a:endParaRPr lang="en-US" dirty="0"/>
          </a:p>
          <a:p>
            <a:r>
              <a:rPr lang="en-US" dirty="0"/>
              <a:t>Tables are now created in the database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studio  </a:t>
            </a:r>
            <a:r>
              <a:rPr lang="en-US" dirty="0"/>
              <a:t>-- opens the </a:t>
            </a:r>
            <a:r>
              <a:rPr lang="en-US" dirty="0" err="1"/>
              <a:t>gui</a:t>
            </a:r>
            <a:r>
              <a:rPr lang="en-US" dirty="0"/>
              <a:t> for the database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Create seed.js </a:t>
            </a:r>
            <a:r>
              <a:rPr lang="en-US" dirty="0"/>
              <a:t>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7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1AF61A-E3EC-B6BA-08F5-5B13B5F1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7" y="830602"/>
            <a:ext cx="4372585" cy="4515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FCA995-0C13-C33A-94C2-59E69B8BD982}"/>
              </a:ext>
            </a:extLst>
          </p:cNvPr>
          <p:cNvSpPr txBox="1"/>
          <p:nvPr/>
        </p:nvSpPr>
        <p:spPr>
          <a:xfrm>
            <a:off x="241737" y="189186"/>
            <a:ext cx="29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Seed.js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FA121-343C-365A-7C59-5C9A6BBDCFD8}"/>
              </a:ext>
            </a:extLst>
          </p:cNvPr>
          <p:cNvSpPr txBox="1"/>
          <p:nvPr/>
        </p:nvSpPr>
        <p:spPr>
          <a:xfrm>
            <a:off x="6379779" y="746234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ALL DATABASE OPERATIONS REQUIRE AWAIT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8DCA66-B15C-1483-0992-EE16D8AE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72" y="1238984"/>
            <a:ext cx="3553321" cy="20672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3CB5C0-65B3-79F7-726B-4359827D9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572" y="3551804"/>
            <a:ext cx="3972479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3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454</Words>
  <Application>Microsoft Office PowerPoint</Application>
  <PresentationFormat>Widescreen</PresentationFormat>
  <Paragraphs>114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pickler</dc:creator>
  <cp:lastModifiedBy>joel pickler</cp:lastModifiedBy>
  <cp:revision>8</cp:revision>
  <dcterms:created xsi:type="dcterms:W3CDTF">2023-12-08T15:17:01Z</dcterms:created>
  <dcterms:modified xsi:type="dcterms:W3CDTF">2023-12-08T20:53:36Z</dcterms:modified>
</cp:coreProperties>
</file>