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DDB-7050-2493-D970-97AEACCB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295A-8735-80C8-6C00-2171AC9E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1A7-4569-A44C-A0AE-83DED4A1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FA3E-7F2B-8496-CCE6-9BA84D4B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EAFE-AC69-AFDA-A9F3-0C3251FE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6A5-8C80-082A-343B-6C0AE677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DB50-C817-2E58-8E80-6160A30B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C948-2506-D345-35E5-03AB2277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79D0-2AD2-4BEF-18A5-F0293B3A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3874-1475-9192-AAAA-FBB250D0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90700-8993-3062-3E26-C69BBF09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583A-FFA3-1F71-6AB3-B0396F473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739C-AB86-CF2D-49C7-081AB437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2203-7A16-61D7-BBC1-1AA55596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9CAF-31F9-1932-BA1D-66B21EC6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77D-C900-A33D-7E0D-682FAA5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3B49-28CF-3FBE-2AF7-85CD4F4D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B32B-55BA-77A0-7B4E-8F2FC92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91E2-3165-697B-A78F-07C4A613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F74F-004B-E612-F1AF-8E88EDD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B6BC-E9D5-7060-D484-51905646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1D84-1C29-1866-3441-34000178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72E7-AEA7-F3B2-15C3-59F7C2FC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2C7-8E5B-3860-9B19-0B6C1937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9B2D-7E4C-3A4A-117B-589019BA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B50-2649-9FA6-11D3-1485E9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D451-AA8C-6F82-2B9F-2004291C0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0145-E6C0-C09B-DEB5-8B6208F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86FE1-4AC5-AFDA-EA20-C31AB96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480CF-8469-923C-17B2-9E55991C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4FE5-8A99-AFFF-E643-7C083AA7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B07F-6DA9-CFE7-63DF-7B9EA776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C476-E7F2-2A90-ED70-9769DFEA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4E05-16C1-2921-4DF0-DEFB0BCAF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A155E-92BE-F916-D513-A1F9EF2C6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22D5C-4116-8A28-85E3-58834D1D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F30F1-2D17-3936-CBDC-190303A6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3CB48-2302-E4A2-EF25-E5EF3CA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2080B-58CE-7682-3028-ADE36A87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0C2-0EC0-2938-36B7-A777F17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1E346-300F-1644-E75A-550648C7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D7D2F-1BA2-FA5A-A508-58ECF608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287B4-0F27-04F9-8FE6-67999CD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6169F-BB3A-40F5-FA70-925B3632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D7592-D484-F3A4-1355-CBA54E5F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6B83-FAAF-116F-BA86-F2FA2833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2D74-F0BB-8FA7-7174-662C57EE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ED3D-D12E-F1A0-A851-075B8C9D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0B9FB-71D8-AA45-FA6D-5A925C352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107F-5303-C4DD-6B99-D479E9B9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CD83-D46B-D922-124D-2322351B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589C3-6632-9B31-B7E5-79BFA34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6F4-5AE4-1E35-142E-AF6B5872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C66C4-53E7-5415-64DA-AA1D9C056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7115A-399E-2CAB-366A-EAA71651E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F008-126F-F1BB-806C-C4BF76B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87EA-D026-0D2F-2753-645901D3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27FF-12AC-479B-1B44-C12CB8A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C0C8D-257F-2F4D-8E40-6B0CEB13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92C9-3FB8-E10B-D045-C6237CE1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9B8C-EA48-B53A-E2B4-A4CD77BC5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3CA5-BE76-4AE9-8A94-7AD60915E48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DDD4-4577-E954-CAB1-2E1A0B6A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511B-7057-50F2-EA02-96B73F33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C1D1-5270-4E1C-A7CA-E9126BF8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5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B1B7A-D1B8-B453-D3DA-FEAF3A07EDA3}"/>
              </a:ext>
            </a:extLst>
          </p:cNvPr>
          <p:cNvSpPr txBox="1"/>
          <p:nvPr/>
        </p:nvSpPr>
        <p:spPr>
          <a:xfrm>
            <a:off x="1264024" y="762000"/>
            <a:ext cx="86599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114274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C2DEC-1A9F-B31F-D733-B355B329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37" y="152126"/>
            <a:ext cx="4486901" cy="81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5DE0C9-7F9C-32FB-584D-3B8F2410D350}"/>
              </a:ext>
            </a:extLst>
          </p:cNvPr>
          <p:cNvSpPr txBox="1"/>
          <p:nvPr/>
        </p:nvSpPr>
        <p:spPr>
          <a:xfrm>
            <a:off x="654424" y="384482"/>
            <a:ext cx="292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reset and seed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3B51-15BB-2C54-1F01-D9A3D41C7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5" y="1418163"/>
            <a:ext cx="4448690" cy="274929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EE18B2A-48B0-978C-4808-1C7921D0D487}"/>
              </a:ext>
            </a:extLst>
          </p:cNvPr>
          <p:cNvSpPr/>
          <p:nvPr/>
        </p:nvSpPr>
        <p:spPr>
          <a:xfrm>
            <a:off x="2286000" y="2867570"/>
            <a:ext cx="708743" cy="880601"/>
          </a:xfrm>
          <a:prstGeom prst="rightBrac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245E7-3DCD-2C20-E116-6BD703FACA9E}"/>
              </a:ext>
            </a:extLst>
          </p:cNvPr>
          <p:cNvSpPr txBox="1"/>
          <p:nvPr/>
        </p:nvSpPr>
        <p:spPr>
          <a:xfrm>
            <a:off x="4730991" y="2238809"/>
            <a:ext cx="221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paste and change data for quick seed fill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6A764-3D3E-3E08-EACB-ACC323BDBD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120"/>
          <a:stretch/>
        </p:blipFill>
        <p:spPr>
          <a:xfrm>
            <a:off x="146465" y="4490837"/>
            <a:ext cx="5058481" cy="1723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BCDEB-8A01-29AE-7B03-3B13E2244B3B}"/>
              </a:ext>
            </a:extLst>
          </p:cNvPr>
          <p:cNvSpPr txBox="1"/>
          <p:nvPr/>
        </p:nvSpPr>
        <p:spPr>
          <a:xfrm>
            <a:off x="5836024" y="4715411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do it like this  using the </a:t>
            </a:r>
            <a:r>
              <a:rPr lang="en-US" dirty="0" err="1"/>
              <a:t>createMany</a:t>
            </a:r>
            <a:r>
              <a:rPr lang="en-US" dirty="0"/>
              <a:t> command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3624A1-32FC-A3F9-5FE8-86BEA7B1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938" y="2999837"/>
            <a:ext cx="3219899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79A83-06AE-B6FB-446E-B4DB210A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11" y="894568"/>
            <a:ext cx="5801066" cy="4909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22E5E-3DCF-57EB-54E2-62C19D8D8DA6}"/>
              </a:ext>
            </a:extLst>
          </p:cNvPr>
          <p:cNvSpPr txBox="1"/>
          <p:nvPr/>
        </p:nvSpPr>
        <p:spPr>
          <a:xfrm>
            <a:off x="2596054" y="3059668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5964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AB6B82-1FE3-DCDC-719F-0A3ED8F5E1E2}"/>
              </a:ext>
            </a:extLst>
          </p:cNvPr>
          <p:cNvSpPr txBox="1"/>
          <p:nvPr/>
        </p:nvSpPr>
        <p:spPr>
          <a:xfrm>
            <a:off x="421341" y="468809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Command </a:t>
            </a:r>
            <a:r>
              <a:rPr lang="en-US" sz="3200" dirty="0">
                <a:highlight>
                  <a:srgbClr val="FFFF00"/>
                </a:highlight>
              </a:rPr>
              <a:t>“</a:t>
            </a:r>
            <a:r>
              <a:rPr lang="en-US" sz="3200" dirty="0" err="1">
                <a:highlight>
                  <a:srgbClr val="FFFF00"/>
                </a:highlight>
              </a:rPr>
              <a:t>npx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prisma</a:t>
            </a:r>
            <a:r>
              <a:rPr lang="en-US" sz="3200" dirty="0">
                <a:highlight>
                  <a:srgbClr val="FFFF00"/>
                </a:highlight>
              </a:rPr>
              <a:t> studio”  </a:t>
            </a:r>
          </a:p>
          <a:p>
            <a:r>
              <a:rPr lang="en-US" dirty="0">
                <a:highlight>
                  <a:srgbClr val="FFFF00"/>
                </a:highlight>
              </a:rPr>
              <a:t>will open a </a:t>
            </a:r>
            <a:r>
              <a:rPr lang="en-US" dirty="0" err="1">
                <a:highlight>
                  <a:srgbClr val="FFFF00"/>
                </a:highlight>
              </a:rPr>
              <a:t>gui</a:t>
            </a:r>
            <a:r>
              <a:rPr lang="en-US" dirty="0">
                <a:highlight>
                  <a:srgbClr val="FFFF00"/>
                </a:highlight>
              </a:rPr>
              <a:t> on the browser to view your </a:t>
            </a:r>
            <a:r>
              <a:rPr lang="en-US" dirty="0" err="1">
                <a:highlight>
                  <a:srgbClr val="FFFF00"/>
                </a:highlight>
              </a:rPr>
              <a:t>db</a:t>
            </a:r>
            <a:r>
              <a:rPr lang="en-US" dirty="0">
                <a:highlight>
                  <a:srgbClr val="FFFF00"/>
                </a:highlight>
              </a:rPr>
              <a:t> if you </a:t>
            </a:r>
            <a:r>
              <a:rPr lang="en-US" dirty="0" err="1">
                <a:highlight>
                  <a:srgbClr val="FFFF00"/>
                </a:highlight>
              </a:rPr>
              <a:t>dont</a:t>
            </a:r>
            <a:r>
              <a:rPr lang="en-US" dirty="0">
                <a:highlight>
                  <a:srgbClr val="FFFF00"/>
                </a:highlight>
              </a:rPr>
              <a:t> have </a:t>
            </a:r>
            <a:r>
              <a:rPr lang="en-US" dirty="0" err="1">
                <a:highlight>
                  <a:srgbClr val="FFFF00"/>
                </a:highlight>
              </a:rPr>
              <a:t>pgadmin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 err="1">
                <a:highlight>
                  <a:srgbClr val="FFFF00"/>
                </a:highlight>
              </a:rPr>
              <a:t>Postico</a:t>
            </a:r>
            <a:r>
              <a:rPr lang="en-US" dirty="0">
                <a:highlight>
                  <a:srgbClr val="FFFF00"/>
                </a:highlight>
              </a:rPr>
              <a:t>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16622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DA0FF-BBFB-0B39-5262-19ACFED2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24" b="11863"/>
          <a:stretch/>
        </p:blipFill>
        <p:spPr>
          <a:xfrm>
            <a:off x="2996616" y="1320184"/>
            <a:ext cx="5696745" cy="367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799FA-DC15-0E77-D093-E2BB509C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2" y="2957446"/>
            <a:ext cx="6001588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88650-7F4F-A941-04CB-BEE44F26F139}"/>
              </a:ext>
            </a:extLst>
          </p:cNvPr>
          <p:cNvSpPr txBox="1"/>
          <p:nvPr/>
        </p:nvSpPr>
        <p:spPr>
          <a:xfrm>
            <a:off x="510989" y="1589127"/>
            <a:ext cx="20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express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FA096-AA60-E5F4-6D4C-986BF0D9FB04}"/>
              </a:ext>
            </a:extLst>
          </p:cNvPr>
          <p:cNvSpPr txBox="1"/>
          <p:nvPr/>
        </p:nvSpPr>
        <p:spPr>
          <a:xfrm>
            <a:off x="417186" y="2470510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server.js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091CE-37F7-B3FE-7901-8863B2C9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628" y="2957446"/>
            <a:ext cx="4896533" cy="943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3D1B38-E3E3-B301-D1AC-5841A279B897}"/>
              </a:ext>
            </a:extLst>
          </p:cNvPr>
          <p:cNvSpPr txBox="1"/>
          <p:nvPr/>
        </p:nvSpPr>
        <p:spPr>
          <a:xfrm>
            <a:off x="7404847" y="2470510"/>
            <a:ext cx="152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Helpful scripts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A25A6-86D2-242A-F1ED-80A6CC22D4DD}"/>
              </a:ext>
            </a:extLst>
          </p:cNvPr>
          <p:cNvSpPr txBox="1"/>
          <p:nvPr/>
        </p:nvSpPr>
        <p:spPr>
          <a:xfrm>
            <a:off x="505590" y="135912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3355-AB38-F62A-6801-FE07910ACC7F}"/>
              </a:ext>
            </a:extLst>
          </p:cNvPr>
          <p:cNvSpPr txBox="1"/>
          <p:nvPr/>
        </p:nvSpPr>
        <p:spPr>
          <a:xfrm>
            <a:off x="7100047" y="4874430"/>
            <a:ext cx="464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If anyone runs into that issue of a port in use and </a:t>
            </a:r>
            <a:r>
              <a:rPr lang="en-US" dirty="0" err="1">
                <a:highlight>
                  <a:srgbClr val="00FFFF"/>
                </a:highlight>
              </a:rPr>
              <a:t>youre</a:t>
            </a:r>
            <a:r>
              <a:rPr lang="en-US" dirty="0">
                <a:highlight>
                  <a:srgbClr val="00FFFF"/>
                </a:highlight>
              </a:rPr>
              <a:t> not sure where it’s running you can run the command “</a:t>
            </a:r>
            <a:r>
              <a:rPr lang="en-US" dirty="0" err="1">
                <a:highlight>
                  <a:srgbClr val="00FFFF"/>
                </a:highlight>
              </a:rPr>
              <a:t>killall</a:t>
            </a:r>
            <a:r>
              <a:rPr lang="en-US" dirty="0">
                <a:highlight>
                  <a:srgbClr val="00FFFF"/>
                </a:highlight>
              </a:rPr>
              <a:t> node”. </a:t>
            </a:r>
            <a:r>
              <a:rPr lang="en-US" dirty="0" err="1">
                <a:highlight>
                  <a:srgbClr val="00FFFF"/>
                </a:highlight>
              </a:rPr>
              <a:t>Wsl</a:t>
            </a:r>
            <a:r>
              <a:rPr lang="en-US" dirty="0">
                <a:highlight>
                  <a:srgbClr val="00FFFF"/>
                </a:highlight>
              </a:rPr>
              <a:t> users may have to wait a few seconds to reconnect</a:t>
            </a:r>
          </a:p>
        </p:txBody>
      </p:sp>
    </p:spTree>
    <p:extLst>
      <p:ext uri="{BB962C8B-B14F-4D97-AF65-F5344CB8AC3E}">
        <p14:creationId xmlns:p14="http://schemas.microsoft.com/office/powerpoint/2010/main" val="289509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40FB3-9FAD-CFDF-18F0-C52D5B37AAEA}"/>
              </a:ext>
            </a:extLst>
          </p:cNvPr>
          <p:cNvSpPr txBox="1"/>
          <p:nvPr/>
        </p:nvSpPr>
        <p:spPr>
          <a:xfrm>
            <a:off x="308433" y="1871845"/>
            <a:ext cx="17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7700-4C91-2C83-9388-0A2E964E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79" y="851647"/>
            <a:ext cx="4020111" cy="312463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E378632-FE8E-2C6B-810E-DAC1864EAFC9}"/>
              </a:ext>
            </a:extLst>
          </p:cNvPr>
          <p:cNvSpPr/>
          <p:nvPr/>
        </p:nvSpPr>
        <p:spPr>
          <a:xfrm>
            <a:off x="1298335" y="2241177"/>
            <a:ext cx="1748684" cy="815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4497D-9013-E32F-B130-033B90EC604D}"/>
              </a:ext>
            </a:extLst>
          </p:cNvPr>
          <p:cNvSpPr txBox="1"/>
          <p:nvPr/>
        </p:nvSpPr>
        <p:spPr>
          <a:xfrm>
            <a:off x="505590" y="135912"/>
            <a:ext cx="2914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Set up server</a:t>
            </a:r>
          </a:p>
        </p:txBody>
      </p:sp>
    </p:spTree>
    <p:extLst>
      <p:ext uri="{BB962C8B-B14F-4D97-AF65-F5344CB8AC3E}">
        <p14:creationId xmlns:p14="http://schemas.microsoft.com/office/powerpoint/2010/main" val="276447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34A5D-AE5E-4C4B-2B19-6BCC4D4A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89" y="1158924"/>
            <a:ext cx="6363588" cy="3839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3E483-F826-7B47-E15D-C2AA982AF945}"/>
              </a:ext>
            </a:extLst>
          </p:cNvPr>
          <p:cNvSpPr txBox="1"/>
          <p:nvPr/>
        </p:nvSpPr>
        <p:spPr>
          <a:xfrm>
            <a:off x="833718" y="1756186"/>
            <a:ext cx="303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</a:t>
            </a:r>
            <a:r>
              <a:rPr lang="en-US" dirty="0" err="1"/>
              <a:t>prisma</a:t>
            </a:r>
            <a:r>
              <a:rPr lang="en-US" dirty="0"/>
              <a:t> code into server.js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51C10B-251A-5EAF-2952-B55298B8CDE9}"/>
              </a:ext>
            </a:extLst>
          </p:cNvPr>
          <p:cNvSpPr/>
          <p:nvPr/>
        </p:nvSpPr>
        <p:spPr>
          <a:xfrm>
            <a:off x="3465197" y="1675939"/>
            <a:ext cx="3326583" cy="806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96EBD-4440-6D4B-258E-F911F646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1" y="4905062"/>
            <a:ext cx="3696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7E91A-A022-EAB5-5D71-C1359A96D162}"/>
              </a:ext>
            </a:extLst>
          </p:cNvPr>
          <p:cNvSpPr txBox="1"/>
          <p:nvPr/>
        </p:nvSpPr>
        <p:spPr>
          <a:xfrm>
            <a:off x="1164695" y="4455484"/>
            <a:ext cx="161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all the pets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04A3-494D-5F7A-2DDB-0B957A8F02A0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20013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B1FBC-0A6C-DD7D-687E-037231B6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22" y="367870"/>
            <a:ext cx="5163271" cy="3486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AF103-FBD9-6B01-2528-A7804F4E95D4}"/>
              </a:ext>
            </a:extLst>
          </p:cNvPr>
          <p:cNvSpPr txBox="1"/>
          <p:nvPr/>
        </p:nvSpPr>
        <p:spPr>
          <a:xfrm>
            <a:off x="557136" y="1169356"/>
            <a:ext cx="19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one pet  by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962D7-C0B4-98BA-258F-FABDD891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8" y="2855301"/>
            <a:ext cx="4789638" cy="3796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C18F7-8C41-DE41-356C-8FAD04755F27}"/>
              </a:ext>
            </a:extLst>
          </p:cNvPr>
          <p:cNvSpPr txBox="1"/>
          <p:nvPr/>
        </p:nvSpPr>
        <p:spPr>
          <a:xfrm>
            <a:off x="130708" y="1858728"/>
            <a:ext cx="442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 err="1">
                <a:highlight>
                  <a:srgbClr val="FFFF00"/>
                </a:highlight>
              </a:rPr>
              <a:t>parseInt</a:t>
            </a:r>
            <a:r>
              <a:rPr lang="en-US" dirty="0">
                <a:highlight>
                  <a:srgbClr val="FFFF00"/>
                </a:highlight>
              </a:rPr>
              <a:t>()  this converts a string to an integer.. Because the param came in as a string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52D9B-1C2A-3CD6-CAD3-5DD3B061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66" y="3972088"/>
            <a:ext cx="4086795" cy="2819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702B8-2981-8D29-0DB2-66E323C65C84}"/>
              </a:ext>
            </a:extLst>
          </p:cNvPr>
          <p:cNvSpPr txBox="1"/>
          <p:nvPr/>
        </p:nvSpPr>
        <p:spPr>
          <a:xfrm>
            <a:off x="5285232" y="5888736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else for pet not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B57C5-F5E1-95AE-A207-2D34B3EBD952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49353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A7E5B4-DA1D-8314-413F-2D2C8F3CC988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8217-C5CD-E99B-928B-29686831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57" y="320040"/>
            <a:ext cx="5163271" cy="5239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21CEC-4637-0664-CC22-5AE8526E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363514"/>
            <a:ext cx="396295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F6703-802A-3A7F-F498-D4864C6A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47" y="625912"/>
            <a:ext cx="7449590" cy="3096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A3491-3200-5BA8-D8AF-560F3A71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62" y="3775048"/>
            <a:ext cx="6955815" cy="3082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70CDC-393B-5B52-A2B1-31043ABAB0B8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C26D3-383F-9D3E-7020-3B91EA0D5D56}"/>
              </a:ext>
            </a:extLst>
          </p:cNvPr>
          <p:cNvSpPr txBox="1"/>
          <p:nvPr/>
        </p:nvSpPr>
        <p:spPr>
          <a:xfrm>
            <a:off x="636494" y="2115671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postman to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BC59A-E7D3-CCE1-70BB-3A04046550D2}"/>
              </a:ext>
            </a:extLst>
          </p:cNvPr>
          <p:cNvSpPr txBox="1"/>
          <p:nvPr/>
        </p:nvSpPr>
        <p:spPr>
          <a:xfrm>
            <a:off x="730663" y="4715435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prisma</a:t>
            </a:r>
            <a:r>
              <a:rPr lang="en-US" dirty="0"/>
              <a:t> studio to check</a:t>
            </a:r>
          </a:p>
        </p:txBody>
      </p:sp>
    </p:spTree>
    <p:extLst>
      <p:ext uri="{BB962C8B-B14F-4D97-AF65-F5344CB8AC3E}">
        <p14:creationId xmlns:p14="http://schemas.microsoft.com/office/powerpoint/2010/main" val="421311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8E608-B2D7-930E-2B1A-910D2201AA0F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(put)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F985-6DF0-CBAF-F35D-08E19E6B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05" y="320040"/>
            <a:ext cx="5125165" cy="5601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BF088-AA7B-8230-C701-908C145D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3" y="1118786"/>
            <a:ext cx="3562847" cy="173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5D7D5-57D6-2817-D327-CBD938E55F17}"/>
              </a:ext>
            </a:extLst>
          </p:cNvPr>
          <p:cNvSpPr txBox="1"/>
          <p:nvPr/>
        </p:nvSpPr>
        <p:spPr>
          <a:xfrm>
            <a:off x="923365" y="3429000"/>
            <a:ext cx="4689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Normally would include information in the body</a:t>
            </a:r>
          </a:p>
          <a:p>
            <a:endParaRPr lang="en-US" dirty="0"/>
          </a:p>
          <a:p>
            <a:r>
              <a:rPr lang="en-US" dirty="0"/>
              <a:t>This is for a Boolean so don’t need middleware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23CF32-BD86-003C-6A9E-E79A45306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66" y="4352330"/>
            <a:ext cx="3543795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E2CA89-5EB8-E622-68FB-63BACBF38A02}"/>
              </a:ext>
            </a:extLst>
          </p:cNvPr>
          <p:cNvSpPr txBox="1"/>
          <p:nvPr/>
        </p:nvSpPr>
        <p:spPr>
          <a:xfrm>
            <a:off x="347473" y="4824248"/>
            <a:ext cx="123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Don’t forget to add await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63FF7D-24D4-A71D-F318-D2CB9D89D8F0}"/>
              </a:ext>
            </a:extLst>
          </p:cNvPr>
          <p:cNvSpPr/>
          <p:nvPr/>
        </p:nvSpPr>
        <p:spPr>
          <a:xfrm>
            <a:off x="1344707" y="4905073"/>
            <a:ext cx="1125088" cy="34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04C34-4FFC-C56E-5058-747A1A7F7C68}"/>
              </a:ext>
            </a:extLst>
          </p:cNvPr>
          <p:cNvSpPr txBox="1"/>
          <p:nvPr/>
        </p:nvSpPr>
        <p:spPr>
          <a:xfrm>
            <a:off x="623123" y="394446"/>
            <a:ext cx="6103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.env file</a:t>
            </a:r>
          </a:p>
          <a:p>
            <a:endParaRPr lang="en-US" dirty="0"/>
          </a:p>
          <a:p>
            <a:r>
              <a:rPr lang="en-US" dirty="0"/>
              <a:t>DATABASE_URL=‘POSTGRESQL:// localhost:5432/blah blah blah’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EEFB9-0316-9400-9895-976B7A57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4061886"/>
            <a:ext cx="8825677" cy="2634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E7B14-D916-4597-C152-7BD88E7A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26" y="1317776"/>
            <a:ext cx="8984830" cy="2692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92140-24EC-ECDC-A998-A1D1FAC2D2AE}"/>
              </a:ext>
            </a:extLst>
          </p:cNvPr>
          <p:cNvSpPr txBox="1"/>
          <p:nvPr/>
        </p:nvSpPr>
        <p:spPr>
          <a:xfrm>
            <a:off x="9743091" y="5034454"/>
            <a:ext cx="191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if there is a password</a:t>
            </a:r>
          </a:p>
        </p:txBody>
      </p:sp>
    </p:spTree>
    <p:extLst>
      <p:ext uri="{BB962C8B-B14F-4D97-AF65-F5344CB8AC3E}">
        <p14:creationId xmlns:p14="http://schemas.microsoft.com/office/powerpoint/2010/main" val="169451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20CB2-2983-3B14-2AA6-0325855C0A8B}"/>
              </a:ext>
            </a:extLst>
          </p:cNvPr>
          <p:cNvSpPr txBox="1"/>
          <p:nvPr/>
        </p:nvSpPr>
        <p:spPr>
          <a:xfrm>
            <a:off x="347472" y="320040"/>
            <a:ext cx="3364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(put)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66698-EAFC-1FED-5D2F-EFDA9DD8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01" y="906461"/>
            <a:ext cx="7573432" cy="315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B41AC-0204-C3A9-90A6-698A9D3F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3" y="4358860"/>
            <a:ext cx="11117226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D5007-06AD-2F00-CC6C-645964485EDB}"/>
              </a:ext>
            </a:extLst>
          </p:cNvPr>
          <p:cNvSpPr txBox="1"/>
          <p:nvPr/>
        </p:nvSpPr>
        <p:spPr>
          <a:xfrm>
            <a:off x="2029968" y="1416424"/>
            <a:ext cx="207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postman to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8DFCB-AD51-4424-F22D-09C0081ABDCC}"/>
              </a:ext>
            </a:extLst>
          </p:cNvPr>
          <p:cNvSpPr txBox="1"/>
          <p:nvPr/>
        </p:nvSpPr>
        <p:spPr>
          <a:xfrm>
            <a:off x="85204" y="3839936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prisma</a:t>
            </a:r>
            <a:r>
              <a:rPr lang="en-US" dirty="0"/>
              <a:t> studio to check</a:t>
            </a:r>
          </a:p>
        </p:txBody>
      </p:sp>
    </p:spTree>
    <p:extLst>
      <p:ext uri="{BB962C8B-B14F-4D97-AF65-F5344CB8AC3E}">
        <p14:creationId xmlns:p14="http://schemas.microsoft.com/office/powerpoint/2010/main" val="394687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28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292B8-5114-DAB4-24B5-25FF5AB8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62" y="295435"/>
            <a:ext cx="6414446" cy="6191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6DD9E-2F06-C7F4-962D-59844F31588B}"/>
              </a:ext>
            </a:extLst>
          </p:cNvPr>
          <p:cNvSpPr txBox="1"/>
          <p:nvPr/>
        </p:nvSpPr>
        <p:spPr>
          <a:xfrm>
            <a:off x="325821" y="1376855"/>
            <a:ext cx="332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the tables</a:t>
            </a:r>
          </a:p>
          <a:p>
            <a:endParaRPr lang="en-US" dirty="0"/>
          </a:p>
          <a:p>
            <a:r>
              <a:rPr lang="en-US" dirty="0"/>
              <a:t>Data types (from documentation)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A20B98-BDE7-2637-F73F-34C1F3D4313D}"/>
              </a:ext>
            </a:extLst>
          </p:cNvPr>
          <p:cNvSpPr/>
          <p:nvPr/>
        </p:nvSpPr>
        <p:spPr>
          <a:xfrm>
            <a:off x="3639672" y="1632504"/>
            <a:ext cx="1431570" cy="923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6633F-E2C6-B39D-B12E-74E258CB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5" y="2732690"/>
            <a:ext cx="8687895" cy="321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7C33C-0582-8704-BA82-F9AE13694CB3}"/>
              </a:ext>
            </a:extLst>
          </p:cNvPr>
          <p:cNvSpPr txBox="1"/>
          <p:nvPr/>
        </p:nvSpPr>
        <p:spPr>
          <a:xfrm>
            <a:off x="1039906" y="1954306"/>
            <a:ext cx="42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table</a:t>
            </a:r>
          </a:p>
        </p:txBody>
      </p:sp>
    </p:spTree>
    <p:extLst>
      <p:ext uri="{BB962C8B-B14F-4D97-AF65-F5344CB8AC3E}">
        <p14:creationId xmlns:p14="http://schemas.microsoft.com/office/powerpoint/2010/main" val="6643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B59CB-FD9F-1C39-F7B0-CDFFE96038A4}"/>
              </a:ext>
            </a:extLst>
          </p:cNvPr>
          <p:cNvSpPr txBox="1"/>
          <p:nvPr/>
        </p:nvSpPr>
        <p:spPr>
          <a:xfrm>
            <a:off x="170329" y="242047"/>
            <a:ext cx="553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Psql</a:t>
            </a:r>
            <a:endParaRPr lang="en-US" dirty="0"/>
          </a:p>
          <a:p>
            <a:r>
              <a:rPr lang="en-US" dirty="0"/>
              <a:t>Create database </a:t>
            </a:r>
            <a:r>
              <a:rPr lang="en-US" dirty="0" err="1"/>
              <a:t>dbname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prisma</a:t>
            </a:r>
            <a:r>
              <a:rPr lang="en-US" dirty="0"/>
              <a:t> migrate dev – name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69C37-43F8-6C75-1CDE-E5F79A501BCA}"/>
              </a:ext>
            </a:extLst>
          </p:cNvPr>
          <p:cNvSpPr txBox="1"/>
          <p:nvPr/>
        </p:nvSpPr>
        <p:spPr>
          <a:xfrm>
            <a:off x="5701553" y="394446"/>
            <a:ext cx="250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migration folder </a:t>
            </a:r>
          </a:p>
          <a:p>
            <a:r>
              <a:rPr lang="en-US" dirty="0"/>
              <a:t>Then creates a </a:t>
            </a:r>
            <a:r>
              <a:rPr lang="en-US" dirty="0" err="1"/>
              <a:t>sql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DCC7-7010-70E2-8AE5-0153E4E7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21" y="2029553"/>
            <a:ext cx="7567661" cy="494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7C7DE-45DC-7387-DAE4-F28AAF1792B6}"/>
              </a:ext>
            </a:extLst>
          </p:cNvPr>
          <p:cNvSpPr txBox="1"/>
          <p:nvPr/>
        </p:nvSpPr>
        <p:spPr>
          <a:xfrm>
            <a:off x="5701553" y="1089177"/>
            <a:ext cx="48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name is “</a:t>
            </a:r>
            <a:r>
              <a:rPr lang="en-US" dirty="0" err="1"/>
              <a:t>init</a:t>
            </a:r>
            <a:r>
              <a:rPr lang="en-US" dirty="0"/>
              <a:t>”  usually done for first migration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0503B-3565-26F0-ED24-92CD0DA1C8CA}"/>
              </a:ext>
            </a:extLst>
          </p:cNvPr>
          <p:cNvSpPr txBox="1"/>
          <p:nvPr/>
        </p:nvSpPr>
        <p:spPr>
          <a:xfrm>
            <a:off x="5809129" y="1541929"/>
            <a:ext cx="467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Name in lower case use underscores not dashes</a:t>
            </a:r>
          </a:p>
        </p:txBody>
      </p:sp>
    </p:spTree>
    <p:extLst>
      <p:ext uri="{BB962C8B-B14F-4D97-AF65-F5344CB8AC3E}">
        <p14:creationId xmlns:p14="http://schemas.microsoft.com/office/powerpoint/2010/main" val="78612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A44B9-730C-058A-DE42-68F89F97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7" y="2261605"/>
            <a:ext cx="10840963" cy="432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E6EF0-E2E6-6686-EC41-8E3333593252}"/>
              </a:ext>
            </a:extLst>
          </p:cNvPr>
          <p:cNvSpPr txBox="1"/>
          <p:nvPr/>
        </p:nvSpPr>
        <p:spPr>
          <a:xfrm>
            <a:off x="914400" y="451945"/>
            <a:ext cx="4759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clear all data and reset the tables: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prisma</a:t>
            </a:r>
            <a:r>
              <a:rPr lang="en-US" dirty="0"/>
              <a:t> migrate reset</a:t>
            </a:r>
          </a:p>
        </p:txBody>
      </p:sp>
    </p:spTree>
    <p:extLst>
      <p:ext uri="{BB962C8B-B14F-4D97-AF65-F5344CB8AC3E}">
        <p14:creationId xmlns:p14="http://schemas.microsoft.com/office/powerpoint/2010/main" val="334741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2E801-1198-B72B-42D6-30F36ED0DD8F}"/>
              </a:ext>
            </a:extLst>
          </p:cNvPr>
          <p:cNvSpPr txBox="1"/>
          <p:nvPr/>
        </p:nvSpPr>
        <p:spPr>
          <a:xfrm>
            <a:off x="788276" y="536028"/>
            <a:ext cx="27458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  install </a:t>
            </a:r>
            <a:r>
              <a:rPr lang="en-US" dirty="0" err="1"/>
              <a:t>prisma</a:t>
            </a:r>
            <a:r>
              <a:rPr lang="en-US" dirty="0"/>
              <a:t> client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@prisma/client</a:t>
            </a:r>
          </a:p>
          <a:p>
            <a:endParaRPr lang="en-US" dirty="0"/>
          </a:p>
          <a:p>
            <a:r>
              <a:rPr lang="en-US" dirty="0"/>
              <a:t>Create seed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8C8A8-AAE7-48D9-E64C-167D0579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94" y="1247956"/>
            <a:ext cx="3905795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76A7D-1D6E-1DCC-17E5-C2C6B332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495" y="4087179"/>
            <a:ext cx="5944430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8E2CC-1C8C-72A2-1224-06EA7335EAB8}"/>
              </a:ext>
            </a:extLst>
          </p:cNvPr>
          <p:cNvSpPr txBox="1"/>
          <p:nvPr/>
        </p:nvSpPr>
        <p:spPr>
          <a:xfrm>
            <a:off x="977463" y="4813739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two lines are required</a:t>
            </a:r>
          </a:p>
        </p:txBody>
      </p:sp>
    </p:spTree>
    <p:extLst>
      <p:ext uri="{BB962C8B-B14F-4D97-AF65-F5344CB8AC3E}">
        <p14:creationId xmlns:p14="http://schemas.microsoft.com/office/powerpoint/2010/main" val="401087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FA235-D176-8AE4-377E-9B65468F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7" y="1304753"/>
            <a:ext cx="4925112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32517-CB6E-FC1F-8819-B9F4B4EAC851}"/>
              </a:ext>
            </a:extLst>
          </p:cNvPr>
          <p:cNvSpPr txBox="1"/>
          <p:nvPr/>
        </p:nvSpPr>
        <p:spPr>
          <a:xfrm>
            <a:off x="819807" y="64113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seed file: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61ECF-69EA-9971-A531-9CD7C6BA6353}"/>
              </a:ext>
            </a:extLst>
          </p:cNvPr>
          <p:cNvSpPr txBox="1"/>
          <p:nvPr/>
        </p:nvSpPr>
        <p:spPr>
          <a:xfrm>
            <a:off x="7391332" y="827149"/>
            <a:ext cx="37607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const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PrismaClient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require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E3116C"/>
                </a:solidFill>
                <a:effectLst/>
                <a:latin typeface="JetBrainsMono"/>
              </a:rPr>
              <a:t>'@</a:t>
            </a:r>
            <a:r>
              <a:rPr lang="en-US" sz="1200" b="0" i="0" dirty="0" err="1">
                <a:solidFill>
                  <a:srgbClr val="E3116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E3116C"/>
                </a:solidFill>
                <a:effectLst/>
                <a:latin typeface="JetBrainsMono"/>
              </a:rPr>
              <a:t>/client'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2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3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const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new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PrismaClient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4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5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function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main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6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1" dirty="0">
                <a:solidFill>
                  <a:srgbClr val="999988"/>
                </a:solidFill>
                <a:effectLst/>
                <a:latin typeface="JetBrainsMono"/>
              </a:rPr>
              <a:t>// ... you will write your Prisma Client queries here</a:t>
            </a:r>
          </a:p>
          <a:p>
            <a:pPr algn="l"/>
            <a:r>
              <a:rPr lang="en-US" sz="1200" i="1" dirty="0">
                <a:solidFill>
                  <a:srgbClr val="999988"/>
                </a:solidFill>
                <a:latin typeface="JetBrainsMono"/>
              </a:rPr>
              <a:t>Console.log(`seeding the database`)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7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8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9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main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10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then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=&gt;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11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await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$disconnect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12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13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catch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async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=&gt;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{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14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console</a:t>
            </a:r>
            <a:r>
              <a:rPr lang="en-US" sz="1200" b="0" i="0" dirty="0" err="1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error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e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15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00009F"/>
                </a:solidFill>
                <a:effectLst/>
                <a:latin typeface="JetBrainsMono"/>
              </a:rPr>
              <a:t>await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prisma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>
                <a:solidFill>
                  <a:srgbClr val="D73A49"/>
                </a:solidFill>
                <a:effectLst/>
                <a:latin typeface="JetBrainsMono"/>
              </a:rPr>
              <a:t>$disconnect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16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 err="1">
                <a:solidFill>
                  <a:srgbClr val="1A202C"/>
                </a:solidFill>
                <a:effectLst/>
                <a:latin typeface="JetBrainsMono"/>
              </a:rPr>
              <a:t>process</a:t>
            </a:r>
            <a:r>
              <a:rPr lang="en-US" sz="1200" b="0" i="0" dirty="0" err="1">
                <a:solidFill>
                  <a:srgbClr val="393A34"/>
                </a:solidFill>
                <a:effectLst/>
                <a:latin typeface="JetBrainsMono"/>
              </a:rPr>
              <a:t>.</a:t>
            </a:r>
            <a:r>
              <a:rPr lang="en-US" sz="1200" b="0" i="0" dirty="0" err="1">
                <a:solidFill>
                  <a:srgbClr val="D73A49"/>
                </a:solidFill>
                <a:effectLst/>
                <a:latin typeface="JetBrainsMono"/>
              </a:rPr>
              <a:t>exit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(</a:t>
            </a:r>
            <a:r>
              <a:rPr lang="en-US" sz="1200" b="0" i="0" dirty="0">
                <a:solidFill>
                  <a:srgbClr val="36ACAA"/>
                </a:solidFill>
                <a:effectLst/>
                <a:latin typeface="JetBrainsMono"/>
              </a:rPr>
              <a:t>1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  <a:p>
            <a:pPr algn="l"/>
            <a:r>
              <a:rPr lang="en-US" sz="1200" b="0" i="0" dirty="0">
                <a:solidFill>
                  <a:srgbClr val="CBD5E0"/>
                </a:solidFill>
                <a:effectLst/>
                <a:latin typeface="JetBrainsMono"/>
              </a:rPr>
              <a:t>17</a:t>
            </a:r>
            <a:r>
              <a:rPr lang="en-US" sz="1200" b="0" i="0" dirty="0">
                <a:solidFill>
                  <a:srgbClr val="1A202C"/>
                </a:solidFill>
                <a:effectLst/>
                <a:latin typeface="JetBrainsMono"/>
              </a:rPr>
              <a:t> </a:t>
            </a:r>
            <a:r>
              <a:rPr lang="en-US" sz="1200" b="0" i="0" dirty="0">
                <a:solidFill>
                  <a:srgbClr val="393A34"/>
                </a:solidFill>
                <a:effectLst/>
                <a:latin typeface="JetBrainsMono"/>
              </a:rPr>
              <a:t>})</a:t>
            </a:r>
            <a:endParaRPr lang="en-US" sz="1200" b="0" i="0" dirty="0">
              <a:solidFill>
                <a:srgbClr val="1A202C"/>
              </a:solidFill>
              <a:effectLst/>
              <a:latin typeface="JetBrainsMon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A893D-F5F2-D56F-5697-A7A364D1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66" y="4649736"/>
            <a:ext cx="6668431" cy="2076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4DA6A-148B-B149-3A32-9D6EADEFC1F4}"/>
              </a:ext>
            </a:extLst>
          </p:cNvPr>
          <p:cNvSpPr txBox="1"/>
          <p:nvPr/>
        </p:nvSpPr>
        <p:spPr>
          <a:xfrm>
            <a:off x="228137" y="4857048"/>
            <a:ext cx="4555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connection:</a:t>
            </a:r>
          </a:p>
          <a:p>
            <a:endParaRPr lang="en-US" dirty="0"/>
          </a:p>
          <a:p>
            <a:r>
              <a:rPr lang="en-US" dirty="0"/>
              <a:t>Node </a:t>
            </a:r>
            <a:r>
              <a:rPr lang="en-US" dirty="0" err="1"/>
              <a:t>prisma</a:t>
            </a:r>
            <a:r>
              <a:rPr lang="en-US" dirty="0"/>
              <a:t>/seed.js</a:t>
            </a:r>
          </a:p>
          <a:p>
            <a:endParaRPr lang="en-US" dirty="0"/>
          </a:p>
          <a:p>
            <a:r>
              <a:rPr lang="en-US" dirty="0"/>
              <a:t>**can create a script for this in </a:t>
            </a:r>
            <a:r>
              <a:rPr lang="en-US" dirty="0" err="1"/>
              <a:t>package.json</a:t>
            </a:r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94037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673D9-1664-E0E7-8505-5AF97D3A54E7}"/>
              </a:ext>
            </a:extLst>
          </p:cNvPr>
          <p:cNvSpPr txBox="1"/>
          <p:nvPr/>
        </p:nvSpPr>
        <p:spPr>
          <a:xfrm>
            <a:off x="896471" y="753035"/>
            <a:ext cx="132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data: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5C4E9-5D5F-FD16-E6C7-27C2FD9D3516}"/>
              </a:ext>
            </a:extLst>
          </p:cNvPr>
          <p:cNvGrpSpPr/>
          <p:nvPr/>
        </p:nvGrpSpPr>
        <p:grpSpPr>
          <a:xfrm>
            <a:off x="0" y="2511388"/>
            <a:ext cx="12192000" cy="3843317"/>
            <a:chOff x="0" y="2511388"/>
            <a:chExt cx="12192000" cy="38433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D53137-6C8A-A63D-07E8-2868BA3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11388"/>
              <a:ext cx="12192000" cy="38433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136123-70AE-EFA7-D429-68B42CA6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4558" y="2871581"/>
              <a:ext cx="5232011" cy="3233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28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436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JetBrainsMono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pickler</dc:creator>
  <cp:lastModifiedBy>joel pickler</cp:lastModifiedBy>
  <cp:revision>7</cp:revision>
  <dcterms:created xsi:type="dcterms:W3CDTF">2023-12-07T15:40:58Z</dcterms:created>
  <dcterms:modified xsi:type="dcterms:W3CDTF">2023-12-07T17:40:11Z</dcterms:modified>
</cp:coreProperties>
</file>