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3" r:id="rId1"/>
  </p:sldMasterIdLst>
  <p:sldIdLst>
    <p:sldId id="258" r:id="rId2"/>
    <p:sldId id="260" r:id="rId3"/>
    <p:sldId id="256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Pedro" initials="JP" lastIdx="1" clrIdx="0">
    <p:extLst>
      <p:ext uri="{19B8F6BF-5375-455C-9EA6-DF929625EA0E}">
        <p15:presenceInfo xmlns:p15="http://schemas.microsoft.com/office/powerpoint/2012/main" userId="9c2a8934d621fa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5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3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9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3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1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3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3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3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mtClean="0"/>
              <a:t>Equipe 1102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Aldo, Arthur, João Pedro, Luiz Otávio, Samuel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315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Quantos cegos existem no brasil?</a:t>
            </a:r>
            <a:br>
              <a:rPr lang="pt-BR" dirty="0" smtClean="0"/>
            </a:br>
            <a:r>
              <a:rPr lang="pt-BR" dirty="0" smtClean="0"/>
              <a:t>Existem jogos voltados para cegos?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modo geral, não existem jogos e brincadeiras voltadas para pessoas cegas, além das dificuldades enfrentadas no dia a dia e descasos sofridos.  Segundo o ministério da educação, 18,6% da população brasileira possui algum tipo de deficiência visual. Desse total, 6,5 milhões apresentam deficiência visual severa, sendo que 506 mil têm perda total da visão (0,3% da população) e 6 milhões, grande dificuldade para enxergar (3,2%).</a:t>
            </a:r>
          </a:p>
          <a:p>
            <a:r>
              <a:rPr lang="pt-BR" dirty="0"/>
              <a:t>Com isto em mente, nossa equipe pensou em um projeto acessível para pessoas com essa deficiência.</a:t>
            </a:r>
          </a:p>
        </p:txBody>
      </p:sp>
    </p:spTree>
    <p:extLst>
      <p:ext uri="{BB962C8B-B14F-4D97-AF65-F5344CB8AC3E}">
        <p14:creationId xmlns:p14="http://schemas.microsoft.com/office/powerpoint/2010/main" val="1009411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WOnder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Jogo de perguntas acessível para deficientes visuais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693" y1="13345" x2="18693" y2="13345"/>
                        <a14:foregroundMark x1="18512" y1="67399" x2="18512" y2="67399"/>
                        <a14:foregroundMark x1="69238" y1="15709" x2="69238" y2="15709"/>
                        <a14:foregroundMark x1="69601" y1="71791" x2="69601" y2="71791"/>
                        <a14:backgroundMark x1="77042" y1="15878" x2="74047" y2="12838"/>
                        <a14:backgroundMark x1="74047" y1="15709" x2="76134" y2="25676"/>
                        <a14:backgroundMark x1="76770" y1="25845" x2="82123" y2="13514"/>
                        <a14:backgroundMark x1="81851" y1="12838" x2="75862" y2="135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-138546"/>
            <a:ext cx="10058400" cy="54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Wonder? Porque esse nome?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O nome do Jogo é uma homenagem a um dos cegos mais famosos do mundo, Stevie Wonder, nome </a:t>
            </a:r>
            <a:r>
              <a:rPr lang="pt-BR" sz="2800" dirty="0"/>
              <a:t>artístico de </a:t>
            </a:r>
            <a:r>
              <a:rPr lang="pt-BR" sz="2800" dirty="0" err="1"/>
              <a:t>Stevland</a:t>
            </a:r>
            <a:r>
              <a:rPr lang="pt-BR" sz="2800" dirty="0"/>
              <a:t> </a:t>
            </a:r>
            <a:r>
              <a:rPr lang="pt-BR" sz="2800" dirty="0" err="1"/>
              <a:t>Hardaway</a:t>
            </a:r>
            <a:r>
              <a:rPr lang="pt-BR" sz="2800" dirty="0"/>
              <a:t> Morris</a:t>
            </a:r>
            <a:r>
              <a:rPr lang="pt-BR" sz="2800" dirty="0" smtClean="0"/>
              <a:t>, um </a:t>
            </a:r>
            <a:r>
              <a:rPr lang="pt-BR" sz="2800" dirty="0"/>
              <a:t>cantor, compositor e ativista de causas humanitárias e sociais </a:t>
            </a:r>
            <a:r>
              <a:rPr lang="pt-BR" sz="2800" dirty="0" smtClean="0"/>
              <a:t>estadunidense.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412" y="3491345"/>
            <a:ext cx="5044787" cy="301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737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Como seria esse j0go?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consiste em um jogo de perguntas de português, matemática e outro tema não decidido ainda. Onde a pessoa com deficiência visual colocaria o fone no brinquedo, a máquina falaria as perguntas e alternativas no fone. Se a pessoa acertar, um </a:t>
            </a:r>
            <a:r>
              <a:rPr lang="pt-BR" dirty="0" err="1"/>
              <a:t>buzzer</a:t>
            </a:r>
            <a:r>
              <a:rPr lang="pt-BR" dirty="0"/>
              <a:t> emitirá um som, se errar, um motor de vibração será ativado e o jogo reiniciará.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31" y="3607649"/>
            <a:ext cx="6289852" cy="33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8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</TotalTime>
  <Words>222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Equipe 1102</vt:lpstr>
      <vt:lpstr>Quantos cegos existem no brasil? Existem jogos voltados para cegos?</vt:lpstr>
      <vt:lpstr>WOnder</vt:lpstr>
      <vt:lpstr>Wonder? Porque esse nome?</vt:lpstr>
      <vt:lpstr>Como seria esse j0go?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VIPeg</dc:title>
  <dc:creator>João Pedro</dc:creator>
  <cp:lastModifiedBy>João Pedro</cp:lastModifiedBy>
  <cp:revision>12</cp:revision>
  <dcterms:created xsi:type="dcterms:W3CDTF">2022-07-13T01:22:00Z</dcterms:created>
  <dcterms:modified xsi:type="dcterms:W3CDTF">2022-07-13T16:33:54Z</dcterms:modified>
</cp:coreProperties>
</file>