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9"/>
  </p:notesMasterIdLst>
  <p:sldIdLst>
    <p:sldId id="30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5143500" type="screen16x9"/>
  <p:notesSz cx="6858000" cy="9144000"/>
  <p:embeddedFontLst>
    <p:embeddedFont>
      <p:font typeface="Gulim" panose="020B0600000101010101" pitchFamily="34" charset="-127"/>
      <p:regular r:id="rId50"/>
    </p:embeddedFont>
    <p:embeddedFont>
      <p:font typeface="Century Gothic" panose="020B0502020202020204" pitchFamily="34" charset="0"/>
      <p:regular r:id="rId51"/>
      <p:bold r:id="rId52"/>
      <p:italic r:id="rId53"/>
      <p:boldItalic r:id="rId54"/>
    </p:embeddedFont>
    <p:embeddedFont>
      <p:font typeface="Calibri" panose="020F0502020204030204" pitchFamily="34" charset="0"/>
      <p:regular r:id="rId55"/>
      <p:bold r:id="rId56"/>
      <p:italic r:id="rId57"/>
      <p:boldItalic r:id="rId58"/>
    </p:embeddedFont>
    <p:embeddedFont>
      <p:font typeface="Arial Black" panose="020B0A04020102020204" pitchFamily="34" charset="0"/>
      <p:bold r:id="rId59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00409E"/>
    <a:srgbClr val="0044A8"/>
    <a:srgbClr val="005ADE"/>
    <a:srgbClr val="0066FF"/>
    <a:srgbClr val="0000CC"/>
    <a:srgbClr val="3333FF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8" autoAdjust="0"/>
    <p:restoredTop sz="93921" autoAdjust="0"/>
  </p:normalViewPr>
  <p:slideViewPr>
    <p:cSldViewPr>
      <p:cViewPr varScale="1">
        <p:scale>
          <a:sx n="86" d="100"/>
          <a:sy n="86" d="100"/>
        </p:scale>
        <p:origin x="-1050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2965D223-40CD-4476-BE37-E7477522C1F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0861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r"/>
            <a:fld id="{168C68C4-2C55-4A0B-96FB-067416A7E21B}" type="slidenum">
              <a:rPr lang="zh-CN" altLang="en-US"/>
              <a:pPr algn="r"/>
              <a:t>1</a:t>
            </a:fld>
            <a:endParaRPr lang="en-US" altLang="zh-CN"/>
          </a:p>
        </p:txBody>
      </p:sp>
      <p:sp>
        <p:nvSpPr>
          <p:cNvPr id="409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E77C4C-74AF-4F60-97EE-38FD3972C22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146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BCAB3E-9829-468A-A930-AC5097CCD29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807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5E3DCC-95C1-4F68-8536-1C7A65DCAF8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880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414E66-E535-4A86-ADE7-A1C678F1602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978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7CA922-A372-4ECA-A28D-ADDA2F2E1E1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195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216426-DC79-4873-9E55-2899D4637D4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94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1878806"/>
            <a:ext cx="3868737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623231-08F9-44DB-98A0-7E6A7B64426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199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20AF7A-C47F-440B-B64A-C1EEAFBB6E1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551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67338C-5983-4212-9F00-9C94DDD0038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831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1E8735-FF28-40EE-AE0A-4F6C7371E2D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132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E68E55-0D8D-40D3-85AA-6BCE9046FF8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654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4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/>
            </a:lvl1pPr>
          </a:lstStyle>
          <a:p>
            <a:fld id="{1BF9F183-A3DA-46E6-8B19-F46336CE01E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0" y="465535"/>
            <a:ext cx="9144000" cy="399692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69" name="WordArt 17"/>
          <p:cNvSpPr>
            <a:spLocks noChangeArrowheads="1" noChangeShapeType="1" noTextEdit="1"/>
          </p:cNvSpPr>
          <p:nvPr/>
        </p:nvSpPr>
        <p:spPr bwMode="auto">
          <a:xfrm>
            <a:off x="2987676" y="1869282"/>
            <a:ext cx="3097213" cy="51673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gradFill rotWithShape="1">
                  <a:gsLst>
                    <a:gs pos="0">
                      <a:schemeClr val="bg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Calibri"/>
              </a:rPr>
              <a:t>MARRY ME</a:t>
            </a:r>
            <a:endParaRPr lang="zh-CN" altLang="en-US" sz="3600" b="1" kern="10">
              <a:gradFill rotWithShape="1">
                <a:gsLst>
                  <a:gs pos="0">
                    <a:schemeClr val="bg1"/>
                  </a:gs>
                  <a:gs pos="100000">
                    <a:schemeClr val="tx1"/>
                  </a:gs>
                </a:gsLst>
                <a:lin ang="5400000" scaled="1"/>
              </a:gradFill>
              <a:latin typeface="Calibri"/>
            </a:endParaRPr>
          </a:p>
        </p:txBody>
      </p:sp>
      <p:sp>
        <p:nvSpPr>
          <p:cNvPr id="74770" name="Rectangle 18"/>
          <p:cNvSpPr>
            <a:spLocks noChangeArrowheads="1"/>
          </p:cNvSpPr>
          <p:nvPr/>
        </p:nvSpPr>
        <p:spPr bwMode="auto">
          <a:xfrm>
            <a:off x="1331913" y="5812631"/>
            <a:ext cx="1295400" cy="32385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71" name="WordArt 19"/>
          <p:cNvSpPr>
            <a:spLocks noChangeArrowheads="1" noChangeShapeType="1" noTextEdit="1"/>
          </p:cNvSpPr>
          <p:nvPr/>
        </p:nvSpPr>
        <p:spPr bwMode="auto">
          <a:xfrm rot="10800000" flipH="1">
            <a:off x="2987676" y="2408635"/>
            <a:ext cx="3097213" cy="51673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gradFill rotWithShape="1">
                  <a:gsLst>
                    <a:gs pos="0">
                      <a:schemeClr val="bg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Calibri"/>
              </a:rPr>
              <a:t>MARRY ME</a:t>
            </a:r>
            <a:endParaRPr lang="zh-CN" altLang="en-US" sz="3600" b="1" kern="10">
              <a:gradFill rotWithShape="1">
                <a:gsLst>
                  <a:gs pos="0">
                    <a:schemeClr val="bg1"/>
                  </a:gs>
                  <a:gs pos="100000">
                    <a:schemeClr val="tx1"/>
                  </a:gs>
                </a:gsLst>
                <a:lin ang="5400000" scaled="1"/>
              </a:gradFill>
              <a:latin typeface="Calibri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46553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9" name="Rectangle 5"/>
          <p:cNvSpPr>
            <a:spLocks noChangeArrowheads="1"/>
          </p:cNvSpPr>
          <p:nvPr/>
        </p:nvSpPr>
        <p:spPr bwMode="auto">
          <a:xfrm>
            <a:off x="0" y="4462462"/>
            <a:ext cx="9144000" cy="6810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74766"/>
                                        </p:tgtEl>
                                      </p:cBhvr>
                                      <p:by x="2000000" y="20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4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4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6" grpId="0" animBg="1"/>
      <p:bldP spid="74766" grpId="1" animBg="1"/>
      <p:bldP spid="74769" grpId="0" animBg="1"/>
      <p:bldP spid="74770" grpId="0" animBg="1"/>
      <p:bldP spid="7477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411956"/>
            <a:ext cx="9144000" cy="4157663"/>
          </a:xfrm>
          <a:prstGeom prst="rect">
            <a:avLst/>
          </a:prstGeom>
          <a:solidFill>
            <a:srgbClr val="00409E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4462462"/>
            <a:ext cx="9144000" cy="6810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6" name="Rectangle 12"/>
          <p:cNvSpPr>
            <a:spLocks noChangeArrowheads="1"/>
          </p:cNvSpPr>
          <p:nvPr/>
        </p:nvSpPr>
        <p:spPr bwMode="auto">
          <a:xfrm>
            <a:off x="0" y="0"/>
            <a:ext cx="9144000" cy="46553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1278" name="Group 14"/>
          <p:cNvGrpSpPr>
            <a:grpSpLocks/>
          </p:cNvGrpSpPr>
          <p:nvPr/>
        </p:nvGrpSpPr>
        <p:grpSpPr bwMode="auto">
          <a:xfrm>
            <a:off x="2220913" y="2106217"/>
            <a:ext cx="4367212" cy="1734740"/>
            <a:chOff x="1399" y="1769"/>
            <a:chExt cx="2751" cy="1457"/>
          </a:xfrm>
        </p:grpSpPr>
        <p:grpSp>
          <p:nvGrpSpPr>
            <p:cNvPr id="13322" name="Group 4"/>
            <p:cNvGrpSpPr>
              <a:grpSpLocks/>
            </p:cNvGrpSpPr>
            <p:nvPr/>
          </p:nvGrpSpPr>
          <p:grpSpPr bwMode="auto">
            <a:xfrm>
              <a:off x="1399" y="2478"/>
              <a:ext cx="2751" cy="748"/>
              <a:chOff x="1399" y="2002"/>
              <a:chExt cx="2751" cy="748"/>
            </a:xfrm>
          </p:grpSpPr>
          <p:grpSp>
            <p:nvGrpSpPr>
              <p:cNvPr id="13325" name="Group 5"/>
              <p:cNvGrpSpPr>
                <a:grpSpLocks/>
              </p:cNvGrpSpPr>
              <p:nvPr/>
            </p:nvGrpSpPr>
            <p:grpSpPr bwMode="auto">
              <a:xfrm>
                <a:off x="1399" y="2002"/>
                <a:ext cx="1139" cy="748"/>
                <a:chOff x="2285" y="2002"/>
                <a:chExt cx="1139" cy="748"/>
              </a:xfrm>
            </p:grpSpPr>
            <p:sp>
              <p:nvSpPr>
                <p:cNvPr id="13328" name="WordArt 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62" y="2361"/>
                  <a:ext cx="862" cy="38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9525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Arial Black"/>
                    </a:rPr>
                    <a:t>see</a:t>
                  </a:r>
                  <a:endParaRPr lang="zh-CN" altLang="en-US" sz="3600" b="1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Arial Black"/>
                  </a:endParaRPr>
                </a:p>
              </p:txBody>
            </p:sp>
            <p:sp>
              <p:nvSpPr>
                <p:cNvPr id="13329" name="WordArt 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62" y="2089"/>
                  <a:ext cx="544" cy="24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9525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Arial Black"/>
                    </a:rPr>
                    <a:t>the</a:t>
                  </a:r>
                  <a:endParaRPr lang="zh-CN" altLang="en-US" sz="3600" b="1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Arial Black"/>
                  </a:endParaRPr>
                </a:p>
              </p:txBody>
            </p:sp>
            <p:sp>
              <p:nvSpPr>
                <p:cNvPr id="13330" name="WordArt 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85" y="2002"/>
                  <a:ext cx="227" cy="74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9525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Arial Black"/>
                    </a:rPr>
                    <a:t>I</a:t>
                  </a:r>
                  <a:endParaRPr lang="zh-CN" altLang="en-US" sz="3600" b="1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Arial Black"/>
                  </a:endParaRPr>
                </a:p>
              </p:txBody>
            </p:sp>
          </p:grpSp>
          <p:sp>
            <p:nvSpPr>
              <p:cNvPr id="13326" name="WordArt 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62" y="2041"/>
                <a:ext cx="1588" cy="70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Arial Black"/>
                  </a:rPr>
                  <a:t>Girl</a:t>
                </a:r>
                <a:endParaRPr lang="zh-CN" altLang="en-US" sz="3600" b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Arial Black"/>
                </a:endParaRPr>
              </a:p>
            </p:txBody>
          </p:sp>
          <p:sp>
            <p:nvSpPr>
              <p:cNvPr id="13327" name="WordArt 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74" y="2098"/>
                <a:ext cx="280" cy="2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400" b="1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Arial Black"/>
                  </a:rPr>
                  <a:t>of</a:t>
                </a:r>
                <a:endParaRPr lang="zh-CN" altLang="en-US" sz="2400" b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Arial Black"/>
                </a:endParaRPr>
              </a:p>
            </p:txBody>
          </p:sp>
        </p:grpSp>
        <p:sp>
          <p:nvSpPr>
            <p:cNvPr id="13323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1399" y="1769"/>
              <a:ext cx="1361" cy="6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Arial Black"/>
                </a:rPr>
                <a:t>MY</a:t>
              </a:r>
              <a:endParaRPr lang="zh-CN" altLang="en-US" sz="3600" b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endParaRPr>
            </a:p>
          </p:txBody>
        </p:sp>
        <p:sp>
          <p:nvSpPr>
            <p:cNvPr id="13324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2608" y="2115"/>
              <a:ext cx="1542" cy="31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Arial Black"/>
                </a:rPr>
                <a:t>dream</a:t>
              </a:r>
              <a:endParaRPr lang="zh-CN" altLang="en-US" sz="3600" b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endParaRPr>
            </a:p>
          </p:txBody>
        </p:sp>
      </p:grpSp>
      <p:sp>
        <p:nvSpPr>
          <p:cNvPr id="11279" name="WordArt 15"/>
          <p:cNvSpPr>
            <a:spLocks noChangeArrowheads="1" noChangeShapeType="1" noTextEdit="1"/>
          </p:cNvSpPr>
          <p:nvPr/>
        </p:nvSpPr>
        <p:spPr bwMode="auto">
          <a:xfrm>
            <a:off x="3357564" y="2226469"/>
            <a:ext cx="769937" cy="63460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rPr>
              <a:t>IS</a:t>
            </a:r>
            <a:endParaRPr lang="zh-CN" altLang="en-US" sz="3600" b="1" kern="1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11281" name="WordArt 17"/>
          <p:cNvSpPr>
            <a:spLocks noChangeArrowheads="1" noChangeShapeType="1" noTextEdit="1"/>
          </p:cNvSpPr>
          <p:nvPr/>
        </p:nvSpPr>
        <p:spPr bwMode="auto">
          <a:xfrm>
            <a:off x="3622675" y="2219325"/>
            <a:ext cx="3168650" cy="81676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rPr>
              <a:t>Shining</a:t>
            </a:r>
            <a:endParaRPr lang="zh-CN" altLang="en-US" sz="3600" b="1" kern="1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11282" name="WordArt 18"/>
          <p:cNvSpPr>
            <a:spLocks noChangeArrowheads="1" noChangeShapeType="1" noTextEdit="1"/>
          </p:cNvSpPr>
          <p:nvPr/>
        </p:nvSpPr>
        <p:spPr bwMode="auto">
          <a:xfrm>
            <a:off x="4211639" y="2022873"/>
            <a:ext cx="687387" cy="17740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rPr>
              <a:t>Like</a:t>
            </a:r>
            <a:endParaRPr lang="zh-CN" altLang="en-US" sz="3600" b="1" kern="1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11283" name="WordArt 19"/>
          <p:cNvSpPr>
            <a:spLocks noChangeArrowheads="1" noChangeShapeType="1" noTextEdit="1"/>
          </p:cNvSpPr>
          <p:nvPr/>
        </p:nvSpPr>
        <p:spPr bwMode="auto">
          <a:xfrm>
            <a:off x="5186364" y="2016919"/>
            <a:ext cx="504825" cy="18931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rPr>
              <a:t>the</a:t>
            </a:r>
            <a:endParaRPr lang="zh-CN" altLang="en-US" sz="3600" b="1" kern="1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chemeClr val="bg1"/>
              </a:solidFill>
              <a:latin typeface="Arial Black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7.40741E-7 L -0.2415 -0.10695 " pathEditMode="relative" rAng="0" ptsTypes="AA">
                                      <p:cBhvr>
                                        <p:cTn id="6" dur="2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83" y="-53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" fill="hold"/>
                                        <p:tgtEl>
                                          <p:spTgt spid="1127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8" presetID="2" presetClass="entr" presetSubtype="1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23" presetID="2" presetClass="entr" presetSubtype="2" decel="5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9" grpId="0" animBg="1"/>
      <p:bldP spid="11281" grpId="0" animBg="1"/>
      <p:bldP spid="11282" grpId="0" animBg="1"/>
      <p:bldP spid="1128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411956"/>
            <a:ext cx="9144000" cy="4157663"/>
          </a:xfrm>
          <a:prstGeom prst="rect">
            <a:avLst/>
          </a:prstGeom>
          <a:solidFill>
            <a:srgbClr val="00409E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4462462"/>
            <a:ext cx="9144000" cy="6810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46553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2312" name="Group 24"/>
          <p:cNvGrpSpPr>
            <a:grpSpLocks/>
          </p:cNvGrpSpPr>
          <p:nvPr/>
        </p:nvGrpSpPr>
        <p:grpSpPr bwMode="auto">
          <a:xfrm>
            <a:off x="1116013" y="1977628"/>
            <a:ext cx="5688012" cy="1041797"/>
            <a:chOff x="703" y="1661"/>
            <a:chExt cx="3583" cy="875"/>
          </a:xfrm>
        </p:grpSpPr>
        <p:sp>
          <p:nvSpPr>
            <p:cNvPr id="14344" name="WordArt 15"/>
            <p:cNvSpPr>
              <a:spLocks noChangeArrowheads="1" noChangeShapeType="1" noTextEdit="1"/>
            </p:cNvSpPr>
            <p:nvPr/>
          </p:nvSpPr>
          <p:spPr bwMode="auto">
            <a:xfrm>
              <a:off x="2130" y="1862"/>
              <a:ext cx="485" cy="53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Arial Black"/>
                </a:rPr>
                <a:t>IS</a:t>
              </a:r>
              <a:endParaRPr lang="zh-CN" altLang="en-US" sz="3600" b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endParaRPr>
            </a:p>
          </p:txBody>
        </p:sp>
        <p:grpSp>
          <p:nvGrpSpPr>
            <p:cNvPr id="14345" name="Group 23"/>
            <p:cNvGrpSpPr>
              <a:grpSpLocks/>
            </p:cNvGrpSpPr>
            <p:nvPr/>
          </p:nvGrpSpPr>
          <p:grpSpPr bwMode="auto">
            <a:xfrm>
              <a:off x="703" y="1661"/>
              <a:ext cx="3583" cy="875"/>
              <a:chOff x="703" y="1661"/>
              <a:chExt cx="3583" cy="875"/>
            </a:xfrm>
          </p:grpSpPr>
          <p:grpSp>
            <p:nvGrpSpPr>
              <p:cNvPr id="14346" name="Group 5"/>
              <p:cNvGrpSpPr>
                <a:grpSpLocks/>
              </p:cNvGrpSpPr>
              <p:nvPr/>
            </p:nvGrpSpPr>
            <p:grpSpPr bwMode="auto">
              <a:xfrm>
                <a:off x="703" y="1661"/>
                <a:ext cx="1376" cy="728"/>
                <a:chOff x="1399" y="1769"/>
                <a:chExt cx="2751" cy="1457"/>
              </a:xfrm>
            </p:grpSpPr>
            <p:grpSp>
              <p:nvGrpSpPr>
                <p:cNvPr id="14350" name="Group 6"/>
                <p:cNvGrpSpPr>
                  <a:grpSpLocks/>
                </p:cNvGrpSpPr>
                <p:nvPr/>
              </p:nvGrpSpPr>
              <p:grpSpPr bwMode="auto">
                <a:xfrm>
                  <a:off x="1399" y="2478"/>
                  <a:ext cx="2751" cy="748"/>
                  <a:chOff x="1399" y="2002"/>
                  <a:chExt cx="2751" cy="748"/>
                </a:xfrm>
              </p:grpSpPr>
              <p:grpSp>
                <p:nvGrpSpPr>
                  <p:cNvPr id="14353" name="Group 7"/>
                  <p:cNvGrpSpPr>
                    <a:grpSpLocks/>
                  </p:cNvGrpSpPr>
                  <p:nvPr/>
                </p:nvGrpSpPr>
                <p:grpSpPr bwMode="auto">
                  <a:xfrm>
                    <a:off x="1399" y="2002"/>
                    <a:ext cx="1139" cy="748"/>
                    <a:chOff x="2285" y="2002"/>
                    <a:chExt cx="1139" cy="748"/>
                  </a:xfrm>
                </p:grpSpPr>
                <p:sp>
                  <p:nvSpPr>
                    <p:cNvPr id="14356" name="WordArt 8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562" y="2361"/>
                      <a:ext cx="862" cy="385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b="1" kern="10">
                          <a:ln w="9525">
                            <a:solidFill>
                              <a:schemeClr val="bg1"/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Arial Black"/>
                        </a:rPr>
                        <a:t>see</a:t>
                      </a:r>
                      <a:endParaRPr lang="zh-CN" altLang="en-US" sz="3600" b="1" kern="10">
                        <a:ln w="9525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Arial Black"/>
                      </a:endParaRPr>
                    </a:p>
                  </p:txBody>
                </p:sp>
                <p:sp>
                  <p:nvSpPr>
                    <p:cNvPr id="14357" name="WordArt 9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562" y="2089"/>
                      <a:ext cx="544" cy="243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b="1" kern="10">
                          <a:ln w="9525">
                            <a:solidFill>
                              <a:schemeClr val="bg1"/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Arial Black"/>
                        </a:rPr>
                        <a:t>the</a:t>
                      </a:r>
                      <a:endParaRPr lang="zh-CN" altLang="en-US" sz="3600" b="1" kern="10">
                        <a:ln w="9525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Arial Black"/>
                      </a:endParaRPr>
                    </a:p>
                  </p:txBody>
                </p:sp>
                <p:sp>
                  <p:nvSpPr>
                    <p:cNvPr id="14358" name="WordArt 10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285" y="2002"/>
                      <a:ext cx="227" cy="748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b="1" kern="10">
                          <a:ln w="9525">
                            <a:solidFill>
                              <a:schemeClr val="bg1"/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bg1"/>
                          </a:solidFill>
                          <a:latin typeface="Arial Black"/>
                        </a:rPr>
                        <a:t>I</a:t>
                      </a:r>
                      <a:endParaRPr lang="zh-CN" altLang="en-US" sz="3600" b="1" kern="10">
                        <a:ln w="9525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Arial Black"/>
                      </a:endParaRPr>
                    </a:p>
                  </p:txBody>
                </p:sp>
              </p:grpSp>
              <p:sp>
                <p:nvSpPr>
                  <p:cNvPr id="14354" name="WordArt 1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562" y="2041"/>
                    <a:ext cx="1588" cy="70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b="1" kern="10">
                        <a:ln w="9525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Arial Black"/>
                      </a:rPr>
                      <a:t>Girl</a:t>
                    </a:r>
                    <a:endParaRPr lang="zh-CN" altLang="en-US" sz="3600" b="1" kern="10">
                      <a:ln w="9525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Arial Black"/>
                    </a:endParaRPr>
                  </a:p>
                </p:txBody>
              </p:sp>
              <p:sp>
                <p:nvSpPr>
                  <p:cNvPr id="14355" name="WordArt 1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274" y="2098"/>
                    <a:ext cx="280" cy="22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2400" b="1" kern="10">
                        <a:ln w="9525">
                          <a:solidFill>
                            <a:schemeClr val="bg1"/>
                          </a:solidFill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latin typeface="Arial Black"/>
                      </a:rPr>
                      <a:t>of</a:t>
                    </a:r>
                    <a:endParaRPr lang="zh-CN" altLang="en-US" sz="2400" b="1" kern="10">
                      <a:ln w="9525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Arial Black"/>
                    </a:endParaRPr>
                  </a:p>
                </p:txBody>
              </p:sp>
            </p:grpSp>
            <p:sp>
              <p:nvSpPr>
                <p:cNvPr id="14351" name="WordArt 1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99" y="1769"/>
                  <a:ext cx="1361" cy="66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9525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Arial Black"/>
                    </a:rPr>
                    <a:t>MY</a:t>
                  </a:r>
                  <a:endParaRPr lang="zh-CN" altLang="en-US" sz="3600" b="1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Arial Black"/>
                  </a:endParaRPr>
                </a:p>
              </p:txBody>
            </p:sp>
            <p:sp>
              <p:nvSpPr>
                <p:cNvPr id="14352" name="WordArt 1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08" y="2115"/>
                  <a:ext cx="1542" cy="31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9525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Arial Black"/>
                    </a:rPr>
                    <a:t>dream</a:t>
                  </a:r>
                  <a:endParaRPr lang="zh-CN" altLang="en-US" sz="3600" b="1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Arial Black"/>
                  </a:endParaRPr>
                </a:p>
              </p:txBody>
            </p:sp>
          </p:grpSp>
          <p:sp>
            <p:nvSpPr>
              <p:cNvPr id="14347" name="WordArt 1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90" y="1850"/>
                <a:ext cx="1996" cy="68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Arial Black"/>
                  </a:rPr>
                  <a:t>Shining</a:t>
                </a:r>
                <a:endParaRPr lang="zh-CN" altLang="en-US" sz="3600" b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Arial Black"/>
                </a:endParaRPr>
              </a:p>
            </p:txBody>
          </p:sp>
          <p:sp>
            <p:nvSpPr>
              <p:cNvPr id="14348" name="WordArt 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57" y="1674"/>
                <a:ext cx="433" cy="14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Arial Black"/>
                  </a:rPr>
                  <a:t>Like</a:t>
                </a:r>
                <a:endParaRPr lang="zh-CN" altLang="en-US" sz="3600" b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Arial Black"/>
                </a:endParaRPr>
              </a:p>
            </p:txBody>
          </p:sp>
          <p:sp>
            <p:nvSpPr>
              <p:cNvPr id="14349" name="WordArt 1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71" y="1669"/>
                <a:ext cx="318" cy="15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Arial Black"/>
                  </a:rPr>
                  <a:t>the</a:t>
                </a:r>
                <a:endParaRPr lang="zh-CN" altLang="en-US" sz="3600" b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Arial Black"/>
                </a:endParaRPr>
              </a:p>
            </p:txBody>
          </p:sp>
        </p:grpSp>
      </p:grpSp>
      <p:sp>
        <p:nvSpPr>
          <p:cNvPr id="12310" name="WordArt 22"/>
          <p:cNvSpPr>
            <a:spLocks noChangeArrowheads="1" noChangeShapeType="1" noTextEdit="1"/>
          </p:cNvSpPr>
          <p:nvPr/>
        </p:nvSpPr>
        <p:spPr bwMode="auto">
          <a:xfrm>
            <a:off x="3635375" y="2202656"/>
            <a:ext cx="522288" cy="63936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rPr>
              <a:t>S</a:t>
            </a:r>
            <a:endParaRPr lang="zh-CN" altLang="en-US" sz="3600" b="1" kern="1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14343" name="WordArt 25"/>
          <p:cNvSpPr>
            <a:spLocks noChangeArrowheads="1" noChangeShapeType="1" noTextEdit="1"/>
          </p:cNvSpPr>
          <p:nvPr/>
        </p:nvSpPr>
        <p:spPr bwMode="auto">
          <a:xfrm>
            <a:off x="4371975" y="2151460"/>
            <a:ext cx="1352550" cy="79890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rPr>
              <a:t>UN</a:t>
            </a:r>
            <a:endParaRPr lang="zh-CN" altLang="en-US" sz="3600" b="1" kern="1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chemeClr val="bg1"/>
              </a:solidFill>
              <a:latin typeface="Arial Black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50"/>
                                        <p:tgtEl>
                                          <p:spTgt spid="12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50"/>
                                        <p:tgtEl>
                                          <p:spTgt spid="12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0" dur="50" fill="hold"/>
                                        <p:tgtEl>
                                          <p:spTgt spid="12310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411956"/>
            <a:ext cx="9144000" cy="4157663"/>
          </a:xfrm>
          <a:prstGeom prst="rect">
            <a:avLst/>
          </a:prstGeom>
          <a:solidFill>
            <a:srgbClr val="00409E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4462462"/>
            <a:ext cx="9144000" cy="6810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46553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3335" name="Group 23"/>
          <p:cNvGrpSpPr>
            <a:grpSpLocks/>
          </p:cNvGrpSpPr>
          <p:nvPr/>
        </p:nvGrpSpPr>
        <p:grpSpPr bwMode="auto">
          <a:xfrm>
            <a:off x="3576639" y="2120504"/>
            <a:ext cx="2147887" cy="829865"/>
            <a:chOff x="2253" y="1781"/>
            <a:chExt cx="1353" cy="697"/>
          </a:xfrm>
        </p:grpSpPr>
        <p:sp>
          <p:nvSpPr>
            <p:cNvPr id="15366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2253" y="1781"/>
              <a:ext cx="410" cy="6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Arial Black"/>
                </a:rPr>
                <a:t>S</a:t>
              </a:r>
              <a:endParaRPr lang="zh-CN" altLang="en-US" sz="3600" b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endParaRPr>
            </a:p>
          </p:txBody>
        </p:sp>
        <p:sp>
          <p:nvSpPr>
            <p:cNvPr id="15367" name="WordArt 22"/>
            <p:cNvSpPr>
              <a:spLocks noChangeArrowheads="1" noChangeShapeType="1" noTextEdit="1"/>
            </p:cNvSpPr>
            <p:nvPr/>
          </p:nvSpPr>
          <p:spPr bwMode="auto">
            <a:xfrm>
              <a:off x="2754" y="1807"/>
              <a:ext cx="852" cy="6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Arial Black"/>
                </a:rPr>
                <a:t>UN</a:t>
              </a:r>
              <a:endParaRPr lang="zh-CN" altLang="en-US" sz="3600" b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endParaRPr>
            </a:p>
          </p:txBody>
        </p:sp>
      </p:grp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" dur="1800" fill="hold"/>
                                        <p:tgtEl>
                                          <p:spTgt spid="1333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411956"/>
            <a:ext cx="9144000" cy="4157663"/>
          </a:xfrm>
          <a:prstGeom prst="rect">
            <a:avLst/>
          </a:prstGeom>
          <a:solidFill>
            <a:srgbClr val="00409E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4462462"/>
            <a:ext cx="9144000" cy="6810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46553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4341" name="Group 5"/>
          <p:cNvGrpSpPr>
            <a:grpSpLocks/>
          </p:cNvGrpSpPr>
          <p:nvPr/>
        </p:nvGrpSpPr>
        <p:grpSpPr bwMode="auto">
          <a:xfrm>
            <a:off x="3254376" y="2002632"/>
            <a:ext cx="2792413" cy="1079897"/>
            <a:chOff x="2253" y="1781"/>
            <a:chExt cx="1353" cy="697"/>
          </a:xfrm>
        </p:grpSpPr>
        <p:sp>
          <p:nvSpPr>
            <p:cNvPr id="16391" name="WordArt 6"/>
            <p:cNvSpPr>
              <a:spLocks noChangeArrowheads="1" noChangeShapeType="1" noTextEdit="1"/>
            </p:cNvSpPr>
            <p:nvPr/>
          </p:nvSpPr>
          <p:spPr bwMode="auto">
            <a:xfrm>
              <a:off x="2253" y="1781"/>
              <a:ext cx="410" cy="6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Arial Black"/>
                </a:rPr>
                <a:t>S</a:t>
              </a:r>
              <a:endParaRPr lang="zh-CN" altLang="en-US" sz="3600" b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endParaRPr>
            </a:p>
          </p:txBody>
        </p:sp>
        <p:sp>
          <p:nvSpPr>
            <p:cNvPr id="16392" name="WordArt 7"/>
            <p:cNvSpPr>
              <a:spLocks noChangeArrowheads="1" noChangeShapeType="1" noTextEdit="1"/>
            </p:cNvSpPr>
            <p:nvPr/>
          </p:nvSpPr>
          <p:spPr bwMode="auto">
            <a:xfrm>
              <a:off x="2754" y="1807"/>
              <a:ext cx="852" cy="6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Arial Black"/>
                </a:rPr>
                <a:t>UN</a:t>
              </a:r>
              <a:endParaRPr lang="zh-CN" altLang="en-US" sz="3600" b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endParaRPr>
            </a:p>
          </p:txBody>
        </p:sp>
      </p:grpSp>
      <p:sp>
        <p:nvSpPr>
          <p:cNvPr id="14352" name="WordArt 16"/>
          <p:cNvSpPr>
            <a:spLocks noChangeArrowheads="1" noChangeShapeType="1" noTextEdit="1"/>
          </p:cNvSpPr>
          <p:nvPr/>
        </p:nvSpPr>
        <p:spPr bwMode="auto">
          <a:xfrm>
            <a:off x="1979614" y="2043113"/>
            <a:ext cx="5616575" cy="103941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rPr>
              <a:t>BESIDE</a:t>
            </a:r>
            <a:endParaRPr lang="zh-CN" altLang="en-US" sz="3600" b="1" kern="1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chemeClr val="bg1"/>
              </a:solidFill>
              <a:latin typeface="Arial Black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8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5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17" presetID="8" presetClass="emph" presetSubtype="0" autoRev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120000">
                                      <p:cBhvr>
                                        <p:cTn id="18" dur="5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2" grpId="0" animBg="1"/>
      <p:bldP spid="14352" grpId="1" animBg="1"/>
      <p:bldP spid="14352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411956"/>
            <a:ext cx="9144000" cy="4157663"/>
          </a:xfrm>
          <a:prstGeom prst="rect">
            <a:avLst/>
          </a:prstGeom>
          <a:solidFill>
            <a:srgbClr val="00409E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4462462"/>
            <a:ext cx="9144000" cy="6810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46553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8" name="WordArt 8"/>
          <p:cNvSpPr>
            <a:spLocks noChangeArrowheads="1" noChangeShapeType="1" noTextEdit="1"/>
          </p:cNvSpPr>
          <p:nvPr/>
        </p:nvSpPr>
        <p:spPr bwMode="auto">
          <a:xfrm>
            <a:off x="1979614" y="2043113"/>
            <a:ext cx="5616575" cy="103941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rPr>
              <a:t>BESIDE</a:t>
            </a:r>
            <a:endParaRPr lang="zh-CN" altLang="en-US" sz="3600" b="1" kern="1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15372" name="WordArt 12"/>
          <p:cNvSpPr>
            <a:spLocks noChangeArrowheads="1" noChangeShapeType="1" noTextEdit="1"/>
          </p:cNvSpPr>
          <p:nvPr/>
        </p:nvSpPr>
        <p:spPr bwMode="auto">
          <a:xfrm>
            <a:off x="3276600" y="2043113"/>
            <a:ext cx="2770188" cy="103941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rPr>
              <a:t>HIM</a:t>
            </a:r>
            <a:endParaRPr lang="zh-CN" altLang="en-US" sz="3600" b="1" kern="1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chemeClr val="bg1"/>
              </a:solidFill>
              <a:latin typeface="Arial Black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8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5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17" presetID="8" presetClass="emph" presetSubtype="0" autoRev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120000">
                                      <p:cBhvr>
                                        <p:cTn id="18" dur="5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0" dur="600" fill="hold"/>
                                        <p:tgtEl>
                                          <p:spTgt spid="15372"/>
                                        </p:tgtEl>
                                      </p:cBhvr>
                                      <p:by x="14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 animBg="1"/>
      <p:bldP spid="15372" grpId="0" animBg="1"/>
      <p:bldP spid="15372" grpId="1" animBg="1"/>
      <p:bldP spid="15372" grpId="2" animBg="1"/>
      <p:bldP spid="15372" grpId="3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411956"/>
            <a:ext cx="9144000" cy="4157663"/>
          </a:xfrm>
          <a:prstGeom prst="rect">
            <a:avLst/>
          </a:prstGeom>
          <a:solidFill>
            <a:srgbClr val="00409E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0" name="WordArt 6"/>
          <p:cNvSpPr>
            <a:spLocks noChangeArrowheads="1" noChangeShapeType="1" noTextEdit="1"/>
          </p:cNvSpPr>
          <p:nvPr/>
        </p:nvSpPr>
        <p:spPr bwMode="auto">
          <a:xfrm>
            <a:off x="2713038" y="1828800"/>
            <a:ext cx="3879850" cy="145494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rPr>
              <a:t>HIM</a:t>
            </a:r>
            <a:endParaRPr lang="zh-CN" altLang="en-US" sz="3600" b="1" kern="1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0" y="4462462"/>
            <a:ext cx="9144000" cy="6810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0" y="0"/>
            <a:ext cx="9144000" cy="46553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" fill="hold"/>
                                        <p:tgtEl>
                                          <p:spTgt spid="16390"/>
                                        </p:tgtEl>
                                      </p:cBhvr>
                                      <p:by x="4000000" y="4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ChangeArrowheads="1"/>
          </p:cNvSpPr>
          <p:nvPr/>
        </p:nvSpPr>
        <p:spPr bwMode="auto">
          <a:xfrm>
            <a:off x="0" y="0"/>
            <a:ext cx="9144000" cy="46553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4" name="WordArt 6"/>
          <p:cNvSpPr>
            <a:spLocks noChangeArrowheads="1" noChangeShapeType="1" noTextEdit="1"/>
          </p:cNvSpPr>
          <p:nvPr/>
        </p:nvSpPr>
        <p:spPr bwMode="auto">
          <a:xfrm>
            <a:off x="2857501" y="2301479"/>
            <a:ext cx="3298825" cy="62745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0042"/>
                  </a:solidFill>
                  <a:round/>
                  <a:headEnd/>
                  <a:tailEnd/>
                </a:ln>
                <a:solidFill>
                  <a:srgbClr val="000042"/>
                </a:solidFill>
                <a:latin typeface="Arial Black"/>
              </a:rPr>
              <a:t>Won't</a:t>
            </a:r>
            <a:endParaRPr lang="zh-CN" altLang="en-US" sz="3600" b="1" kern="10">
              <a:ln w="9525">
                <a:solidFill>
                  <a:srgbClr val="000042"/>
                </a:solidFill>
                <a:round/>
                <a:headEnd/>
                <a:tailEnd/>
              </a:ln>
              <a:solidFill>
                <a:srgbClr val="000042"/>
              </a:solidFill>
              <a:latin typeface="Arial Black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4462462"/>
            <a:ext cx="9144000" cy="6810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ChangeArrowheads="1"/>
          </p:cNvSpPr>
          <p:nvPr/>
        </p:nvSpPr>
        <p:spPr bwMode="auto">
          <a:xfrm>
            <a:off x="0" y="0"/>
            <a:ext cx="9144000" cy="46553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6" name="WordArt 4"/>
          <p:cNvSpPr>
            <a:spLocks noChangeArrowheads="1" noChangeShapeType="1" noTextEdit="1"/>
          </p:cNvSpPr>
          <p:nvPr/>
        </p:nvSpPr>
        <p:spPr bwMode="auto">
          <a:xfrm>
            <a:off x="2857501" y="2301479"/>
            <a:ext cx="3298825" cy="62745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0042"/>
                  </a:solidFill>
                  <a:round/>
                  <a:headEnd/>
                  <a:tailEnd/>
                </a:ln>
                <a:solidFill>
                  <a:srgbClr val="000042"/>
                </a:solidFill>
                <a:latin typeface="Arial Black"/>
              </a:rPr>
              <a:t>Won't</a:t>
            </a:r>
            <a:endParaRPr lang="zh-CN" altLang="en-US" sz="3600" b="1" kern="10">
              <a:ln w="9525">
                <a:solidFill>
                  <a:srgbClr val="000042"/>
                </a:solidFill>
                <a:round/>
                <a:headEnd/>
                <a:tailEnd/>
              </a:ln>
              <a:solidFill>
                <a:srgbClr val="000042"/>
              </a:solidFill>
              <a:latin typeface="Arial Black"/>
            </a:endParaRPr>
          </a:p>
        </p:txBody>
      </p:sp>
      <p:sp>
        <p:nvSpPr>
          <p:cNvPr id="18437" name="WordArt 5"/>
          <p:cNvSpPr>
            <a:spLocks noChangeArrowheads="1" noChangeShapeType="1" noTextEdit="1"/>
          </p:cNvSpPr>
          <p:nvPr/>
        </p:nvSpPr>
        <p:spPr bwMode="auto">
          <a:xfrm rot="18900000">
            <a:off x="5003801" y="2301479"/>
            <a:ext cx="1871663" cy="62745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0042"/>
                  </a:solidFill>
                  <a:round/>
                  <a:headEnd/>
                  <a:tailEnd/>
                </a:ln>
                <a:solidFill>
                  <a:srgbClr val="000042"/>
                </a:solidFill>
                <a:latin typeface="Arial Black"/>
              </a:rPr>
              <a:t>You</a:t>
            </a:r>
            <a:endParaRPr lang="zh-CN" altLang="en-US" sz="3600" b="1" kern="10">
              <a:ln w="9525">
                <a:solidFill>
                  <a:srgbClr val="000042"/>
                </a:solidFill>
                <a:round/>
                <a:headEnd/>
                <a:tailEnd/>
              </a:ln>
              <a:solidFill>
                <a:srgbClr val="000042"/>
              </a:solidFill>
              <a:latin typeface="Arial Black"/>
            </a:endParaRPr>
          </a:p>
        </p:txBody>
      </p:sp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0" y="4462462"/>
            <a:ext cx="9144000" cy="6810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0" dur="2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0" presetClass="path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66667E-6 -3.33333E-6 C -0.01094 -0.03102 -0.01997 -0.06389 -0.03976 -0.07592 C -0.05955 -0.08773 -0.10087 -0.08426 -0.1191 -0.07199 C -0.13733 -0.05995 -0.14271 -0.01736 -0.14879 -0.00301 " pathEditMode="relative" rAng="0" ptsTypes="aaaa">
                                      <p:cBhvr>
                                        <p:cTn id="12" dur="2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-439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2400000">
                                      <p:cBhvr>
                                        <p:cTn id="14" dur="2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  <p:bldP spid="18436" grpId="1" animBg="1"/>
      <p:bldP spid="18437" grpId="0" animBg="1"/>
      <p:bldP spid="1843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0" y="0"/>
            <a:ext cx="9144000" cy="46553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4" name="WordArt 8"/>
          <p:cNvSpPr>
            <a:spLocks noChangeArrowheads="1" noChangeShapeType="1" noTextEdit="1"/>
          </p:cNvSpPr>
          <p:nvPr/>
        </p:nvSpPr>
        <p:spPr bwMode="auto">
          <a:xfrm>
            <a:off x="1463676" y="2286000"/>
            <a:ext cx="3298825" cy="62746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0042"/>
                  </a:solidFill>
                  <a:round/>
                  <a:headEnd/>
                  <a:tailEnd/>
                </a:ln>
                <a:solidFill>
                  <a:srgbClr val="000042"/>
                </a:solidFill>
                <a:latin typeface="Arial Black"/>
              </a:rPr>
              <a:t>Won't</a:t>
            </a:r>
            <a:endParaRPr lang="zh-CN" altLang="en-US" sz="3600" b="1" kern="10">
              <a:ln w="9525">
                <a:solidFill>
                  <a:srgbClr val="000042"/>
                </a:solidFill>
                <a:round/>
                <a:headEnd/>
                <a:tailEnd/>
              </a:ln>
              <a:solidFill>
                <a:srgbClr val="000042"/>
              </a:solidFill>
              <a:latin typeface="Arial Black"/>
            </a:endParaRPr>
          </a:p>
        </p:txBody>
      </p:sp>
      <p:sp>
        <p:nvSpPr>
          <p:cNvPr id="19466" name="WordArt 10"/>
          <p:cNvSpPr>
            <a:spLocks noChangeArrowheads="1" noChangeShapeType="1" noTextEdit="1"/>
          </p:cNvSpPr>
          <p:nvPr/>
        </p:nvSpPr>
        <p:spPr bwMode="auto">
          <a:xfrm>
            <a:off x="1670051" y="2286000"/>
            <a:ext cx="3298825" cy="62746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0042"/>
                  </a:solidFill>
                  <a:round/>
                  <a:headEnd/>
                  <a:tailEnd/>
                </a:ln>
                <a:solidFill>
                  <a:srgbClr val="000042"/>
                </a:solidFill>
                <a:latin typeface="Arial Black"/>
              </a:rPr>
              <a:t>MARR</a:t>
            </a:r>
            <a:endParaRPr lang="zh-CN" altLang="en-US" sz="3600" b="1" kern="10">
              <a:ln w="9525">
                <a:solidFill>
                  <a:srgbClr val="000042"/>
                </a:solidFill>
                <a:round/>
                <a:headEnd/>
                <a:tailEnd/>
              </a:ln>
              <a:solidFill>
                <a:srgbClr val="000042"/>
              </a:solidFill>
              <a:latin typeface="Arial Black"/>
            </a:endParaRPr>
          </a:p>
        </p:txBody>
      </p:sp>
      <p:sp>
        <p:nvSpPr>
          <p:cNvPr id="21509" name="WordArt 13"/>
          <p:cNvSpPr>
            <a:spLocks noChangeArrowheads="1" noChangeShapeType="1" noTextEdit="1"/>
          </p:cNvSpPr>
          <p:nvPr/>
        </p:nvSpPr>
        <p:spPr bwMode="auto">
          <a:xfrm>
            <a:off x="4965701" y="2301479"/>
            <a:ext cx="766763" cy="62626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0042"/>
                  </a:solidFill>
                  <a:round/>
                  <a:headEnd/>
                  <a:tailEnd/>
                </a:ln>
                <a:solidFill>
                  <a:srgbClr val="000042"/>
                </a:solidFill>
                <a:latin typeface="Arial Black"/>
              </a:rPr>
              <a:t>Y</a:t>
            </a:r>
            <a:endParaRPr lang="zh-CN" altLang="en-US" sz="3600" b="1" kern="10">
              <a:ln w="9525">
                <a:solidFill>
                  <a:srgbClr val="000042"/>
                </a:solidFill>
                <a:round/>
                <a:headEnd/>
                <a:tailEnd/>
              </a:ln>
              <a:solidFill>
                <a:srgbClr val="000042"/>
              </a:solidFill>
              <a:latin typeface="Arial Black"/>
            </a:endParaRPr>
          </a:p>
        </p:txBody>
      </p:sp>
      <p:sp>
        <p:nvSpPr>
          <p:cNvPr id="19470" name="WordArt 14"/>
          <p:cNvSpPr>
            <a:spLocks noChangeArrowheads="1" noChangeShapeType="1" noTextEdit="1"/>
          </p:cNvSpPr>
          <p:nvPr/>
        </p:nvSpPr>
        <p:spPr bwMode="auto">
          <a:xfrm>
            <a:off x="5664200" y="2450306"/>
            <a:ext cx="1200150" cy="47744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0042"/>
                  </a:solidFill>
                  <a:round/>
                  <a:headEnd/>
                  <a:tailEnd/>
                </a:ln>
                <a:solidFill>
                  <a:srgbClr val="000042"/>
                </a:solidFill>
                <a:latin typeface="Arial Black"/>
              </a:rPr>
              <a:t>ou</a:t>
            </a:r>
            <a:endParaRPr lang="zh-CN" altLang="en-US" sz="3600" b="1" kern="10">
              <a:ln w="9525">
                <a:solidFill>
                  <a:srgbClr val="000042"/>
                </a:solidFill>
                <a:round/>
                <a:headEnd/>
                <a:tailEnd/>
              </a:ln>
              <a:solidFill>
                <a:srgbClr val="000042"/>
              </a:solidFill>
              <a:latin typeface="Arial Black"/>
            </a:endParaRPr>
          </a:p>
        </p:txBody>
      </p:sp>
      <p:sp>
        <p:nvSpPr>
          <p:cNvPr id="19472" name="WordArt 16"/>
          <p:cNvSpPr>
            <a:spLocks noChangeArrowheads="1" noChangeShapeType="1" noTextEdit="1"/>
          </p:cNvSpPr>
          <p:nvPr/>
        </p:nvSpPr>
        <p:spPr bwMode="auto">
          <a:xfrm>
            <a:off x="5946775" y="2294335"/>
            <a:ext cx="1504950" cy="60245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0042"/>
                  </a:solidFill>
                  <a:round/>
                  <a:headEnd/>
                  <a:tailEnd/>
                </a:ln>
                <a:solidFill>
                  <a:srgbClr val="000042"/>
                </a:solidFill>
                <a:latin typeface="Arial Black"/>
              </a:rPr>
              <a:t>ME</a:t>
            </a:r>
            <a:endParaRPr lang="zh-CN" altLang="en-US" sz="3600" b="1" kern="10">
              <a:ln w="9525">
                <a:solidFill>
                  <a:srgbClr val="000042"/>
                </a:solidFill>
                <a:round/>
                <a:headEnd/>
                <a:tailEnd/>
              </a:ln>
              <a:solidFill>
                <a:srgbClr val="000042"/>
              </a:solidFill>
              <a:latin typeface="Arial Black"/>
            </a:endParaRPr>
          </a:p>
        </p:txBody>
      </p:sp>
      <p:sp>
        <p:nvSpPr>
          <p:cNvPr id="21512" name="Rectangle 2"/>
          <p:cNvSpPr>
            <a:spLocks noChangeArrowheads="1"/>
          </p:cNvSpPr>
          <p:nvPr/>
        </p:nvSpPr>
        <p:spPr bwMode="auto">
          <a:xfrm>
            <a:off x="0" y="4462462"/>
            <a:ext cx="9144000" cy="6810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xit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" dur="2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21" presetID="17" presetClass="exit" presetSubtype="2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200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28" presetID="17" presetClass="entr" presetSubtype="2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 animBg="1"/>
      <p:bldP spid="19466" grpId="0" animBg="1"/>
      <p:bldP spid="19470" grpId="0" animBg="1"/>
      <p:bldP spid="1947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4462462"/>
            <a:ext cx="9144000" cy="6810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0"/>
            <a:ext cx="9144000" cy="46553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5" name="WordArt 11"/>
          <p:cNvSpPr>
            <a:spLocks noChangeArrowheads="1" noChangeShapeType="1" noTextEdit="1"/>
          </p:cNvSpPr>
          <p:nvPr/>
        </p:nvSpPr>
        <p:spPr bwMode="auto">
          <a:xfrm>
            <a:off x="2771776" y="1745456"/>
            <a:ext cx="2016125" cy="1743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rPr>
              <a:t>If</a:t>
            </a:r>
            <a:endParaRPr lang="zh-CN" altLang="en-US" sz="3600" b="1" kern="10">
              <a:ln w="9525">
                <a:solidFill>
                  <a:srgbClr val="005ADE"/>
                </a:solidFill>
                <a:round/>
                <a:headEnd/>
                <a:tailEnd/>
              </a:ln>
              <a:solidFill>
                <a:srgbClr val="005ADE"/>
              </a:solidFill>
              <a:latin typeface="Arial Black"/>
            </a:endParaRPr>
          </a:p>
        </p:txBody>
      </p:sp>
      <p:grpSp>
        <p:nvGrpSpPr>
          <p:cNvPr id="26633" name="Group 9"/>
          <p:cNvGrpSpPr>
            <a:grpSpLocks/>
          </p:cNvGrpSpPr>
          <p:nvPr/>
        </p:nvGrpSpPr>
        <p:grpSpPr bwMode="auto">
          <a:xfrm>
            <a:off x="1670051" y="2286001"/>
            <a:ext cx="5781675" cy="641747"/>
            <a:chOff x="1052" y="1920"/>
            <a:chExt cx="3642" cy="539"/>
          </a:xfrm>
        </p:grpSpPr>
        <p:sp>
          <p:nvSpPr>
            <p:cNvPr id="22535" name="WordArt 5"/>
            <p:cNvSpPr>
              <a:spLocks noChangeArrowheads="1" noChangeShapeType="1" noTextEdit="1"/>
            </p:cNvSpPr>
            <p:nvPr/>
          </p:nvSpPr>
          <p:spPr bwMode="auto">
            <a:xfrm>
              <a:off x="1052" y="1920"/>
              <a:ext cx="2078" cy="5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rgbClr val="000042"/>
                    </a:solidFill>
                    <a:round/>
                    <a:headEnd/>
                    <a:tailEnd/>
                  </a:ln>
                  <a:solidFill>
                    <a:srgbClr val="000042"/>
                  </a:solidFill>
                  <a:latin typeface="Arial Black"/>
                </a:rPr>
                <a:t>MARR</a:t>
              </a:r>
              <a:endParaRPr lang="zh-CN" altLang="en-US" sz="3600" b="1" kern="10">
                <a:ln w="9525">
                  <a:solidFill>
                    <a:srgbClr val="000042"/>
                  </a:solidFill>
                  <a:round/>
                  <a:headEnd/>
                  <a:tailEnd/>
                </a:ln>
                <a:solidFill>
                  <a:srgbClr val="000042"/>
                </a:solidFill>
                <a:latin typeface="Arial Black"/>
              </a:endParaRPr>
            </a:p>
          </p:txBody>
        </p:sp>
        <p:sp>
          <p:nvSpPr>
            <p:cNvPr id="2253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128" y="1933"/>
              <a:ext cx="483" cy="52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rgbClr val="000042"/>
                    </a:solidFill>
                    <a:round/>
                    <a:headEnd/>
                    <a:tailEnd/>
                  </a:ln>
                  <a:solidFill>
                    <a:srgbClr val="000042"/>
                  </a:solidFill>
                  <a:latin typeface="Arial Black"/>
                </a:rPr>
                <a:t>Y</a:t>
              </a:r>
              <a:endParaRPr lang="zh-CN" altLang="en-US" sz="3600" b="1" kern="10">
                <a:ln w="9525">
                  <a:solidFill>
                    <a:srgbClr val="000042"/>
                  </a:solidFill>
                  <a:round/>
                  <a:headEnd/>
                  <a:tailEnd/>
                </a:ln>
                <a:solidFill>
                  <a:srgbClr val="000042"/>
                </a:solidFill>
                <a:latin typeface="Arial Black"/>
              </a:endParaRPr>
            </a:p>
          </p:txBody>
        </p:sp>
        <p:sp>
          <p:nvSpPr>
            <p:cNvPr id="22537" name="WordArt 8"/>
            <p:cNvSpPr>
              <a:spLocks noChangeArrowheads="1" noChangeShapeType="1" noTextEdit="1"/>
            </p:cNvSpPr>
            <p:nvPr/>
          </p:nvSpPr>
          <p:spPr bwMode="auto">
            <a:xfrm>
              <a:off x="3746" y="1927"/>
              <a:ext cx="948" cy="50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rgbClr val="000042"/>
                    </a:solidFill>
                    <a:round/>
                    <a:headEnd/>
                    <a:tailEnd/>
                  </a:ln>
                  <a:solidFill>
                    <a:srgbClr val="000042"/>
                  </a:solidFill>
                  <a:latin typeface="Arial Black"/>
                </a:rPr>
                <a:t>ME</a:t>
              </a:r>
              <a:endParaRPr lang="zh-CN" altLang="en-US" sz="3600" b="1" kern="10">
                <a:ln w="9525">
                  <a:solidFill>
                    <a:srgbClr val="000042"/>
                  </a:solidFill>
                  <a:round/>
                  <a:headEnd/>
                  <a:tailEnd/>
                </a:ln>
                <a:solidFill>
                  <a:srgbClr val="000042"/>
                </a:solidFill>
                <a:latin typeface="Arial Black"/>
              </a:endParaRPr>
            </a:p>
          </p:txBody>
        </p:sp>
      </p:grpSp>
      <p:sp>
        <p:nvSpPr>
          <p:cNvPr id="26636" name="WordArt 12"/>
          <p:cNvSpPr>
            <a:spLocks noChangeArrowheads="1" noChangeShapeType="1" noTextEdit="1"/>
          </p:cNvSpPr>
          <p:nvPr/>
        </p:nvSpPr>
        <p:spPr bwMode="auto">
          <a:xfrm>
            <a:off x="5292726" y="1800225"/>
            <a:ext cx="792163" cy="1743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rPr>
              <a:t>I</a:t>
            </a:r>
            <a:endParaRPr lang="zh-CN" altLang="en-US" sz="3600" b="1" kern="10">
              <a:ln w="9525">
                <a:solidFill>
                  <a:srgbClr val="005ADE"/>
                </a:solidFill>
                <a:round/>
                <a:headEnd/>
                <a:tailEnd/>
              </a:ln>
              <a:solidFill>
                <a:srgbClr val="005ADE"/>
              </a:solidFill>
              <a:latin typeface="Arial Black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" dur="400" fill="hold"/>
                                        <p:tgtEl>
                                          <p:spTgt spid="2663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-5400000">
                                      <p:cBhvr>
                                        <p:cTn id="8" dur="4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0" presetClass="pat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72222E-6 -2.96296E-6 L -0.17986 0.0669 " pathEditMode="relative" rAng="0" ptsTypes="AA">
                                      <p:cBhvr>
                                        <p:cTn id="10" dur="4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3" y="333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8" presetClass="entr" presetSubtype="3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5" presetID="18" presetClass="entr" presetSubtype="12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2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5" grpId="0" animBg="1"/>
      <p:bldP spid="266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WordArt 4"/>
          <p:cNvSpPr>
            <a:spLocks noChangeArrowheads="1" noChangeShapeType="1" noTextEdit="1"/>
          </p:cNvSpPr>
          <p:nvPr/>
        </p:nvSpPr>
        <p:spPr bwMode="auto">
          <a:xfrm>
            <a:off x="3706814" y="2055019"/>
            <a:ext cx="420687" cy="110728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9600" b="1" kern="10">
                <a:ln w="9525">
                  <a:solidFill>
                    <a:srgbClr val="000042"/>
                  </a:solidFill>
                  <a:round/>
                  <a:headEnd/>
                  <a:tailEnd/>
                </a:ln>
                <a:solidFill>
                  <a:srgbClr val="000042"/>
                </a:solidFill>
                <a:latin typeface="Arial"/>
                <a:cs typeface="Arial"/>
              </a:rPr>
              <a:t>I</a:t>
            </a:r>
            <a:endParaRPr lang="zh-CN" altLang="en-US" sz="9600" b="1" kern="10">
              <a:ln w="9525">
                <a:solidFill>
                  <a:srgbClr val="000042"/>
                </a:solidFill>
                <a:round/>
                <a:headEnd/>
                <a:tailEnd/>
              </a:ln>
              <a:solidFill>
                <a:srgbClr val="000042"/>
              </a:solidFill>
              <a:latin typeface="Arial"/>
              <a:cs typeface="Arial"/>
            </a:endParaRPr>
          </a:p>
        </p:txBody>
      </p:sp>
      <p:sp>
        <p:nvSpPr>
          <p:cNvPr id="2053" name="WordArt 5"/>
          <p:cNvSpPr>
            <a:spLocks noChangeArrowheads="1" noChangeShapeType="1" noTextEdit="1"/>
          </p:cNvSpPr>
          <p:nvPr/>
        </p:nvSpPr>
        <p:spPr bwMode="auto">
          <a:xfrm>
            <a:off x="3419475" y="2433637"/>
            <a:ext cx="2160588" cy="77747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0042"/>
                  </a:solidFill>
                  <a:round/>
                  <a:headEnd/>
                  <a:tailEnd/>
                </a:ln>
                <a:solidFill>
                  <a:srgbClr val="000042"/>
                </a:solidFill>
                <a:latin typeface="Arial Black"/>
              </a:rPr>
              <a:t>am</a:t>
            </a:r>
            <a:endParaRPr lang="zh-CN" altLang="en-US" sz="3600" b="1" kern="10">
              <a:ln w="9525">
                <a:solidFill>
                  <a:srgbClr val="000042"/>
                </a:solidFill>
                <a:round/>
                <a:headEnd/>
                <a:tailEnd/>
              </a:ln>
              <a:solidFill>
                <a:srgbClr val="000042"/>
              </a:solidFill>
              <a:latin typeface="Arial Black"/>
            </a:endParaRPr>
          </a:p>
        </p:txBody>
      </p:sp>
      <p:sp>
        <p:nvSpPr>
          <p:cNvPr id="2055" name="WordArt 7"/>
          <p:cNvSpPr>
            <a:spLocks noChangeArrowheads="1" noChangeShapeType="1" noTextEdit="1"/>
          </p:cNvSpPr>
          <p:nvPr/>
        </p:nvSpPr>
        <p:spPr bwMode="auto">
          <a:xfrm>
            <a:off x="3419475" y="2031207"/>
            <a:ext cx="2160588" cy="40243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0042"/>
                  </a:solidFill>
                  <a:round/>
                  <a:headEnd/>
                  <a:tailEnd/>
                </a:ln>
                <a:solidFill>
                  <a:srgbClr val="000042"/>
                </a:solidFill>
                <a:latin typeface="Arial Black"/>
              </a:rPr>
              <a:t>standing</a:t>
            </a:r>
            <a:endParaRPr lang="zh-CN" altLang="en-US" sz="3600" b="1" kern="10">
              <a:ln w="9525">
                <a:solidFill>
                  <a:srgbClr val="000042"/>
                </a:solidFill>
                <a:round/>
                <a:headEnd/>
                <a:tailEnd/>
              </a:ln>
              <a:solidFill>
                <a:srgbClr val="000042"/>
              </a:solidFill>
              <a:latin typeface="Arial Black"/>
            </a:endParaRPr>
          </a:p>
        </p:txBody>
      </p:sp>
      <p:sp>
        <p:nvSpPr>
          <p:cNvPr id="5125" name="Rectangle 13"/>
          <p:cNvSpPr>
            <a:spLocks noChangeArrowheads="1"/>
          </p:cNvSpPr>
          <p:nvPr/>
        </p:nvSpPr>
        <p:spPr bwMode="auto">
          <a:xfrm>
            <a:off x="0" y="4462462"/>
            <a:ext cx="9144000" cy="6810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6" name="Rectangle 14"/>
          <p:cNvSpPr>
            <a:spLocks noChangeArrowheads="1"/>
          </p:cNvSpPr>
          <p:nvPr/>
        </p:nvSpPr>
        <p:spPr bwMode="auto">
          <a:xfrm>
            <a:off x="0" y="0"/>
            <a:ext cx="9144000" cy="46553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advClick="0" advTm="0">
    <p:sndAc>
      <p:stSnd>
        <p:snd r:embed="rId2" name="ABC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"/>
                            </p:stCondLst>
                            <p:childTnLst>
                              <p:par>
                                <p:cTn id="10" presetID="0" presetClass="path" presetSubtype="0" accel="5000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.55556E-7 7.40741E-7 L -0.09375 7.40741E-7 " pathEditMode="relative" rAng="0" ptsTypes="AA">
                                      <p:cBhvr>
                                        <p:cTn id="11" dur="1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" dur="1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16" presetID="12" presetClass="entr" presetSubtype="2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1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nimBg="1"/>
      <p:bldP spid="2052" grpId="1" animBg="1"/>
      <p:bldP spid="2053" grpId="0" animBg="1"/>
      <p:bldP spid="205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4462462"/>
            <a:ext cx="9144000" cy="6810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0"/>
            <a:ext cx="9144000" cy="46553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76" name="WordArt 4"/>
          <p:cNvSpPr>
            <a:spLocks noChangeArrowheads="1" noChangeShapeType="1" noTextEdit="1"/>
          </p:cNvSpPr>
          <p:nvPr/>
        </p:nvSpPr>
        <p:spPr bwMode="auto">
          <a:xfrm>
            <a:off x="2771776" y="1745456"/>
            <a:ext cx="2016125" cy="1743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rPr>
              <a:t>If</a:t>
            </a:r>
            <a:endParaRPr lang="zh-CN" altLang="en-US" sz="3600" b="1" kern="10">
              <a:ln w="9525">
                <a:solidFill>
                  <a:srgbClr val="005ADE"/>
                </a:solidFill>
                <a:round/>
                <a:headEnd/>
                <a:tailEnd/>
              </a:ln>
              <a:solidFill>
                <a:srgbClr val="005ADE"/>
              </a:solidFill>
              <a:latin typeface="Arial Black"/>
            </a:endParaRPr>
          </a:p>
        </p:txBody>
      </p:sp>
      <p:grpSp>
        <p:nvGrpSpPr>
          <p:cNvPr id="28677" name="Group 5"/>
          <p:cNvGrpSpPr>
            <a:grpSpLocks/>
          </p:cNvGrpSpPr>
          <p:nvPr/>
        </p:nvGrpSpPr>
        <p:grpSpPr bwMode="auto">
          <a:xfrm rot="16200000">
            <a:off x="2496345" y="2861469"/>
            <a:ext cx="866775" cy="173037"/>
            <a:chOff x="1052" y="1920"/>
            <a:chExt cx="3642" cy="539"/>
          </a:xfrm>
        </p:grpSpPr>
        <p:sp>
          <p:nvSpPr>
            <p:cNvPr id="2356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1052" y="1920"/>
              <a:ext cx="2078" cy="5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rgbClr val="000042"/>
                    </a:solidFill>
                    <a:round/>
                    <a:headEnd/>
                    <a:tailEnd/>
                  </a:ln>
                  <a:solidFill>
                    <a:srgbClr val="000042"/>
                  </a:solidFill>
                  <a:latin typeface="Arial Black"/>
                </a:rPr>
                <a:t>MARR</a:t>
              </a:r>
              <a:endParaRPr lang="zh-CN" altLang="en-US" sz="3600" b="1" kern="10">
                <a:ln w="9525">
                  <a:solidFill>
                    <a:srgbClr val="000042"/>
                  </a:solidFill>
                  <a:round/>
                  <a:headEnd/>
                  <a:tailEnd/>
                </a:ln>
                <a:solidFill>
                  <a:srgbClr val="000042"/>
                </a:solidFill>
                <a:latin typeface="Arial Black"/>
              </a:endParaRPr>
            </a:p>
          </p:txBody>
        </p:sp>
        <p:sp>
          <p:nvSpPr>
            <p:cNvPr id="23567" name="WordArt 7"/>
            <p:cNvSpPr>
              <a:spLocks noChangeArrowheads="1" noChangeShapeType="1" noTextEdit="1"/>
            </p:cNvSpPr>
            <p:nvPr/>
          </p:nvSpPr>
          <p:spPr bwMode="auto">
            <a:xfrm>
              <a:off x="3128" y="1933"/>
              <a:ext cx="483" cy="52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rgbClr val="000042"/>
                    </a:solidFill>
                    <a:round/>
                    <a:headEnd/>
                    <a:tailEnd/>
                  </a:ln>
                  <a:solidFill>
                    <a:srgbClr val="000042"/>
                  </a:solidFill>
                  <a:latin typeface="Arial Black"/>
                </a:rPr>
                <a:t>Y</a:t>
              </a:r>
              <a:endParaRPr lang="zh-CN" altLang="en-US" sz="3600" b="1" kern="10">
                <a:ln w="9525">
                  <a:solidFill>
                    <a:srgbClr val="000042"/>
                  </a:solidFill>
                  <a:round/>
                  <a:headEnd/>
                  <a:tailEnd/>
                </a:ln>
                <a:solidFill>
                  <a:srgbClr val="000042"/>
                </a:solidFill>
                <a:latin typeface="Arial Black"/>
              </a:endParaRPr>
            </a:p>
          </p:txBody>
        </p:sp>
        <p:sp>
          <p:nvSpPr>
            <p:cNvPr id="23568" name="WordArt 8"/>
            <p:cNvSpPr>
              <a:spLocks noChangeArrowheads="1" noChangeShapeType="1" noTextEdit="1"/>
            </p:cNvSpPr>
            <p:nvPr/>
          </p:nvSpPr>
          <p:spPr bwMode="auto">
            <a:xfrm>
              <a:off x="3746" y="1927"/>
              <a:ext cx="948" cy="50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rgbClr val="000042"/>
                    </a:solidFill>
                    <a:round/>
                    <a:headEnd/>
                    <a:tailEnd/>
                  </a:ln>
                  <a:solidFill>
                    <a:srgbClr val="000042"/>
                  </a:solidFill>
                  <a:latin typeface="Arial Black"/>
                </a:rPr>
                <a:t>ME</a:t>
              </a:r>
              <a:endParaRPr lang="zh-CN" altLang="en-US" sz="3600" b="1" kern="10">
                <a:ln w="9525">
                  <a:solidFill>
                    <a:srgbClr val="000042"/>
                  </a:solidFill>
                  <a:round/>
                  <a:headEnd/>
                  <a:tailEnd/>
                </a:ln>
                <a:solidFill>
                  <a:srgbClr val="000042"/>
                </a:solidFill>
                <a:latin typeface="Arial Black"/>
              </a:endParaRPr>
            </a:p>
          </p:txBody>
        </p:sp>
      </p:grpSp>
      <p:grpSp>
        <p:nvGrpSpPr>
          <p:cNvPr id="28693" name="Group 21"/>
          <p:cNvGrpSpPr>
            <a:grpSpLocks/>
          </p:cNvGrpSpPr>
          <p:nvPr/>
        </p:nvGrpSpPr>
        <p:grpSpPr bwMode="auto">
          <a:xfrm>
            <a:off x="5292725" y="1796654"/>
            <a:ext cx="8712200" cy="1754981"/>
            <a:chOff x="3334" y="1509"/>
            <a:chExt cx="5488" cy="1474"/>
          </a:xfrm>
        </p:grpSpPr>
        <p:grpSp>
          <p:nvGrpSpPr>
            <p:cNvPr id="23560" name="Group 13"/>
            <p:cNvGrpSpPr>
              <a:grpSpLocks/>
            </p:cNvGrpSpPr>
            <p:nvPr/>
          </p:nvGrpSpPr>
          <p:grpSpPr bwMode="auto">
            <a:xfrm>
              <a:off x="3334" y="1509"/>
              <a:ext cx="4037" cy="1474"/>
              <a:chOff x="3334" y="1509"/>
              <a:chExt cx="4037" cy="1474"/>
            </a:xfrm>
          </p:grpSpPr>
          <p:sp>
            <p:nvSpPr>
              <p:cNvPr id="23562" name="WordArt 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34" y="1512"/>
                <a:ext cx="499" cy="146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rgbClr val="005ADE"/>
                      </a:solidFill>
                      <a:round/>
                      <a:headEnd/>
                      <a:tailEnd/>
                    </a:ln>
                    <a:solidFill>
                      <a:srgbClr val="005ADE"/>
                    </a:solidFill>
                    <a:latin typeface="Arial Black"/>
                  </a:rPr>
                  <a:t>I</a:t>
                </a:r>
                <a:endParaRPr lang="zh-CN" altLang="en-US" sz="3600" b="1" kern="10">
                  <a:ln w="9525">
                    <a:solidFill>
                      <a:srgbClr val="005ADE"/>
                    </a:solidFill>
                    <a:round/>
                    <a:headEnd/>
                    <a:tailEnd/>
                  </a:ln>
                  <a:solidFill>
                    <a:srgbClr val="005ADE"/>
                  </a:solidFill>
                  <a:latin typeface="Arial Black"/>
                </a:endParaRPr>
              </a:p>
            </p:txBody>
          </p:sp>
          <p:sp>
            <p:nvSpPr>
              <p:cNvPr id="23563" name="Rectangle 10"/>
              <p:cNvSpPr>
                <a:spLocks noChangeArrowheads="1"/>
              </p:cNvSpPr>
              <p:nvPr/>
            </p:nvSpPr>
            <p:spPr bwMode="auto">
              <a:xfrm>
                <a:off x="3334" y="1509"/>
                <a:ext cx="4037" cy="1474"/>
              </a:xfrm>
              <a:prstGeom prst="rect">
                <a:avLst/>
              </a:prstGeom>
              <a:solidFill>
                <a:srgbClr val="005ADE"/>
              </a:solidFill>
              <a:ln w="9525" algn="ctr">
                <a:solidFill>
                  <a:srgbClr val="005ADE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latinLnBrk="1"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1pPr>
                <a:lvl2pPr marL="742950" indent="-285750" algn="ctr" latinLnBrk="1"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2pPr>
                <a:lvl3pPr marL="1143000" indent="-228600" algn="ctr" latinLnBrk="1"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3pPr>
                <a:lvl4pPr marL="1600200" indent="-228600" algn="ctr" latinLnBrk="1"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4pPr>
                <a:lvl5pPr marL="2057400" indent="-228600" algn="ctr" latinLnBrk="1"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5pPr>
                <a:lvl6pPr marL="2514600" indent="-228600" algn="ct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6pPr>
                <a:lvl7pPr marL="2971800" indent="-228600" algn="ct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7pPr>
                <a:lvl8pPr marL="3429000" indent="-228600" algn="ct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8pPr>
                <a:lvl9pPr marL="3886200" indent="-228600" algn="ct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564" name="WordArt 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68" y="1525"/>
                <a:ext cx="2586" cy="145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Arial Black"/>
                  </a:rPr>
                  <a:t>Coul</a:t>
                </a:r>
                <a:endParaRPr lang="zh-CN" altLang="en-US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Arial Black"/>
                </a:endParaRPr>
              </a:p>
            </p:txBody>
          </p:sp>
          <p:sp>
            <p:nvSpPr>
              <p:cNvPr id="23565" name="WordArt 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6642" y="1525"/>
                <a:ext cx="683" cy="145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Arial Black"/>
                  </a:rPr>
                  <a:t>d</a:t>
                </a:r>
                <a:endParaRPr lang="zh-CN" altLang="en-US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Arial Black"/>
                </a:endParaRPr>
              </a:p>
            </p:txBody>
          </p:sp>
        </p:grpSp>
        <p:sp>
          <p:nvSpPr>
            <p:cNvPr id="23561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8139" y="1933"/>
              <a:ext cx="683" cy="104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Arial Black"/>
                </a:rPr>
                <a:t>e</a:t>
              </a:r>
              <a:endParaRPr lang="zh-CN" altLang="en-US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endParaRPr>
            </a:p>
          </p:txBody>
        </p:sp>
      </p:grpSp>
      <p:sp>
        <p:nvSpPr>
          <p:cNvPr id="28694" name="WordArt 22"/>
          <p:cNvSpPr>
            <a:spLocks noChangeArrowheads="1" noChangeShapeType="1" noTextEdit="1"/>
          </p:cNvSpPr>
          <p:nvPr/>
        </p:nvSpPr>
        <p:spPr bwMode="auto">
          <a:xfrm>
            <a:off x="5292726" y="1800225"/>
            <a:ext cx="792163" cy="1743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rPr>
              <a:t>I</a:t>
            </a:r>
            <a:endParaRPr lang="zh-CN" altLang="en-US" sz="3600" b="1" kern="10">
              <a:ln w="9525">
                <a:solidFill>
                  <a:srgbClr val="005ADE"/>
                </a:solidFill>
                <a:round/>
                <a:headEnd/>
                <a:tailEnd/>
              </a:ln>
              <a:solidFill>
                <a:srgbClr val="005ADE"/>
              </a:solidFill>
              <a:latin typeface="Arial Black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82691 0 " pathEditMode="relative" ptsTypes="AA">
                                      <p:cBhvr>
                                        <p:cTn id="6" dur="2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82691 0 " pathEditMode="relative" ptsTypes="AA">
                                      <p:cBhvr>
                                        <p:cTn id="8" dur="2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L -0.90573 -3.7037E-7 " pathEditMode="relative" ptsTypes="AA">
                                      <p:cBhvr>
                                        <p:cTn id="10" dur="200" fill="hold"/>
                                        <p:tgtEl>
                                          <p:spTgt spid="286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7.40741E-6 L -0.57882 -7.40741E-6 " pathEditMode="relative" ptsTypes="AA">
                                      <p:cBhvr>
                                        <p:cTn id="15" dur="200" fill="hold"/>
                                        <p:tgtEl>
                                          <p:spTgt spid="286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/>
      <p:bldP spid="2869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4462462"/>
            <a:ext cx="9144000" cy="6810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0"/>
            <a:ext cx="9144000" cy="46553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0" name="WordArt 9"/>
          <p:cNvSpPr>
            <a:spLocks noChangeArrowheads="1" noChangeShapeType="1" noTextEdit="1"/>
          </p:cNvSpPr>
          <p:nvPr/>
        </p:nvSpPr>
        <p:spPr bwMode="auto">
          <a:xfrm>
            <a:off x="5292726" y="1800225"/>
            <a:ext cx="792163" cy="1743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rPr>
              <a:t>I</a:t>
            </a:r>
            <a:endParaRPr lang="zh-CN" altLang="en-US" sz="3600" b="1" kern="10">
              <a:ln w="9525">
                <a:solidFill>
                  <a:srgbClr val="005ADE"/>
                </a:solidFill>
                <a:round/>
                <a:headEnd/>
                <a:tailEnd/>
              </a:ln>
              <a:solidFill>
                <a:srgbClr val="005ADE"/>
              </a:solidFill>
              <a:latin typeface="Arial Black"/>
            </a:endParaRPr>
          </a:p>
        </p:txBody>
      </p:sp>
      <p:sp>
        <p:nvSpPr>
          <p:cNvPr id="24581" name="Rectangle 10"/>
          <p:cNvSpPr>
            <a:spLocks noChangeArrowheads="1"/>
          </p:cNvSpPr>
          <p:nvPr/>
        </p:nvSpPr>
        <p:spPr bwMode="auto">
          <a:xfrm>
            <a:off x="0" y="1796654"/>
            <a:ext cx="6300788" cy="1754981"/>
          </a:xfrm>
          <a:prstGeom prst="rect">
            <a:avLst/>
          </a:prstGeom>
          <a:solidFill>
            <a:srgbClr val="005ADE"/>
          </a:solidFill>
          <a:ln w="9525" algn="ctr">
            <a:solidFill>
              <a:srgbClr val="005AD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2" name="WordArt 11"/>
          <p:cNvSpPr>
            <a:spLocks noChangeArrowheads="1" noChangeShapeType="1" noTextEdit="1"/>
          </p:cNvSpPr>
          <p:nvPr/>
        </p:nvSpPr>
        <p:spPr bwMode="auto">
          <a:xfrm>
            <a:off x="827089" y="1815704"/>
            <a:ext cx="4105275" cy="173593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rPr>
              <a:t>Coul</a:t>
            </a:r>
            <a:endParaRPr lang="zh-CN" altLang="en-US" sz="3600" b="1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Arial Black"/>
            </a:endParaRPr>
          </a:p>
        </p:txBody>
      </p:sp>
      <p:sp>
        <p:nvSpPr>
          <p:cNvPr id="29708" name="WordArt 12"/>
          <p:cNvSpPr>
            <a:spLocks noChangeArrowheads="1" noChangeShapeType="1" noTextEdit="1"/>
          </p:cNvSpPr>
          <p:nvPr/>
        </p:nvSpPr>
        <p:spPr bwMode="auto">
          <a:xfrm>
            <a:off x="5072063" y="1815703"/>
            <a:ext cx="1084262" cy="172759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rPr>
              <a:t>d</a:t>
            </a:r>
            <a:endParaRPr lang="zh-CN" altLang="en-US" sz="3600" b="1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Arial Black"/>
            </a:endParaRPr>
          </a:p>
        </p:txBody>
      </p:sp>
      <p:sp>
        <p:nvSpPr>
          <p:cNvPr id="29709" name="WordArt 13"/>
          <p:cNvSpPr>
            <a:spLocks noChangeArrowheads="1" noChangeShapeType="1" noTextEdit="1"/>
          </p:cNvSpPr>
          <p:nvPr/>
        </p:nvSpPr>
        <p:spPr bwMode="auto">
          <a:xfrm>
            <a:off x="6372226" y="1815703"/>
            <a:ext cx="1084263" cy="172759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rPr>
              <a:t>b</a:t>
            </a:r>
            <a:endParaRPr lang="zh-CN" altLang="en-US" sz="3600" b="1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Arial Black"/>
            </a:endParaRPr>
          </a:p>
        </p:txBody>
      </p:sp>
      <p:sp>
        <p:nvSpPr>
          <p:cNvPr id="24585" name="WordArt 14"/>
          <p:cNvSpPr>
            <a:spLocks noChangeArrowheads="1" noChangeShapeType="1" noTextEdit="1"/>
          </p:cNvSpPr>
          <p:nvPr/>
        </p:nvSpPr>
        <p:spPr bwMode="auto">
          <a:xfrm>
            <a:off x="7519988" y="2301478"/>
            <a:ext cx="1084262" cy="124182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rPr>
              <a:t>e</a:t>
            </a:r>
            <a:endParaRPr lang="zh-CN" altLang="en-US" sz="3600" b="1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Arial Black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8" grpId="0" animBg="1"/>
      <p:bldP spid="2970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9" name="Group 19"/>
          <p:cNvGrpSpPr>
            <a:grpSpLocks/>
          </p:cNvGrpSpPr>
          <p:nvPr/>
        </p:nvGrpSpPr>
        <p:grpSpPr bwMode="auto">
          <a:xfrm>
            <a:off x="1062038" y="996554"/>
            <a:ext cx="6043612" cy="1476375"/>
            <a:chOff x="615" y="919"/>
            <a:chExt cx="3807" cy="1240"/>
          </a:xfrm>
        </p:grpSpPr>
        <p:sp>
          <p:nvSpPr>
            <p:cNvPr id="25616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615" y="919"/>
              <a:ext cx="1312" cy="122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rgbClr val="005ADE"/>
                    </a:solidFill>
                    <a:round/>
                    <a:headEnd/>
                    <a:tailEnd/>
                  </a:ln>
                  <a:solidFill>
                    <a:srgbClr val="005ADE"/>
                  </a:solidFill>
                  <a:latin typeface="Arial Black"/>
                </a:rPr>
                <a:t>R</a:t>
              </a:r>
              <a:endParaRPr lang="zh-CN" altLang="en-US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endParaRPr>
            </a:p>
          </p:txBody>
        </p:sp>
        <p:sp>
          <p:nvSpPr>
            <p:cNvPr id="25617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2017" y="935"/>
              <a:ext cx="2405" cy="122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rgbClr val="005ADE"/>
                    </a:solidFill>
                    <a:round/>
                    <a:headEnd/>
                    <a:tailEnd/>
                  </a:ln>
                  <a:solidFill>
                    <a:srgbClr val="005ADE"/>
                  </a:solidFill>
                  <a:latin typeface="Arial Black"/>
                </a:rPr>
                <a:t>ICH</a:t>
              </a:r>
              <a:endParaRPr lang="zh-CN" altLang="en-US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endParaRPr>
            </a:p>
          </p:txBody>
        </p:sp>
      </p:grp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0" y="4462462"/>
            <a:ext cx="9144000" cy="6810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0" y="0"/>
            <a:ext cx="9144000" cy="46553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0735" name="Group 15"/>
          <p:cNvGrpSpPr>
            <a:grpSpLocks/>
          </p:cNvGrpSpPr>
          <p:nvPr/>
        </p:nvGrpSpPr>
        <p:grpSpPr bwMode="auto">
          <a:xfrm>
            <a:off x="-2268538" y="1745456"/>
            <a:ext cx="10872788" cy="1806179"/>
            <a:chOff x="-1429" y="1466"/>
            <a:chExt cx="6849" cy="1517"/>
          </a:xfrm>
        </p:grpSpPr>
        <p:sp>
          <p:nvSpPr>
            <p:cNvPr id="25606" name="WordArt 4"/>
            <p:cNvSpPr>
              <a:spLocks noChangeArrowheads="1" noChangeShapeType="1" noTextEdit="1"/>
            </p:cNvSpPr>
            <p:nvPr/>
          </p:nvSpPr>
          <p:spPr bwMode="auto">
            <a:xfrm>
              <a:off x="3334" y="1512"/>
              <a:ext cx="499" cy="14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rgbClr val="005ADE"/>
                    </a:solidFill>
                    <a:round/>
                    <a:headEnd/>
                    <a:tailEnd/>
                  </a:ln>
                  <a:solidFill>
                    <a:srgbClr val="005ADE"/>
                  </a:solidFill>
                  <a:latin typeface="Arial Black"/>
                </a:rPr>
                <a:t>I</a:t>
              </a:r>
              <a:endParaRPr lang="zh-CN" altLang="en-US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endParaRPr>
            </a:p>
          </p:txBody>
        </p:sp>
        <p:sp>
          <p:nvSpPr>
            <p:cNvPr id="25607" name="Rectangle 5"/>
            <p:cNvSpPr>
              <a:spLocks noChangeArrowheads="1"/>
            </p:cNvSpPr>
            <p:nvPr/>
          </p:nvSpPr>
          <p:spPr bwMode="auto">
            <a:xfrm>
              <a:off x="0" y="1509"/>
              <a:ext cx="3969" cy="1474"/>
            </a:xfrm>
            <a:prstGeom prst="rect">
              <a:avLst/>
            </a:prstGeom>
            <a:solidFill>
              <a:srgbClr val="005ADE"/>
            </a:solidFill>
            <a:ln w="9525" algn="ctr">
              <a:solidFill>
                <a:srgbClr val="005AD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latinLnBrk="1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algn="ctr" latinLnBrk="1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algn="ctr" latinLnBrk="1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algn="ctr" latinLnBrk="1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algn="ctr" latinLnBrk="1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08" name="WordArt 6"/>
            <p:cNvSpPr>
              <a:spLocks noChangeArrowheads="1" noChangeShapeType="1" noTextEdit="1"/>
            </p:cNvSpPr>
            <p:nvPr/>
          </p:nvSpPr>
          <p:spPr bwMode="auto">
            <a:xfrm>
              <a:off x="521" y="1525"/>
              <a:ext cx="2586" cy="145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Arial Black"/>
                </a:rPr>
                <a:t>Coul</a:t>
              </a:r>
              <a:endParaRPr lang="zh-CN" altLang="en-US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endParaRPr>
            </a:p>
          </p:txBody>
        </p:sp>
        <p:sp>
          <p:nvSpPr>
            <p:cNvPr id="25609" name="WordArt 8"/>
            <p:cNvSpPr>
              <a:spLocks noChangeArrowheads="1" noChangeShapeType="1" noTextEdit="1"/>
            </p:cNvSpPr>
            <p:nvPr/>
          </p:nvSpPr>
          <p:spPr bwMode="auto">
            <a:xfrm>
              <a:off x="4014" y="1525"/>
              <a:ext cx="683" cy="145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Arial Black"/>
                </a:rPr>
                <a:t>b</a:t>
              </a:r>
              <a:endParaRPr lang="zh-CN" altLang="en-US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endParaRPr>
            </a:p>
          </p:txBody>
        </p:sp>
        <p:sp>
          <p:nvSpPr>
            <p:cNvPr id="25610" name="WordArt 9"/>
            <p:cNvSpPr>
              <a:spLocks noChangeArrowheads="1" noChangeShapeType="1" noTextEdit="1"/>
            </p:cNvSpPr>
            <p:nvPr/>
          </p:nvSpPr>
          <p:spPr bwMode="auto">
            <a:xfrm>
              <a:off x="4737" y="1933"/>
              <a:ext cx="683" cy="104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Arial Black"/>
                </a:rPr>
                <a:t>e</a:t>
              </a:r>
              <a:endParaRPr lang="zh-CN" altLang="en-US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endParaRPr>
            </a:p>
          </p:txBody>
        </p:sp>
        <p:sp>
          <p:nvSpPr>
            <p:cNvPr id="25611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-1429" y="1466"/>
              <a:ext cx="1270" cy="14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rgbClr val="005ADE"/>
                    </a:solidFill>
                    <a:round/>
                    <a:headEnd/>
                    <a:tailEnd/>
                  </a:ln>
                  <a:solidFill>
                    <a:srgbClr val="005ADE"/>
                  </a:solidFill>
                  <a:latin typeface="Arial Black"/>
                </a:rPr>
                <a:t>If</a:t>
              </a:r>
              <a:endParaRPr lang="zh-CN" altLang="en-US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endParaRPr>
            </a:p>
          </p:txBody>
        </p:sp>
        <p:grpSp>
          <p:nvGrpSpPr>
            <p:cNvPr id="25612" name="Group 11"/>
            <p:cNvGrpSpPr>
              <a:grpSpLocks/>
            </p:cNvGrpSpPr>
            <p:nvPr/>
          </p:nvGrpSpPr>
          <p:grpSpPr bwMode="auto">
            <a:xfrm rot="-5400000">
              <a:off x="-1693" y="2421"/>
              <a:ext cx="728" cy="109"/>
              <a:chOff x="1052" y="1920"/>
              <a:chExt cx="3642" cy="539"/>
            </a:xfrm>
          </p:grpSpPr>
          <p:sp>
            <p:nvSpPr>
              <p:cNvPr id="25613" name="WordArt 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52" y="1920"/>
                <a:ext cx="2078" cy="5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rgbClr val="000042"/>
                      </a:solidFill>
                      <a:round/>
                      <a:headEnd/>
                      <a:tailEnd/>
                    </a:ln>
                    <a:solidFill>
                      <a:srgbClr val="000042"/>
                    </a:solidFill>
                    <a:latin typeface="Arial Black"/>
                  </a:rPr>
                  <a:t>MARR</a:t>
                </a:r>
                <a:endParaRPr lang="zh-CN" altLang="en-US" sz="3600" b="1" kern="10">
                  <a:ln w="9525">
                    <a:solidFill>
                      <a:srgbClr val="000042"/>
                    </a:solidFill>
                    <a:round/>
                    <a:headEnd/>
                    <a:tailEnd/>
                  </a:ln>
                  <a:solidFill>
                    <a:srgbClr val="000042"/>
                  </a:solidFill>
                  <a:latin typeface="Arial Black"/>
                </a:endParaRPr>
              </a:p>
            </p:txBody>
          </p:sp>
          <p:sp>
            <p:nvSpPr>
              <p:cNvPr id="25614" name="WordArt 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28" y="1933"/>
                <a:ext cx="483" cy="5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rgbClr val="000042"/>
                      </a:solidFill>
                      <a:round/>
                      <a:headEnd/>
                      <a:tailEnd/>
                    </a:ln>
                    <a:solidFill>
                      <a:srgbClr val="000042"/>
                    </a:solidFill>
                    <a:latin typeface="Arial Black"/>
                  </a:rPr>
                  <a:t>Y</a:t>
                </a:r>
                <a:endParaRPr lang="zh-CN" altLang="en-US" sz="3600" b="1" kern="10">
                  <a:ln w="9525">
                    <a:solidFill>
                      <a:srgbClr val="000042"/>
                    </a:solidFill>
                    <a:round/>
                    <a:headEnd/>
                    <a:tailEnd/>
                  </a:ln>
                  <a:solidFill>
                    <a:srgbClr val="000042"/>
                  </a:solidFill>
                  <a:latin typeface="Arial Black"/>
                </a:endParaRPr>
              </a:p>
            </p:txBody>
          </p:sp>
          <p:sp>
            <p:nvSpPr>
              <p:cNvPr id="25615" name="WordArt 1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46" y="1927"/>
                <a:ext cx="948" cy="50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rgbClr val="000042"/>
                      </a:solidFill>
                      <a:round/>
                      <a:headEnd/>
                      <a:tailEnd/>
                    </a:ln>
                    <a:solidFill>
                      <a:srgbClr val="000042"/>
                    </a:solidFill>
                    <a:latin typeface="Arial Black"/>
                  </a:rPr>
                  <a:t>ME</a:t>
                </a:r>
                <a:endParaRPr lang="zh-CN" altLang="en-US" sz="3600" b="1" kern="10">
                  <a:ln w="9525">
                    <a:solidFill>
                      <a:srgbClr val="000042"/>
                    </a:solidFill>
                    <a:round/>
                    <a:headEnd/>
                    <a:tailEnd/>
                  </a:ln>
                  <a:solidFill>
                    <a:srgbClr val="000042"/>
                  </a:solidFill>
                  <a:latin typeface="Arial Black"/>
                </a:endParaRPr>
              </a:p>
            </p:txBody>
          </p:sp>
        </p:grpSp>
      </p:grp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" fill="hold"/>
                                        <p:tgtEl>
                                          <p:spTgt spid="30735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8" dur="2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-0.19288 -0.18287 " pathEditMode="relative" rAng="0" ptsTypes="AA">
                                      <p:cBhvr>
                                        <p:cTn id="10" dur="2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53" y="-91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3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74" name="Group 30"/>
          <p:cNvGrpSpPr>
            <a:grpSpLocks/>
          </p:cNvGrpSpPr>
          <p:nvPr/>
        </p:nvGrpSpPr>
        <p:grpSpPr bwMode="auto">
          <a:xfrm>
            <a:off x="1065214" y="1006078"/>
            <a:ext cx="6034087" cy="1476375"/>
            <a:chOff x="671" y="845"/>
            <a:chExt cx="3801" cy="1240"/>
          </a:xfrm>
        </p:grpSpPr>
        <p:sp>
          <p:nvSpPr>
            <p:cNvPr id="26638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671" y="845"/>
              <a:ext cx="1312" cy="122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rgbClr val="005ADE"/>
                    </a:solidFill>
                    <a:round/>
                    <a:headEnd/>
                    <a:tailEnd/>
                  </a:ln>
                  <a:solidFill>
                    <a:srgbClr val="005ADE"/>
                  </a:solidFill>
                  <a:latin typeface="Arial Black"/>
                </a:rPr>
                <a:t>R</a:t>
              </a:r>
              <a:endParaRPr lang="zh-CN" altLang="en-US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endParaRPr>
            </a:p>
          </p:txBody>
        </p:sp>
        <p:sp>
          <p:nvSpPr>
            <p:cNvPr id="26639" name="WordArt 29"/>
            <p:cNvSpPr>
              <a:spLocks noChangeArrowheads="1" noChangeShapeType="1" noTextEdit="1"/>
            </p:cNvSpPr>
            <p:nvPr/>
          </p:nvSpPr>
          <p:spPr bwMode="auto">
            <a:xfrm>
              <a:off x="2067" y="861"/>
              <a:ext cx="2405" cy="122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rgbClr val="005ADE"/>
                    </a:solidFill>
                    <a:round/>
                    <a:headEnd/>
                    <a:tailEnd/>
                  </a:ln>
                  <a:solidFill>
                    <a:srgbClr val="005ADE"/>
                  </a:solidFill>
                  <a:latin typeface="Arial Black"/>
                </a:rPr>
                <a:t>ICH</a:t>
              </a:r>
              <a:endParaRPr lang="zh-CN" altLang="en-US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endParaRPr>
            </a:p>
          </p:txBody>
        </p:sp>
      </p:grpSp>
      <p:sp>
        <p:nvSpPr>
          <p:cNvPr id="31762" name="WordArt 18"/>
          <p:cNvSpPr>
            <a:spLocks noChangeArrowheads="1" noChangeShapeType="1" noTextEdit="1"/>
          </p:cNvSpPr>
          <p:nvPr/>
        </p:nvSpPr>
        <p:spPr bwMode="auto">
          <a:xfrm rot="16200000">
            <a:off x="961034" y="1434108"/>
            <a:ext cx="922734" cy="6953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rPr>
              <a:t>Coul</a:t>
            </a:r>
            <a:endParaRPr lang="zh-CN" altLang="en-US" sz="3600" b="1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Arial Black"/>
            </a:endParaRPr>
          </a:p>
        </p:txBody>
      </p:sp>
      <p:sp>
        <p:nvSpPr>
          <p:cNvPr id="31763" name="WordArt 19"/>
          <p:cNvSpPr>
            <a:spLocks noChangeArrowheads="1" noChangeShapeType="1" noTextEdit="1"/>
          </p:cNvSpPr>
          <p:nvPr/>
        </p:nvSpPr>
        <p:spPr bwMode="auto">
          <a:xfrm rot="16200000">
            <a:off x="1286074" y="533202"/>
            <a:ext cx="244079" cy="692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rPr>
              <a:t>b</a:t>
            </a:r>
            <a:endParaRPr lang="zh-CN" altLang="en-US" sz="3600" b="1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Arial Black"/>
            </a:endParaRPr>
          </a:p>
        </p:txBody>
      </p:sp>
      <p:sp>
        <p:nvSpPr>
          <p:cNvPr id="31764" name="WordArt 20"/>
          <p:cNvSpPr>
            <a:spLocks noChangeArrowheads="1" noChangeShapeType="1" noTextEdit="1"/>
          </p:cNvSpPr>
          <p:nvPr/>
        </p:nvSpPr>
        <p:spPr bwMode="auto">
          <a:xfrm rot="16200000">
            <a:off x="1382912" y="371674"/>
            <a:ext cx="244078" cy="4984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rPr>
              <a:t>e</a:t>
            </a:r>
            <a:endParaRPr lang="zh-CN" altLang="en-US" sz="3600" b="1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Arial Black"/>
            </a:endParaRPr>
          </a:p>
        </p:txBody>
      </p:sp>
      <p:sp>
        <p:nvSpPr>
          <p:cNvPr id="31765" name="WordArt 21"/>
          <p:cNvSpPr>
            <a:spLocks noChangeArrowheads="1" noChangeShapeType="1" noTextEdit="1"/>
          </p:cNvSpPr>
          <p:nvPr/>
        </p:nvSpPr>
        <p:spPr bwMode="auto">
          <a:xfrm rot="16200000">
            <a:off x="1167011" y="2388593"/>
            <a:ext cx="453628" cy="698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rPr>
              <a:t>If</a:t>
            </a:r>
            <a:endParaRPr lang="zh-CN" altLang="en-US" sz="3600" b="1" kern="10">
              <a:ln w="9525">
                <a:solidFill>
                  <a:srgbClr val="005ADE"/>
                </a:solidFill>
                <a:round/>
                <a:headEnd/>
                <a:tailEnd/>
              </a:ln>
              <a:solidFill>
                <a:srgbClr val="005ADE"/>
              </a:solidFill>
              <a:latin typeface="Arial Black"/>
            </a:endParaRPr>
          </a:p>
        </p:txBody>
      </p:sp>
      <p:grpSp>
        <p:nvGrpSpPr>
          <p:cNvPr id="31766" name="Group 22"/>
          <p:cNvGrpSpPr>
            <a:grpSpLocks/>
          </p:cNvGrpSpPr>
          <p:nvPr/>
        </p:nvGrpSpPr>
        <p:grpSpPr bwMode="auto">
          <a:xfrm rot="10800000">
            <a:off x="1354138" y="2911079"/>
            <a:ext cx="347662" cy="39290"/>
            <a:chOff x="1052" y="1920"/>
            <a:chExt cx="3642" cy="539"/>
          </a:xfrm>
        </p:grpSpPr>
        <p:sp>
          <p:nvSpPr>
            <p:cNvPr id="26635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1052" y="1920"/>
              <a:ext cx="2078" cy="5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rgbClr val="000042"/>
                    </a:solidFill>
                    <a:round/>
                    <a:headEnd/>
                    <a:tailEnd/>
                  </a:ln>
                  <a:solidFill>
                    <a:srgbClr val="000042"/>
                  </a:solidFill>
                  <a:latin typeface="Arial Black"/>
                </a:rPr>
                <a:t>MARR</a:t>
              </a:r>
              <a:endParaRPr lang="zh-CN" altLang="en-US" sz="3600" b="1" kern="10">
                <a:ln w="9525">
                  <a:solidFill>
                    <a:srgbClr val="000042"/>
                  </a:solidFill>
                  <a:round/>
                  <a:headEnd/>
                  <a:tailEnd/>
                </a:ln>
                <a:solidFill>
                  <a:srgbClr val="000042"/>
                </a:solidFill>
                <a:latin typeface="Arial Black"/>
              </a:endParaRPr>
            </a:p>
          </p:txBody>
        </p:sp>
        <p:sp>
          <p:nvSpPr>
            <p:cNvPr id="26636" name="WordArt 24"/>
            <p:cNvSpPr>
              <a:spLocks noChangeArrowheads="1" noChangeShapeType="1" noTextEdit="1"/>
            </p:cNvSpPr>
            <p:nvPr/>
          </p:nvSpPr>
          <p:spPr bwMode="auto">
            <a:xfrm>
              <a:off x="3128" y="1933"/>
              <a:ext cx="483" cy="52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rgbClr val="000042"/>
                    </a:solidFill>
                    <a:round/>
                    <a:headEnd/>
                    <a:tailEnd/>
                  </a:ln>
                  <a:solidFill>
                    <a:srgbClr val="000042"/>
                  </a:solidFill>
                  <a:latin typeface="Arial Black"/>
                </a:rPr>
                <a:t>Y</a:t>
              </a:r>
              <a:endParaRPr lang="zh-CN" altLang="en-US" sz="3600" b="1" kern="10">
                <a:ln w="9525">
                  <a:solidFill>
                    <a:srgbClr val="000042"/>
                  </a:solidFill>
                  <a:round/>
                  <a:headEnd/>
                  <a:tailEnd/>
                </a:ln>
                <a:solidFill>
                  <a:srgbClr val="000042"/>
                </a:solidFill>
                <a:latin typeface="Arial Black"/>
              </a:endParaRPr>
            </a:p>
          </p:txBody>
        </p:sp>
        <p:sp>
          <p:nvSpPr>
            <p:cNvPr id="26637" name="WordArt 25"/>
            <p:cNvSpPr>
              <a:spLocks noChangeArrowheads="1" noChangeShapeType="1" noTextEdit="1"/>
            </p:cNvSpPr>
            <p:nvPr/>
          </p:nvSpPr>
          <p:spPr bwMode="auto">
            <a:xfrm>
              <a:off x="3746" y="1927"/>
              <a:ext cx="948" cy="50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rgbClr val="000042"/>
                    </a:solidFill>
                    <a:round/>
                    <a:headEnd/>
                    <a:tailEnd/>
                  </a:ln>
                  <a:solidFill>
                    <a:srgbClr val="000042"/>
                  </a:solidFill>
                  <a:latin typeface="Arial Black"/>
                </a:rPr>
                <a:t>ME</a:t>
              </a:r>
              <a:endParaRPr lang="zh-CN" altLang="en-US" sz="3600" b="1" kern="10">
                <a:ln w="9525">
                  <a:solidFill>
                    <a:srgbClr val="000042"/>
                  </a:solidFill>
                  <a:round/>
                  <a:headEnd/>
                  <a:tailEnd/>
                </a:ln>
                <a:solidFill>
                  <a:srgbClr val="000042"/>
                </a:solidFill>
                <a:latin typeface="Arial Black"/>
              </a:endParaRPr>
            </a:p>
          </p:txBody>
        </p:sp>
      </p:grpSp>
      <p:sp>
        <p:nvSpPr>
          <p:cNvPr id="31772" name="WordArt 28"/>
          <p:cNvSpPr>
            <a:spLocks noChangeArrowheads="1" noChangeShapeType="1" noTextEdit="1"/>
          </p:cNvSpPr>
          <p:nvPr/>
        </p:nvSpPr>
        <p:spPr bwMode="auto">
          <a:xfrm>
            <a:off x="5148263" y="2566987"/>
            <a:ext cx="3816350" cy="162520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rPr>
              <a:t>Boy</a:t>
            </a:r>
            <a:endParaRPr lang="zh-CN" altLang="en-US" sz="3600" b="1" kern="10">
              <a:ln w="9525">
                <a:solidFill>
                  <a:srgbClr val="005ADE"/>
                </a:solidFill>
                <a:round/>
                <a:headEnd/>
                <a:tailEnd/>
              </a:ln>
              <a:solidFill>
                <a:srgbClr val="005ADE"/>
              </a:solidFill>
              <a:latin typeface="Arial Black"/>
            </a:endParaRPr>
          </a:p>
        </p:txBody>
      </p:sp>
      <p:sp>
        <p:nvSpPr>
          <p:cNvPr id="26633" name="Rectangle 2"/>
          <p:cNvSpPr>
            <a:spLocks noChangeArrowheads="1"/>
          </p:cNvSpPr>
          <p:nvPr/>
        </p:nvSpPr>
        <p:spPr bwMode="auto">
          <a:xfrm>
            <a:off x="0" y="4462462"/>
            <a:ext cx="9144000" cy="6810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4" name="Rectangle 3"/>
          <p:cNvSpPr>
            <a:spLocks noChangeArrowheads="1"/>
          </p:cNvSpPr>
          <p:nvPr/>
        </p:nvSpPr>
        <p:spPr bwMode="auto">
          <a:xfrm>
            <a:off x="0" y="0"/>
            <a:ext cx="9144000" cy="46553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1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1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0">
                                      <p:cBhvr>
                                        <p:cTn id="10" dur="200" fill="hold"/>
                                        <p:tgtEl>
                                          <p:spTgt spid="31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61111E-6 1.11111E-6 C 0.00087 -0.00671 0.00226 -0.01343 0.00417 -0.01852 C 0.01702 -0.02222 0.05105 -0.03264 0.079 -0.03333 C 0.11962 -0.02755 0.18177 -0.15394 0.24844 0.01667 C 0.31511 0.18727 0.41355 0.81458 0.479 0.99074 C 0.54445 1.1669 0.66025 1.16412 0.6415 1.07407 " pathEditMode="relative" rAng="0" ptsTypes="ffaaaf">
                                      <p:cBhvr>
                                        <p:cTn id="12" dur="300" fill="hold"/>
                                        <p:tgtEl>
                                          <p:spTgt spid="317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03" y="5064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1736 -0.07616 C 0.01407 -0.08194 0.0125 -0.09005 0.00886 -0.09468 C 0.00591 -0.11065 0.00973 -0.09468 0.00486 -0.10579 C -0.00694 -0.07893 -0.05746 0.26088 -0.07569 0.42384 C -0.09392 0.58634 -0.09878 0.77708 -0.10486 0.86991 " pathEditMode="relative" rAng="0" ptsTypes="fffaf">
                                      <p:cBhvr>
                                        <p:cTn id="14" dur="3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11" y="4557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4.81481E-6 C 0.00225 -0.01806 0.00764 -0.02686 0.01389 -0.03519 C 0.01475 -0.03612 0.0151 -0.03866 0.01597 -0.03889 C 0.02135 -0.04005 0.0217 -0.05788 0.03385 -0.06644 C 0.046 -0.075 0.05104 -0.14306 0.08941 -0.09051 C 0.12777 -0.03797 0.22604 0.1074 0.26441 0.24837 C 0.30277 0.38935 0.31649 0.74189 0.31996 0.75578 " pathEditMode="relative" rAng="0" ptsTypes="fffaaaf">
                                      <p:cBhvr>
                                        <p:cTn id="16" dur="300" fill="hold"/>
                                        <p:tgtEl>
                                          <p:spTgt spid="317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90" y="3062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C 0.00105 -0.01319 0.00226 -0.03935 0.01389 -0.04444 C 0.02119 -0.05879 0.03316 -0.06643 0.04445 -0.07407 C 0.05469 -0.07314 0.06546 -0.07476 0.075 -0.06851 C 0.08247 -0.06365 0.07917 -0.06296 0.08473 -0.05555 C 0.09393 -0.04328 0.104 -0.03171 0.11389 -0.02037 C 0.12171 -0.00208 0.13507 0.01088 0.14306 0.02963 C 0.15591 0.05949 0.1448 0.03889 0.15417 0.05556 C 0.15643 0.06736 0.16042 0.0794 0.16389 0.09074 C 0.16563 0.10417 0.1691 0.11736 0.17362 0.12963 C 0.17518 0.1426 0.18021 0.15255 0.18334 0.16482 C 0.18559 0.17385 0.18559 0.18218 0.18889 0.19074 C 0.19098 0.20463 0.19549 0.21598 0.19862 0.22963 C 0.20209 0.24514 0.20591 0.26065 0.20973 0.27593 C 0.21632 0.30209 0.20903 0.28149 0.21528 0.29815 C 0.21771 0.32477 0.22014 0.35186 0.225 0.37778 C 0.22535 0.38681 0.22709 0.44607 0.22778 0.45741 C 0.22848 0.47037 0.23056 0.4963 0.23056 0.4963 C 0.23039 0.49954 0.22813 0.5551 0.22362 0.56111 " pathEditMode="relative" ptsTypes="ffffffffffffffffffA">
                                      <p:cBhvr>
                                        <p:cTn id="18" dur="300" fill="hold"/>
                                        <p:tgtEl>
                                          <p:spTgt spid="317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C 0.00105 -0.01319 0.00226 -0.03935 0.01389 -0.04444 C 0.02119 -0.05879 0.03316 -0.06643 0.04445 -0.07407 C 0.05469 -0.07314 0.06546 -0.07476 0.075 -0.06851 C 0.08247 -0.06365 0.07917 -0.06296 0.08473 -0.05555 C 0.09393 -0.04328 0.104 -0.03171 0.11389 -0.02037 C 0.12171 -0.00208 0.13507 0.01088 0.14306 0.02963 C 0.15591 0.05949 0.1448 0.03889 0.15417 0.05556 C 0.15643 0.06736 0.16042 0.0794 0.16389 0.09074 C 0.16563 0.10417 0.1691 0.11736 0.17362 0.12963 C 0.17518 0.1426 0.18021 0.15255 0.18334 0.16482 C 0.18559 0.17385 0.18559 0.18218 0.18889 0.19074 C 0.19098 0.20463 0.19549 0.21598 0.19862 0.22963 C 0.20209 0.24514 0.20591 0.26065 0.20973 0.27593 C 0.21632 0.30209 0.20903 0.28149 0.21528 0.29815 C 0.21771 0.32477 0.22014 0.35186 0.225 0.37778 C 0.22535 0.38681 0.22709 0.44607 0.22778 0.45741 C 0.22848 0.47037 0.23056 0.4963 0.23056 0.4963 C 0.23039 0.49954 0.22813 0.5551 0.22362 0.56111 " pathEditMode="relative" ptsTypes="ffffffffffffffffffA">
                                      <p:cBhvr>
                                        <p:cTn id="20" dur="300" fill="hold"/>
                                        <p:tgtEl>
                                          <p:spTgt spid="317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22" dur="300" fill="hold"/>
                                        <p:tgtEl>
                                          <p:spTgt spid="317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24" dur="3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26" dur="300" fill="hold"/>
                                        <p:tgtEl>
                                          <p:spTgt spid="317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28" dur="300" fill="hold"/>
                                        <p:tgtEl>
                                          <p:spTgt spid="317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30" dur="300" fill="hold"/>
                                        <p:tgtEl>
                                          <p:spTgt spid="317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3000000">
                                      <p:cBhvr>
                                        <p:cTn id="32" dur="100" fill="hold"/>
                                        <p:tgtEl>
                                          <p:spTgt spid="317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2" grpId="0" animBg="1"/>
      <p:bldP spid="31762" grpId="1" animBg="1"/>
      <p:bldP spid="31763" grpId="0" animBg="1"/>
      <p:bldP spid="31763" grpId="1" animBg="1"/>
      <p:bldP spid="31764" grpId="0" animBg="1"/>
      <p:bldP spid="31764" grpId="1" animBg="1"/>
      <p:bldP spid="31765" grpId="0" animBg="1"/>
      <p:bldP spid="31765" grpId="1" animBg="1"/>
      <p:bldP spid="31772" grpId="0" animBg="1"/>
      <p:bldP spid="31772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9" name="WordArt 21"/>
          <p:cNvSpPr>
            <a:spLocks noChangeArrowheads="1" noChangeShapeType="1" noTextEdit="1"/>
          </p:cNvSpPr>
          <p:nvPr/>
        </p:nvSpPr>
        <p:spPr bwMode="auto">
          <a:xfrm>
            <a:off x="5148263" y="2566987"/>
            <a:ext cx="3816350" cy="162520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rPr>
              <a:t>Boy</a:t>
            </a:r>
            <a:endParaRPr lang="zh-CN" altLang="en-US" sz="3600" b="1" kern="10">
              <a:ln w="9525">
                <a:solidFill>
                  <a:srgbClr val="005ADE"/>
                </a:solidFill>
                <a:round/>
                <a:headEnd/>
                <a:tailEnd/>
              </a:ln>
              <a:solidFill>
                <a:srgbClr val="005ADE"/>
              </a:solidFill>
              <a:latin typeface="Arial Black"/>
            </a:endParaRPr>
          </a:p>
        </p:txBody>
      </p:sp>
      <p:grpSp>
        <p:nvGrpSpPr>
          <p:cNvPr id="32791" name="Group 23"/>
          <p:cNvGrpSpPr>
            <a:grpSpLocks/>
          </p:cNvGrpSpPr>
          <p:nvPr/>
        </p:nvGrpSpPr>
        <p:grpSpPr bwMode="auto">
          <a:xfrm>
            <a:off x="1065214" y="1006078"/>
            <a:ext cx="6034087" cy="1476375"/>
            <a:chOff x="671" y="845"/>
            <a:chExt cx="3801" cy="1240"/>
          </a:xfrm>
        </p:grpSpPr>
        <p:sp>
          <p:nvSpPr>
            <p:cNvPr id="27656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671" y="845"/>
              <a:ext cx="1312" cy="122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rgbClr val="005ADE"/>
                    </a:solidFill>
                    <a:round/>
                    <a:headEnd/>
                    <a:tailEnd/>
                  </a:ln>
                  <a:solidFill>
                    <a:srgbClr val="005ADE"/>
                  </a:solidFill>
                  <a:latin typeface="Arial Black"/>
                </a:rPr>
                <a:t>R</a:t>
              </a:r>
              <a:endParaRPr lang="zh-CN" altLang="en-US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endParaRPr>
            </a:p>
          </p:txBody>
        </p:sp>
        <p:sp>
          <p:nvSpPr>
            <p:cNvPr id="27657" name="WordArt 22"/>
            <p:cNvSpPr>
              <a:spLocks noChangeArrowheads="1" noChangeShapeType="1" noTextEdit="1"/>
            </p:cNvSpPr>
            <p:nvPr/>
          </p:nvSpPr>
          <p:spPr bwMode="auto">
            <a:xfrm>
              <a:off x="2067" y="861"/>
              <a:ext cx="2405" cy="122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rgbClr val="005ADE"/>
                    </a:solidFill>
                    <a:round/>
                    <a:headEnd/>
                    <a:tailEnd/>
                  </a:ln>
                  <a:solidFill>
                    <a:srgbClr val="005ADE"/>
                  </a:solidFill>
                  <a:latin typeface="Arial Black"/>
                </a:rPr>
                <a:t>ICH</a:t>
              </a:r>
              <a:endParaRPr lang="zh-CN" altLang="en-US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endParaRPr>
            </a:p>
          </p:txBody>
        </p:sp>
      </p:grp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46553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53" name="Rectangle 16"/>
          <p:cNvSpPr>
            <a:spLocks noChangeArrowheads="1"/>
          </p:cNvSpPr>
          <p:nvPr/>
        </p:nvSpPr>
        <p:spPr bwMode="auto">
          <a:xfrm>
            <a:off x="0" y="4462462"/>
            <a:ext cx="9144000" cy="6810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85" name="WordArt 17"/>
          <p:cNvSpPr>
            <a:spLocks noChangeArrowheads="1" noChangeShapeType="1" noTextEdit="1"/>
          </p:cNvSpPr>
          <p:nvPr/>
        </p:nvSpPr>
        <p:spPr bwMode="auto">
          <a:xfrm>
            <a:off x="1044576" y="1054894"/>
            <a:ext cx="6335713" cy="14573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rPr>
              <a:t>Won't</a:t>
            </a:r>
            <a:endParaRPr lang="zh-CN" altLang="en-US" sz="3600" b="1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Arial Black"/>
            </a:endParaRPr>
          </a:p>
        </p:txBody>
      </p:sp>
      <p:sp>
        <p:nvSpPr>
          <p:cNvPr id="32787" name="WordArt 19"/>
          <p:cNvSpPr>
            <a:spLocks noChangeArrowheads="1" noChangeShapeType="1" noTextEdit="1"/>
          </p:cNvSpPr>
          <p:nvPr/>
        </p:nvSpPr>
        <p:spPr bwMode="auto">
          <a:xfrm>
            <a:off x="5076825" y="2566988"/>
            <a:ext cx="3816350" cy="129659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rPr>
              <a:t>You</a:t>
            </a:r>
            <a:endParaRPr lang="zh-CN" altLang="en-US" sz="3600" b="1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Arial Black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"/>
                                        <p:tgtEl>
                                          <p:spTgt spid="32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32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32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32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32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32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xit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200"/>
                                        <p:tgtEl>
                                          <p:spTgt spid="32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"/>
                                        <p:tgtEl>
                                          <p:spTgt spid="32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9" grpId="0" animBg="1"/>
      <p:bldP spid="32785" grpId="0" animBg="1"/>
      <p:bldP spid="3278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6553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75" name="Rectangle 9"/>
          <p:cNvSpPr>
            <a:spLocks noChangeArrowheads="1"/>
          </p:cNvSpPr>
          <p:nvPr/>
        </p:nvSpPr>
        <p:spPr bwMode="auto">
          <a:xfrm>
            <a:off x="0" y="4462462"/>
            <a:ext cx="9144000" cy="6810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3804" name="Group 12"/>
          <p:cNvGrpSpPr>
            <a:grpSpLocks/>
          </p:cNvGrpSpPr>
          <p:nvPr/>
        </p:nvGrpSpPr>
        <p:grpSpPr bwMode="auto">
          <a:xfrm>
            <a:off x="1044575" y="1059657"/>
            <a:ext cx="7848600" cy="2808685"/>
            <a:chOff x="567" y="935"/>
            <a:chExt cx="4944" cy="2359"/>
          </a:xfrm>
        </p:grpSpPr>
        <p:sp>
          <p:nvSpPr>
            <p:cNvPr id="28678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567" y="935"/>
              <a:ext cx="3991" cy="122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Arial Black"/>
                </a:rPr>
                <a:t>Won't</a:t>
              </a:r>
              <a:endParaRPr lang="zh-CN" altLang="en-US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endParaRPr>
            </a:p>
          </p:txBody>
        </p:sp>
        <p:sp>
          <p:nvSpPr>
            <p:cNvPr id="28679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3107" y="2205"/>
              <a:ext cx="2404" cy="108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Arial Black"/>
                </a:rPr>
                <a:t>You</a:t>
              </a:r>
              <a:endParaRPr lang="zh-CN" altLang="en-US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endParaRPr>
            </a:p>
          </p:txBody>
        </p:sp>
      </p:grpSp>
      <p:sp>
        <p:nvSpPr>
          <p:cNvPr id="33805" name="WordArt 13"/>
          <p:cNvSpPr>
            <a:spLocks noChangeArrowheads="1" noChangeShapeType="1" noTextEdit="1"/>
          </p:cNvSpPr>
          <p:nvPr/>
        </p:nvSpPr>
        <p:spPr bwMode="auto">
          <a:xfrm rot="5400000">
            <a:off x="2781896" y="1986956"/>
            <a:ext cx="5347097" cy="24114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rPr>
              <a:t>marry</a:t>
            </a:r>
            <a:endParaRPr lang="zh-CN" altLang="en-US" sz="3600" b="1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Arial Black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6" dur="600" fill="hold"/>
                                        <p:tgtEl>
                                          <p:spTgt spid="3380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-5400000">
                                      <p:cBhvr>
                                        <p:cTn id="8" dur="600" fill="hold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16667E-6 -1.85185E-6 L -0.35833 -0.0419 " pathEditMode="relative" rAng="0" ptsTypes="AA">
                                      <p:cBhvr>
                                        <p:cTn id="10" dur="600" fill="hold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17" y="-210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600" fill="hold"/>
                                        <p:tgtEl>
                                          <p:spTgt spid="33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600" fill="hold"/>
                                        <p:tgtEl>
                                          <p:spTgt spid="33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-5400000">
                                      <p:cBhvr>
                                        <p:cTn id="16" dur="600" fill="hold"/>
                                        <p:tgtEl>
                                          <p:spTgt spid="338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2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5" grpId="0" animBg="1"/>
      <p:bldP spid="33805" grpId="1" animBg="1"/>
      <p:bldP spid="33805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6553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4462462"/>
            <a:ext cx="9144000" cy="6810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 rot="16200000">
            <a:off x="212527" y="1305521"/>
            <a:ext cx="2942034" cy="1871662"/>
            <a:chOff x="567" y="935"/>
            <a:chExt cx="4944" cy="2359"/>
          </a:xfrm>
        </p:grpSpPr>
        <p:sp>
          <p:nvSpPr>
            <p:cNvPr id="29703" name="WordArt 5"/>
            <p:cNvSpPr>
              <a:spLocks noChangeArrowheads="1" noChangeShapeType="1" noTextEdit="1"/>
            </p:cNvSpPr>
            <p:nvPr/>
          </p:nvSpPr>
          <p:spPr bwMode="auto">
            <a:xfrm>
              <a:off x="567" y="935"/>
              <a:ext cx="3991" cy="122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Arial Black"/>
                </a:rPr>
                <a:t>Won't</a:t>
              </a:r>
              <a:endParaRPr lang="zh-CN" altLang="en-US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endParaRPr>
            </a:p>
          </p:txBody>
        </p:sp>
        <p:sp>
          <p:nvSpPr>
            <p:cNvPr id="29704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107" y="2205"/>
              <a:ext cx="2404" cy="108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Arial Black"/>
                </a:rPr>
                <a:t>You</a:t>
              </a:r>
              <a:endParaRPr lang="zh-CN" altLang="en-US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endParaRPr>
            </a:p>
          </p:txBody>
        </p:sp>
      </p:grpSp>
      <p:sp>
        <p:nvSpPr>
          <p:cNvPr id="29701" name="WordArt 7"/>
          <p:cNvSpPr>
            <a:spLocks noChangeArrowheads="1" noChangeShapeType="1" noTextEdit="1"/>
          </p:cNvSpPr>
          <p:nvPr/>
        </p:nvSpPr>
        <p:spPr bwMode="auto">
          <a:xfrm>
            <a:off x="1881188" y="2294335"/>
            <a:ext cx="7129462" cy="180855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rPr>
              <a:t>marry</a:t>
            </a:r>
            <a:endParaRPr lang="zh-CN" altLang="en-US" sz="3600" b="1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Arial Black"/>
            </a:endParaRPr>
          </a:p>
        </p:txBody>
      </p:sp>
      <p:sp>
        <p:nvSpPr>
          <p:cNvPr id="34824" name="WordArt 8"/>
          <p:cNvSpPr>
            <a:spLocks noChangeArrowheads="1" noChangeShapeType="1" noTextEdit="1"/>
          </p:cNvSpPr>
          <p:nvPr/>
        </p:nvSpPr>
        <p:spPr bwMode="auto">
          <a:xfrm>
            <a:off x="2843213" y="789385"/>
            <a:ext cx="2449512" cy="129659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rPr>
              <a:t>ME</a:t>
            </a:r>
            <a:endParaRPr lang="zh-CN" altLang="en-US" sz="3600" b="1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Arial Black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9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6553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4462462"/>
            <a:ext cx="9144000" cy="6810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5850" name="Group 10"/>
          <p:cNvGrpSpPr>
            <a:grpSpLocks/>
          </p:cNvGrpSpPr>
          <p:nvPr/>
        </p:nvGrpSpPr>
        <p:grpSpPr bwMode="auto">
          <a:xfrm>
            <a:off x="747714" y="770335"/>
            <a:ext cx="8262937" cy="3332559"/>
            <a:chOff x="471" y="647"/>
            <a:chExt cx="5205" cy="2799"/>
          </a:xfrm>
        </p:grpSpPr>
        <p:grpSp>
          <p:nvGrpSpPr>
            <p:cNvPr id="30727" name="Group 4"/>
            <p:cNvGrpSpPr>
              <a:grpSpLocks/>
            </p:cNvGrpSpPr>
            <p:nvPr/>
          </p:nvGrpSpPr>
          <p:grpSpPr bwMode="auto">
            <a:xfrm rot="-5400000">
              <a:off x="-175" y="1293"/>
              <a:ext cx="2471" cy="1179"/>
              <a:chOff x="567" y="935"/>
              <a:chExt cx="4944" cy="2359"/>
            </a:xfrm>
          </p:grpSpPr>
          <p:sp>
            <p:nvSpPr>
              <p:cNvPr id="30730" name="WordArt 5"/>
              <p:cNvSpPr>
                <a:spLocks noChangeArrowheads="1" noChangeShapeType="1" noTextEdit="1"/>
              </p:cNvSpPr>
              <p:nvPr/>
            </p:nvSpPr>
            <p:spPr bwMode="auto">
              <a:xfrm>
                <a:off x="567" y="935"/>
                <a:ext cx="3991" cy="122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Arial Black"/>
                  </a:rPr>
                  <a:t>Won't</a:t>
                </a:r>
                <a:endParaRPr lang="zh-CN" altLang="en-US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Arial Black"/>
                </a:endParaRPr>
              </a:p>
            </p:txBody>
          </p:sp>
          <p:sp>
            <p:nvSpPr>
              <p:cNvPr id="30731" name="WordArt 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07" y="2205"/>
                <a:ext cx="2404" cy="108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Arial Black"/>
                  </a:rPr>
                  <a:t>You</a:t>
                </a:r>
                <a:endParaRPr lang="zh-CN" altLang="en-US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Arial Black"/>
                </a:endParaRPr>
              </a:p>
            </p:txBody>
          </p:sp>
        </p:grpSp>
        <p:sp>
          <p:nvSpPr>
            <p:cNvPr id="30728" name="WordArt 7"/>
            <p:cNvSpPr>
              <a:spLocks noChangeArrowheads="1" noChangeShapeType="1" noTextEdit="1"/>
            </p:cNvSpPr>
            <p:nvPr/>
          </p:nvSpPr>
          <p:spPr bwMode="auto">
            <a:xfrm>
              <a:off x="1185" y="1927"/>
              <a:ext cx="4491" cy="15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Arial Black"/>
                </a:rPr>
                <a:t>marry</a:t>
              </a:r>
              <a:endParaRPr lang="zh-CN" altLang="en-US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endParaRPr>
            </a:p>
          </p:txBody>
        </p:sp>
        <p:sp>
          <p:nvSpPr>
            <p:cNvPr id="30729" name="WordArt 9"/>
            <p:cNvSpPr>
              <a:spLocks noChangeArrowheads="1" noChangeShapeType="1" noTextEdit="1"/>
            </p:cNvSpPr>
            <p:nvPr/>
          </p:nvSpPr>
          <p:spPr bwMode="auto">
            <a:xfrm>
              <a:off x="1791" y="663"/>
              <a:ext cx="1543" cy="108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Arial Black"/>
                </a:rPr>
                <a:t>ME</a:t>
              </a:r>
              <a:endParaRPr lang="zh-CN" altLang="en-US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endParaRPr>
            </a:p>
          </p:txBody>
        </p:sp>
      </p:grpSp>
      <p:sp>
        <p:nvSpPr>
          <p:cNvPr id="35851" name="WordArt 11"/>
          <p:cNvSpPr>
            <a:spLocks noChangeArrowheads="1" noChangeShapeType="1" noTextEdit="1"/>
          </p:cNvSpPr>
          <p:nvPr/>
        </p:nvSpPr>
        <p:spPr bwMode="auto">
          <a:xfrm>
            <a:off x="1620839" y="2625328"/>
            <a:ext cx="503237" cy="14049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rPr>
              <a:t>I</a:t>
            </a:r>
            <a:endParaRPr lang="zh-CN" altLang="en-US" sz="3600" b="1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Arial Black"/>
            </a:endParaRPr>
          </a:p>
        </p:txBody>
      </p:sp>
      <p:sp>
        <p:nvSpPr>
          <p:cNvPr id="35852" name="WordArt 12"/>
          <p:cNvSpPr>
            <a:spLocks noChangeArrowheads="1" noChangeShapeType="1" noTextEdit="1"/>
          </p:cNvSpPr>
          <p:nvPr/>
        </p:nvSpPr>
        <p:spPr bwMode="auto">
          <a:xfrm>
            <a:off x="2411413" y="2625328"/>
            <a:ext cx="1008062" cy="14049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rPr>
              <a:t>f</a:t>
            </a:r>
            <a:endParaRPr lang="zh-CN" altLang="en-US" sz="3600" b="1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Arial Black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" fill="hold"/>
                                        <p:tgtEl>
                                          <p:spTgt spid="3585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8" dur="2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11111E-6 L -0.40365 -1.11111E-6 " pathEditMode="relative" rAng="0" ptsTypes="AA">
                                      <p:cBhvr>
                                        <p:cTn id="10" dur="2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91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1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1" grpId="0" animBg="1"/>
      <p:bldP spid="3585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46553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0" y="4462462"/>
            <a:ext cx="9144000" cy="6810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107950" y="627460"/>
            <a:ext cx="2268538" cy="3402806"/>
          </a:xfrm>
          <a:prstGeom prst="rect">
            <a:avLst/>
          </a:prstGeom>
          <a:solidFill>
            <a:srgbClr val="005ADE"/>
          </a:solidFill>
          <a:ln w="9525" algn="ctr">
            <a:solidFill>
              <a:srgbClr val="005AD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1749" name="Group 4"/>
          <p:cNvGrpSpPr>
            <a:grpSpLocks/>
          </p:cNvGrpSpPr>
          <p:nvPr/>
        </p:nvGrpSpPr>
        <p:grpSpPr bwMode="auto">
          <a:xfrm rot="5400000">
            <a:off x="-331192" y="1283295"/>
            <a:ext cx="3099197" cy="2220913"/>
            <a:chOff x="471" y="647"/>
            <a:chExt cx="5205" cy="2799"/>
          </a:xfrm>
        </p:grpSpPr>
        <p:grpSp>
          <p:nvGrpSpPr>
            <p:cNvPr id="31754" name="Group 5"/>
            <p:cNvGrpSpPr>
              <a:grpSpLocks/>
            </p:cNvGrpSpPr>
            <p:nvPr/>
          </p:nvGrpSpPr>
          <p:grpSpPr bwMode="auto">
            <a:xfrm rot="-5400000">
              <a:off x="-175" y="1293"/>
              <a:ext cx="2471" cy="1179"/>
              <a:chOff x="567" y="935"/>
              <a:chExt cx="4944" cy="2359"/>
            </a:xfrm>
          </p:grpSpPr>
          <p:sp>
            <p:nvSpPr>
              <p:cNvPr id="31757" name="WordArt 6"/>
              <p:cNvSpPr>
                <a:spLocks noChangeArrowheads="1" noChangeShapeType="1" noTextEdit="1"/>
              </p:cNvSpPr>
              <p:nvPr/>
            </p:nvSpPr>
            <p:spPr bwMode="auto">
              <a:xfrm>
                <a:off x="567" y="935"/>
                <a:ext cx="3991" cy="122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Arial Black"/>
                  </a:rPr>
                  <a:t>Won't</a:t>
                </a:r>
                <a:endParaRPr lang="zh-CN" altLang="en-US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Arial Black"/>
                </a:endParaRPr>
              </a:p>
            </p:txBody>
          </p:sp>
          <p:sp>
            <p:nvSpPr>
              <p:cNvPr id="31758" name="WordArt 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07" y="2205"/>
                <a:ext cx="2404" cy="108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Arial Black"/>
                  </a:rPr>
                  <a:t>You</a:t>
                </a:r>
                <a:endParaRPr lang="zh-CN" altLang="en-US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Arial Black"/>
                </a:endParaRPr>
              </a:p>
            </p:txBody>
          </p:sp>
        </p:grpSp>
        <p:sp>
          <p:nvSpPr>
            <p:cNvPr id="31755" name="WordArt 8"/>
            <p:cNvSpPr>
              <a:spLocks noChangeArrowheads="1" noChangeShapeType="1" noTextEdit="1"/>
            </p:cNvSpPr>
            <p:nvPr/>
          </p:nvSpPr>
          <p:spPr bwMode="auto">
            <a:xfrm>
              <a:off x="1185" y="1927"/>
              <a:ext cx="4491" cy="15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Arial Black"/>
                </a:rPr>
                <a:t>marry</a:t>
              </a:r>
              <a:endParaRPr lang="zh-CN" altLang="en-US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endParaRPr>
            </a:p>
          </p:txBody>
        </p:sp>
        <p:sp>
          <p:nvSpPr>
            <p:cNvPr id="31756" name="WordArt 9"/>
            <p:cNvSpPr>
              <a:spLocks noChangeArrowheads="1" noChangeShapeType="1" noTextEdit="1"/>
            </p:cNvSpPr>
            <p:nvPr/>
          </p:nvSpPr>
          <p:spPr bwMode="auto">
            <a:xfrm>
              <a:off x="1791" y="663"/>
              <a:ext cx="1543" cy="108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Arial Black"/>
                </a:rPr>
                <a:t>ME</a:t>
              </a:r>
              <a:endParaRPr lang="zh-CN" altLang="en-US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endParaRPr>
            </a:p>
          </p:txBody>
        </p:sp>
      </p:grpSp>
      <p:sp>
        <p:nvSpPr>
          <p:cNvPr id="31750" name="WordArt 10"/>
          <p:cNvSpPr>
            <a:spLocks noChangeArrowheads="1" noChangeShapeType="1" noTextEdit="1"/>
          </p:cNvSpPr>
          <p:nvPr/>
        </p:nvSpPr>
        <p:spPr bwMode="auto">
          <a:xfrm>
            <a:off x="1620839" y="2625328"/>
            <a:ext cx="503237" cy="14049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rPr>
              <a:t>I</a:t>
            </a:r>
            <a:endParaRPr lang="zh-CN" altLang="en-US" sz="3600" b="1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Arial Black"/>
            </a:endParaRPr>
          </a:p>
        </p:txBody>
      </p:sp>
      <p:sp>
        <p:nvSpPr>
          <p:cNvPr id="36875" name="WordArt 11"/>
          <p:cNvSpPr>
            <a:spLocks noChangeArrowheads="1" noChangeShapeType="1" noTextEdit="1"/>
          </p:cNvSpPr>
          <p:nvPr/>
        </p:nvSpPr>
        <p:spPr bwMode="auto">
          <a:xfrm>
            <a:off x="2411413" y="2625328"/>
            <a:ext cx="1008062" cy="14049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rPr>
              <a:t>f</a:t>
            </a:r>
            <a:endParaRPr lang="zh-CN" altLang="en-US" sz="3600" b="1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Arial Black"/>
            </a:endParaRPr>
          </a:p>
        </p:txBody>
      </p:sp>
      <p:sp>
        <p:nvSpPr>
          <p:cNvPr id="36877" name="WordArt 13"/>
          <p:cNvSpPr>
            <a:spLocks noChangeArrowheads="1" noChangeShapeType="1" noTextEdit="1"/>
          </p:cNvSpPr>
          <p:nvPr/>
        </p:nvSpPr>
        <p:spPr bwMode="auto">
          <a:xfrm>
            <a:off x="2484439" y="2462213"/>
            <a:ext cx="6192837" cy="102751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rPr>
              <a:t>COULD</a:t>
            </a:r>
            <a:endParaRPr lang="zh-CN" altLang="en-US" sz="3600" b="1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Arial Black"/>
            </a:endParaRPr>
          </a:p>
        </p:txBody>
      </p:sp>
      <p:sp>
        <p:nvSpPr>
          <p:cNvPr id="36878" name="WordArt 14"/>
          <p:cNvSpPr>
            <a:spLocks noChangeArrowheads="1" noChangeShapeType="1" noTextEdit="1"/>
          </p:cNvSpPr>
          <p:nvPr/>
        </p:nvSpPr>
        <p:spPr bwMode="auto">
          <a:xfrm>
            <a:off x="2411413" y="2907507"/>
            <a:ext cx="1008062" cy="112276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rPr>
              <a:t>f</a:t>
            </a:r>
            <a:endParaRPr lang="zh-CN" altLang="en-US" sz="3600" b="1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Arial Black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2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11" presetID="8" presetClass="emph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animRot by="1020000">
                                      <p:cBhvr>
                                        <p:cTn id="12" dur="1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xit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6" grpId="0" animBg="1"/>
      <p:bldP spid="36875" grpId="0" animBg="1"/>
      <p:bldP spid="36877" grpId="0" animBg="1"/>
      <p:bldP spid="36877" grpId="1" animBg="1"/>
      <p:bldP spid="36877" grpId="2" animBg="1"/>
      <p:bldP spid="3687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6553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4462462"/>
            <a:ext cx="9144000" cy="6810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07950" y="627460"/>
            <a:ext cx="2268538" cy="3402806"/>
          </a:xfrm>
          <a:prstGeom prst="rect">
            <a:avLst/>
          </a:prstGeom>
          <a:solidFill>
            <a:srgbClr val="005ADE"/>
          </a:solidFill>
          <a:ln w="9525" algn="ctr">
            <a:solidFill>
              <a:srgbClr val="005AD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2773" name="Group 5"/>
          <p:cNvGrpSpPr>
            <a:grpSpLocks/>
          </p:cNvGrpSpPr>
          <p:nvPr/>
        </p:nvGrpSpPr>
        <p:grpSpPr bwMode="auto">
          <a:xfrm rot="5400000">
            <a:off x="-331192" y="1283295"/>
            <a:ext cx="3099197" cy="2220913"/>
            <a:chOff x="471" y="647"/>
            <a:chExt cx="5205" cy="2799"/>
          </a:xfrm>
        </p:grpSpPr>
        <p:grpSp>
          <p:nvGrpSpPr>
            <p:cNvPr id="32779" name="Group 6"/>
            <p:cNvGrpSpPr>
              <a:grpSpLocks/>
            </p:cNvGrpSpPr>
            <p:nvPr/>
          </p:nvGrpSpPr>
          <p:grpSpPr bwMode="auto">
            <a:xfrm rot="-5400000">
              <a:off x="-175" y="1293"/>
              <a:ext cx="2471" cy="1179"/>
              <a:chOff x="567" y="935"/>
              <a:chExt cx="4944" cy="2359"/>
            </a:xfrm>
          </p:grpSpPr>
          <p:sp>
            <p:nvSpPr>
              <p:cNvPr id="32782" name="WordArt 7"/>
              <p:cNvSpPr>
                <a:spLocks noChangeArrowheads="1" noChangeShapeType="1" noTextEdit="1"/>
              </p:cNvSpPr>
              <p:nvPr/>
            </p:nvSpPr>
            <p:spPr bwMode="auto">
              <a:xfrm>
                <a:off x="567" y="935"/>
                <a:ext cx="3991" cy="122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Arial Black"/>
                  </a:rPr>
                  <a:t>Won't</a:t>
                </a:r>
                <a:endParaRPr lang="zh-CN" altLang="en-US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Arial Black"/>
                </a:endParaRPr>
              </a:p>
            </p:txBody>
          </p:sp>
          <p:sp>
            <p:nvSpPr>
              <p:cNvPr id="32783" name="WordArt 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07" y="2205"/>
                <a:ext cx="2404" cy="108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Arial Black"/>
                  </a:rPr>
                  <a:t>You</a:t>
                </a:r>
                <a:endParaRPr lang="zh-CN" altLang="en-US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Arial Black"/>
                </a:endParaRPr>
              </a:p>
            </p:txBody>
          </p:sp>
        </p:grpSp>
        <p:sp>
          <p:nvSpPr>
            <p:cNvPr id="32780" name="WordArt 9"/>
            <p:cNvSpPr>
              <a:spLocks noChangeArrowheads="1" noChangeShapeType="1" noTextEdit="1"/>
            </p:cNvSpPr>
            <p:nvPr/>
          </p:nvSpPr>
          <p:spPr bwMode="auto">
            <a:xfrm>
              <a:off x="1185" y="1927"/>
              <a:ext cx="4491" cy="15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Arial Black"/>
                </a:rPr>
                <a:t>marry</a:t>
              </a:r>
              <a:endParaRPr lang="zh-CN" altLang="en-US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endParaRPr>
            </a:p>
          </p:txBody>
        </p:sp>
        <p:sp>
          <p:nvSpPr>
            <p:cNvPr id="32781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1791" y="663"/>
              <a:ext cx="1543" cy="108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Arial Black"/>
                </a:rPr>
                <a:t>ME</a:t>
              </a:r>
              <a:endParaRPr lang="zh-CN" altLang="en-US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endParaRPr>
            </a:p>
          </p:txBody>
        </p:sp>
      </p:grpSp>
      <p:sp>
        <p:nvSpPr>
          <p:cNvPr id="32774" name="WordArt 11"/>
          <p:cNvSpPr>
            <a:spLocks noChangeArrowheads="1" noChangeShapeType="1" noTextEdit="1"/>
          </p:cNvSpPr>
          <p:nvPr/>
        </p:nvSpPr>
        <p:spPr bwMode="auto">
          <a:xfrm>
            <a:off x="1620839" y="2625328"/>
            <a:ext cx="503237" cy="14049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rPr>
              <a:t>I</a:t>
            </a:r>
            <a:endParaRPr lang="zh-CN" altLang="en-US" sz="3600" b="1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Arial Black"/>
            </a:endParaRPr>
          </a:p>
        </p:txBody>
      </p:sp>
      <p:sp>
        <p:nvSpPr>
          <p:cNvPr id="37901" name="WordArt 13"/>
          <p:cNvSpPr>
            <a:spLocks noChangeArrowheads="1" noChangeShapeType="1" noTextEdit="1"/>
          </p:cNvSpPr>
          <p:nvPr/>
        </p:nvSpPr>
        <p:spPr bwMode="auto">
          <a:xfrm rot="1020000">
            <a:off x="2484439" y="2462213"/>
            <a:ext cx="6192837" cy="102751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rPr>
              <a:t>COULD</a:t>
            </a:r>
            <a:endParaRPr lang="zh-CN" altLang="en-US" sz="3600" b="1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Arial Black"/>
            </a:endParaRPr>
          </a:p>
        </p:txBody>
      </p:sp>
      <p:sp>
        <p:nvSpPr>
          <p:cNvPr id="37902" name="WordArt 14"/>
          <p:cNvSpPr>
            <a:spLocks noChangeArrowheads="1" noChangeShapeType="1" noTextEdit="1"/>
          </p:cNvSpPr>
          <p:nvPr/>
        </p:nvSpPr>
        <p:spPr bwMode="auto">
          <a:xfrm>
            <a:off x="2411413" y="2907507"/>
            <a:ext cx="1008062" cy="112276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rPr>
              <a:t>f</a:t>
            </a:r>
            <a:endParaRPr lang="zh-CN" altLang="en-US" sz="3600" b="1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Arial Black"/>
            </a:endParaRPr>
          </a:p>
        </p:txBody>
      </p:sp>
      <p:sp>
        <p:nvSpPr>
          <p:cNvPr id="37903" name="WordArt 15"/>
          <p:cNvSpPr>
            <a:spLocks noChangeArrowheads="1" noChangeShapeType="1" noTextEdit="1"/>
          </p:cNvSpPr>
          <p:nvPr/>
        </p:nvSpPr>
        <p:spPr bwMode="auto">
          <a:xfrm rot="540000">
            <a:off x="2843214" y="1331119"/>
            <a:ext cx="1931987" cy="93583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rPr>
              <a:t>BE</a:t>
            </a:r>
            <a:endParaRPr lang="zh-CN" altLang="en-US" sz="3600" b="1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Arial Black"/>
            </a:endParaRPr>
          </a:p>
        </p:txBody>
      </p:sp>
      <p:sp>
        <p:nvSpPr>
          <p:cNvPr id="37905" name="WordArt 17"/>
          <p:cNvSpPr>
            <a:spLocks noChangeArrowheads="1" noChangeShapeType="1" noTextEdit="1"/>
          </p:cNvSpPr>
          <p:nvPr/>
        </p:nvSpPr>
        <p:spPr bwMode="auto">
          <a:xfrm>
            <a:off x="2411413" y="3188494"/>
            <a:ext cx="1008062" cy="84177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rPr>
              <a:t>f</a:t>
            </a:r>
            <a:endParaRPr lang="zh-CN" altLang="en-US" sz="3600" b="1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Arial Black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37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37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-480000">
                                      <p:cBhvr>
                                        <p:cTn id="10" dur="1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xit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1" grpId="0" animBg="1"/>
      <p:bldP spid="37902" grpId="0" animBg="1"/>
      <p:bldP spid="37903" grpId="0" animBg="1"/>
      <p:bldP spid="3790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2" name="Group 10"/>
          <p:cNvGrpSpPr>
            <a:grpSpLocks/>
          </p:cNvGrpSpPr>
          <p:nvPr/>
        </p:nvGrpSpPr>
        <p:grpSpPr bwMode="auto">
          <a:xfrm>
            <a:off x="2843213" y="2031207"/>
            <a:ext cx="2736850" cy="1179910"/>
            <a:chOff x="2245" y="2140"/>
            <a:chExt cx="1724" cy="991"/>
          </a:xfrm>
        </p:grpSpPr>
        <p:sp>
          <p:nvSpPr>
            <p:cNvPr id="6154" name="WordArt 2"/>
            <p:cNvSpPr>
              <a:spLocks noChangeArrowheads="1" noChangeShapeType="1" noTextEdit="1"/>
            </p:cNvSpPr>
            <p:nvPr/>
          </p:nvSpPr>
          <p:spPr bwMode="auto">
            <a:xfrm>
              <a:off x="2245" y="2160"/>
              <a:ext cx="265" cy="93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9600" b="1" kern="10">
                  <a:ln w="9525">
                    <a:solidFill>
                      <a:srgbClr val="000042"/>
                    </a:solidFill>
                    <a:round/>
                    <a:headEnd/>
                    <a:tailEnd/>
                  </a:ln>
                  <a:solidFill>
                    <a:srgbClr val="000042"/>
                  </a:solidFill>
                  <a:latin typeface="Arial"/>
                  <a:cs typeface="Arial"/>
                </a:rPr>
                <a:t>I</a:t>
              </a:r>
              <a:endParaRPr lang="zh-CN" altLang="en-US" sz="9600" b="1" kern="10">
                <a:ln w="9525">
                  <a:solidFill>
                    <a:srgbClr val="000042"/>
                  </a:solidFill>
                  <a:round/>
                  <a:headEnd/>
                  <a:tailEnd/>
                </a:ln>
                <a:solidFill>
                  <a:srgbClr val="000042"/>
                </a:solidFill>
                <a:latin typeface="Arial"/>
                <a:cs typeface="Arial"/>
              </a:endParaRPr>
            </a:p>
          </p:txBody>
        </p:sp>
        <p:sp>
          <p:nvSpPr>
            <p:cNvPr id="6155" name="WordArt 3"/>
            <p:cNvSpPr>
              <a:spLocks noChangeArrowheads="1" noChangeShapeType="1" noTextEdit="1"/>
            </p:cNvSpPr>
            <p:nvPr/>
          </p:nvSpPr>
          <p:spPr bwMode="auto">
            <a:xfrm>
              <a:off x="2608" y="2478"/>
              <a:ext cx="1361" cy="65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rgbClr val="000042"/>
                    </a:solidFill>
                    <a:round/>
                    <a:headEnd/>
                    <a:tailEnd/>
                  </a:ln>
                  <a:solidFill>
                    <a:srgbClr val="000042"/>
                  </a:solidFill>
                  <a:latin typeface="Arial Black"/>
                </a:rPr>
                <a:t>am</a:t>
              </a:r>
              <a:endParaRPr lang="zh-CN" altLang="en-US" sz="3600" b="1" kern="10">
                <a:ln w="9525">
                  <a:solidFill>
                    <a:srgbClr val="000042"/>
                  </a:solidFill>
                  <a:round/>
                  <a:headEnd/>
                  <a:tailEnd/>
                </a:ln>
                <a:solidFill>
                  <a:srgbClr val="000042"/>
                </a:solidFill>
                <a:latin typeface="Arial Black"/>
              </a:endParaRPr>
            </a:p>
          </p:txBody>
        </p:sp>
        <p:sp>
          <p:nvSpPr>
            <p:cNvPr id="6156" name="WordArt 4"/>
            <p:cNvSpPr>
              <a:spLocks noChangeArrowheads="1" noChangeShapeType="1" noTextEdit="1"/>
            </p:cNvSpPr>
            <p:nvPr/>
          </p:nvSpPr>
          <p:spPr bwMode="auto">
            <a:xfrm>
              <a:off x="2608" y="2140"/>
              <a:ext cx="1361" cy="3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rgbClr val="000042"/>
                    </a:solidFill>
                    <a:round/>
                    <a:headEnd/>
                    <a:tailEnd/>
                  </a:ln>
                  <a:solidFill>
                    <a:srgbClr val="000042"/>
                  </a:solidFill>
                  <a:latin typeface="Arial Black"/>
                </a:rPr>
                <a:t>standing</a:t>
              </a:r>
              <a:endParaRPr lang="zh-CN" altLang="en-US" sz="3600" b="1" kern="10">
                <a:ln w="9525">
                  <a:solidFill>
                    <a:srgbClr val="000042"/>
                  </a:solidFill>
                  <a:round/>
                  <a:headEnd/>
                  <a:tailEnd/>
                </a:ln>
                <a:solidFill>
                  <a:srgbClr val="000042"/>
                </a:solidFill>
                <a:latin typeface="Arial Black"/>
              </a:endParaRPr>
            </a:p>
          </p:txBody>
        </p:sp>
      </p:grpSp>
      <p:grpSp>
        <p:nvGrpSpPr>
          <p:cNvPr id="3077" name="Group 5"/>
          <p:cNvGrpSpPr>
            <a:grpSpLocks/>
          </p:cNvGrpSpPr>
          <p:nvPr/>
        </p:nvGrpSpPr>
        <p:grpSpPr bwMode="auto">
          <a:xfrm>
            <a:off x="2843213" y="1807369"/>
            <a:ext cx="420687" cy="1241822"/>
            <a:chOff x="2290" y="981"/>
            <a:chExt cx="265" cy="1043"/>
          </a:xfrm>
        </p:grpSpPr>
        <p:sp>
          <p:nvSpPr>
            <p:cNvPr id="6152" name="WordArt 6"/>
            <p:cNvSpPr>
              <a:spLocks noChangeArrowheads="1" noChangeShapeType="1" noTextEdit="1"/>
            </p:cNvSpPr>
            <p:nvPr/>
          </p:nvSpPr>
          <p:spPr bwMode="auto">
            <a:xfrm>
              <a:off x="2290" y="1253"/>
              <a:ext cx="265" cy="7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9600" b="1" kern="10">
                  <a:ln w="9525">
                    <a:solidFill>
                      <a:srgbClr val="000042"/>
                    </a:solidFill>
                    <a:round/>
                    <a:headEnd/>
                    <a:tailEnd/>
                  </a:ln>
                  <a:solidFill>
                    <a:srgbClr val="000042"/>
                  </a:solidFill>
                  <a:latin typeface="Arial"/>
                  <a:cs typeface="Arial"/>
                </a:rPr>
                <a:t>I</a:t>
              </a:r>
              <a:endParaRPr lang="zh-CN" altLang="en-US" sz="9600" b="1" kern="10">
                <a:ln w="9525">
                  <a:solidFill>
                    <a:srgbClr val="000042"/>
                  </a:solidFill>
                  <a:round/>
                  <a:headEnd/>
                  <a:tailEnd/>
                </a:ln>
                <a:solidFill>
                  <a:srgbClr val="000042"/>
                </a:solidFill>
                <a:latin typeface="Arial"/>
                <a:cs typeface="Arial"/>
              </a:endParaRPr>
            </a:p>
          </p:txBody>
        </p:sp>
        <p:sp>
          <p:nvSpPr>
            <p:cNvPr id="6153" name="WordArt 7"/>
            <p:cNvSpPr>
              <a:spLocks noChangeArrowheads="1" noChangeShapeType="1" noTextEdit="1"/>
            </p:cNvSpPr>
            <p:nvPr/>
          </p:nvSpPr>
          <p:spPr bwMode="auto">
            <a:xfrm>
              <a:off x="2290" y="981"/>
              <a:ext cx="265" cy="18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9600" b="1" kern="10">
                  <a:ln w="9525">
                    <a:solidFill>
                      <a:srgbClr val="000042"/>
                    </a:solidFill>
                    <a:round/>
                    <a:headEnd/>
                    <a:tailEnd/>
                  </a:ln>
                  <a:solidFill>
                    <a:srgbClr val="000042"/>
                  </a:solidFill>
                  <a:latin typeface="Arial"/>
                  <a:cs typeface="Arial"/>
                </a:rPr>
                <a:t>I</a:t>
              </a:r>
              <a:endParaRPr lang="zh-CN" altLang="en-US" sz="9600" b="1" kern="10">
                <a:ln w="9525">
                  <a:solidFill>
                    <a:srgbClr val="000042"/>
                  </a:solidFill>
                  <a:round/>
                  <a:headEnd/>
                  <a:tailEnd/>
                </a:ln>
                <a:solidFill>
                  <a:srgbClr val="000042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080" name="WordArt 8"/>
          <p:cNvSpPr>
            <a:spLocks noChangeArrowheads="1" noChangeShapeType="1" noTextEdit="1"/>
          </p:cNvSpPr>
          <p:nvPr/>
        </p:nvSpPr>
        <p:spPr bwMode="auto">
          <a:xfrm>
            <a:off x="3346450" y="2184797"/>
            <a:ext cx="1441450" cy="885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6600" b="1" kern="10">
                <a:ln w="9525">
                  <a:solidFill>
                    <a:srgbClr val="000042"/>
                  </a:solidFill>
                  <a:round/>
                  <a:headEnd/>
                  <a:tailEnd/>
                </a:ln>
                <a:solidFill>
                  <a:srgbClr val="000042"/>
                </a:solidFill>
                <a:latin typeface="Arial Black"/>
              </a:rPr>
              <a:t>n</a:t>
            </a:r>
            <a:endParaRPr lang="zh-CN" altLang="en-US" sz="6600" b="1" kern="10">
              <a:ln w="9525">
                <a:solidFill>
                  <a:srgbClr val="000042"/>
                </a:solidFill>
                <a:round/>
                <a:headEnd/>
                <a:tailEnd/>
              </a:ln>
              <a:solidFill>
                <a:srgbClr val="000042"/>
              </a:solidFill>
              <a:latin typeface="Arial Black"/>
            </a:endParaRPr>
          </a:p>
        </p:txBody>
      </p:sp>
      <p:sp>
        <p:nvSpPr>
          <p:cNvPr id="3081" name="WordArt 9"/>
          <p:cNvSpPr>
            <a:spLocks noChangeArrowheads="1" noChangeShapeType="1" noTextEdit="1"/>
          </p:cNvSpPr>
          <p:nvPr/>
        </p:nvSpPr>
        <p:spPr bwMode="auto">
          <a:xfrm>
            <a:off x="4859339" y="2801541"/>
            <a:ext cx="720725" cy="2476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400" b="1" kern="10">
                <a:ln w="9525">
                  <a:solidFill>
                    <a:srgbClr val="000042"/>
                  </a:solidFill>
                  <a:round/>
                  <a:headEnd/>
                  <a:tailEnd/>
                </a:ln>
                <a:solidFill>
                  <a:srgbClr val="000042"/>
                </a:solidFill>
                <a:latin typeface="Arial Black"/>
              </a:rPr>
              <a:t>the</a:t>
            </a:r>
            <a:endParaRPr lang="zh-CN" altLang="en-US" sz="1400" b="1" kern="10">
              <a:ln w="9525">
                <a:solidFill>
                  <a:srgbClr val="000042"/>
                </a:solidFill>
                <a:round/>
                <a:headEnd/>
                <a:tailEnd/>
              </a:ln>
              <a:solidFill>
                <a:srgbClr val="000042"/>
              </a:solidFill>
              <a:latin typeface="Arial Black"/>
            </a:endParaRPr>
          </a:p>
        </p:txBody>
      </p:sp>
      <p:sp>
        <p:nvSpPr>
          <p:cNvPr id="6150" name="Rectangle 11"/>
          <p:cNvSpPr>
            <a:spLocks noChangeArrowheads="1"/>
          </p:cNvSpPr>
          <p:nvPr/>
        </p:nvSpPr>
        <p:spPr bwMode="auto">
          <a:xfrm>
            <a:off x="0" y="4462462"/>
            <a:ext cx="9144000" cy="6810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12"/>
          <p:cNvSpPr>
            <a:spLocks noChangeArrowheads="1"/>
          </p:cNvSpPr>
          <p:nvPr/>
        </p:nvSpPr>
        <p:spPr bwMode="auto">
          <a:xfrm>
            <a:off x="0" y="0"/>
            <a:ext cx="9144000" cy="46553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7 -7.72612E-7 L 2.77778E-7 0.21004 " pathEditMode="relative" rAng="0" ptsTypes="AA">
                                      <p:cBhvr>
                                        <p:cTn id="6" dur="5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" dur="5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50"/>
                            </p:stCondLst>
                            <p:childTnLst>
                              <p:par>
                                <p:cTn id="14" presetID="19" presetClass="entr" presetSubtype="1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0" grpId="0" animBg="1"/>
      <p:bldP spid="308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6553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0" y="4462462"/>
            <a:ext cx="9144000" cy="6810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07950" y="627460"/>
            <a:ext cx="2268538" cy="3402806"/>
          </a:xfrm>
          <a:prstGeom prst="rect">
            <a:avLst/>
          </a:prstGeom>
          <a:solidFill>
            <a:srgbClr val="005ADE"/>
          </a:solidFill>
          <a:ln w="9525" algn="ctr">
            <a:solidFill>
              <a:srgbClr val="005AD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3797" name="Group 5"/>
          <p:cNvGrpSpPr>
            <a:grpSpLocks/>
          </p:cNvGrpSpPr>
          <p:nvPr/>
        </p:nvGrpSpPr>
        <p:grpSpPr bwMode="auto">
          <a:xfrm rot="5400000">
            <a:off x="-331192" y="1283295"/>
            <a:ext cx="3099197" cy="2220913"/>
            <a:chOff x="471" y="647"/>
            <a:chExt cx="5205" cy="2799"/>
          </a:xfrm>
        </p:grpSpPr>
        <p:grpSp>
          <p:nvGrpSpPr>
            <p:cNvPr id="33804" name="Group 6"/>
            <p:cNvGrpSpPr>
              <a:grpSpLocks/>
            </p:cNvGrpSpPr>
            <p:nvPr/>
          </p:nvGrpSpPr>
          <p:grpSpPr bwMode="auto">
            <a:xfrm rot="-5400000">
              <a:off x="-175" y="1293"/>
              <a:ext cx="2471" cy="1179"/>
              <a:chOff x="567" y="935"/>
              <a:chExt cx="4944" cy="2359"/>
            </a:xfrm>
          </p:grpSpPr>
          <p:sp>
            <p:nvSpPr>
              <p:cNvPr id="33807" name="WordArt 7"/>
              <p:cNvSpPr>
                <a:spLocks noChangeArrowheads="1" noChangeShapeType="1" noTextEdit="1"/>
              </p:cNvSpPr>
              <p:nvPr/>
            </p:nvSpPr>
            <p:spPr bwMode="auto">
              <a:xfrm>
                <a:off x="567" y="935"/>
                <a:ext cx="3991" cy="122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Arial Black"/>
                  </a:rPr>
                  <a:t>Won't</a:t>
                </a:r>
                <a:endParaRPr lang="zh-CN" altLang="en-US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Arial Black"/>
                </a:endParaRPr>
              </a:p>
            </p:txBody>
          </p:sp>
          <p:sp>
            <p:nvSpPr>
              <p:cNvPr id="33808" name="WordArt 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07" y="2205"/>
                <a:ext cx="2404" cy="108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Arial Black"/>
                  </a:rPr>
                  <a:t>You</a:t>
                </a:r>
                <a:endParaRPr lang="zh-CN" altLang="en-US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Arial Black"/>
                </a:endParaRPr>
              </a:p>
            </p:txBody>
          </p:sp>
        </p:grpSp>
        <p:sp>
          <p:nvSpPr>
            <p:cNvPr id="33805" name="WordArt 9"/>
            <p:cNvSpPr>
              <a:spLocks noChangeArrowheads="1" noChangeShapeType="1" noTextEdit="1"/>
            </p:cNvSpPr>
            <p:nvPr/>
          </p:nvSpPr>
          <p:spPr bwMode="auto">
            <a:xfrm>
              <a:off x="1185" y="1927"/>
              <a:ext cx="4491" cy="15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Arial Black"/>
                </a:rPr>
                <a:t>marry</a:t>
              </a:r>
              <a:endParaRPr lang="zh-CN" altLang="en-US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endParaRPr>
            </a:p>
          </p:txBody>
        </p:sp>
        <p:sp>
          <p:nvSpPr>
            <p:cNvPr id="33806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1791" y="663"/>
              <a:ext cx="1543" cy="108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Arial Black"/>
                </a:rPr>
                <a:t>ME</a:t>
              </a:r>
              <a:endParaRPr lang="zh-CN" altLang="en-US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endParaRPr>
            </a:p>
          </p:txBody>
        </p:sp>
      </p:grpSp>
      <p:sp>
        <p:nvSpPr>
          <p:cNvPr id="33798" name="WordArt 11"/>
          <p:cNvSpPr>
            <a:spLocks noChangeArrowheads="1" noChangeShapeType="1" noTextEdit="1"/>
          </p:cNvSpPr>
          <p:nvPr/>
        </p:nvSpPr>
        <p:spPr bwMode="auto">
          <a:xfrm>
            <a:off x="1620839" y="2625328"/>
            <a:ext cx="503237" cy="14049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rPr>
              <a:t>I</a:t>
            </a:r>
            <a:endParaRPr lang="zh-CN" altLang="en-US" sz="3600" b="1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Arial Black"/>
            </a:endParaRPr>
          </a:p>
        </p:txBody>
      </p:sp>
      <p:sp>
        <p:nvSpPr>
          <p:cNvPr id="39948" name="WordArt 12"/>
          <p:cNvSpPr>
            <a:spLocks noChangeArrowheads="1" noChangeShapeType="1" noTextEdit="1"/>
          </p:cNvSpPr>
          <p:nvPr/>
        </p:nvSpPr>
        <p:spPr bwMode="auto">
          <a:xfrm rot="540000">
            <a:off x="2484439" y="2462213"/>
            <a:ext cx="6192837" cy="102751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rPr>
              <a:t>COULD</a:t>
            </a:r>
            <a:endParaRPr lang="zh-CN" altLang="en-US" sz="3600" b="1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Arial Black"/>
            </a:endParaRPr>
          </a:p>
        </p:txBody>
      </p:sp>
      <p:sp>
        <p:nvSpPr>
          <p:cNvPr id="39950" name="WordArt 14"/>
          <p:cNvSpPr>
            <a:spLocks noChangeArrowheads="1" noChangeShapeType="1" noTextEdit="1"/>
          </p:cNvSpPr>
          <p:nvPr/>
        </p:nvSpPr>
        <p:spPr bwMode="auto">
          <a:xfrm rot="540000">
            <a:off x="2843214" y="1331119"/>
            <a:ext cx="1931987" cy="93583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rPr>
              <a:t>BE</a:t>
            </a:r>
            <a:endParaRPr lang="zh-CN" altLang="en-US" sz="3600" b="1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Arial Black"/>
            </a:endParaRPr>
          </a:p>
        </p:txBody>
      </p:sp>
      <p:sp>
        <p:nvSpPr>
          <p:cNvPr id="39951" name="WordArt 15"/>
          <p:cNvSpPr>
            <a:spLocks noChangeArrowheads="1" noChangeShapeType="1" noTextEdit="1"/>
          </p:cNvSpPr>
          <p:nvPr/>
        </p:nvSpPr>
        <p:spPr bwMode="auto">
          <a:xfrm>
            <a:off x="2411413" y="3188494"/>
            <a:ext cx="1008062" cy="84177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rPr>
              <a:t>f</a:t>
            </a:r>
            <a:endParaRPr lang="zh-CN" altLang="en-US" sz="3600" b="1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Arial Black"/>
            </a:endParaRPr>
          </a:p>
        </p:txBody>
      </p:sp>
      <p:sp>
        <p:nvSpPr>
          <p:cNvPr id="39952" name="WordArt 16"/>
          <p:cNvSpPr>
            <a:spLocks noChangeArrowheads="1" noChangeShapeType="1" noTextEdit="1"/>
          </p:cNvSpPr>
          <p:nvPr/>
        </p:nvSpPr>
        <p:spPr bwMode="auto">
          <a:xfrm>
            <a:off x="2411413" y="3355182"/>
            <a:ext cx="1008062" cy="67508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rPr>
              <a:t>f</a:t>
            </a:r>
            <a:endParaRPr lang="zh-CN" altLang="en-US" sz="3600" b="1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Arial Black"/>
            </a:endParaRPr>
          </a:p>
        </p:txBody>
      </p:sp>
      <p:sp>
        <p:nvSpPr>
          <p:cNvPr id="39953" name="WordArt 17"/>
          <p:cNvSpPr>
            <a:spLocks noChangeArrowheads="1" noChangeShapeType="1" noTextEdit="1"/>
          </p:cNvSpPr>
          <p:nvPr/>
        </p:nvSpPr>
        <p:spPr bwMode="auto">
          <a:xfrm rot="240000">
            <a:off x="2555876" y="1522810"/>
            <a:ext cx="3743325" cy="93583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rPr>
              <a:t>TALL</a:t>
            </a:r>
            <a:endParaRPr lang="zh-CN" altLang="en-US" sz="3600" b="1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Arial Black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7 -0.00949 C 0.00035 -0.01528 0.00348 -0.01945 0.00973 -0.02292 C 0.01736 -0.03241 0.00747 -0.0213 0.01632 -0.02732 C 0.01771 -0.02801 0.01771 -0.02963 0.01875 -0.03079 C 0.02032 -0.03171 0.02205 -0.0331 0.02396 -0.03403 C 0.03021 -0.0375 0.03716 -0.03889 0.04323 -0.0419 C 0.04723 -0.04375 0.05209 -0.04722 0.05608 -0.04931 C 0.06945 -0.04931 0.08282 -0.04931 0.09601 -0.04861 C 0.10052 -0.04815 0.10886 -0.04607 0.10886 -0.04583 C 0.11736 -0.04144 0.12813 -0.03912 0.13733 -0.03519 C 0.1408 -0.03357 0.14358 -0.03102 0.1474 -0.0294 C 0.14983 -0.02847 0.15521 -0.02732 0.15521 -0.02708 C 0.16077 -0.02246 0.1691 -0.01898 0.1717 -0.01181 C 0.17275 -0.00949 0.17448 -0.00533 0.17448 -0.00509 C 0.175 -0.00255 0.17153 0.02778 0.17466 0.02847 C 0.17761 0.02893 0.1783 -0.00255 0.18073 -0.00394 C 0.18229 -0.00463 0.18334 -0.00556 0.18473 -0.00625 C 0.18716 -0.00926 0.19497 -0.01528 0.19879 -0.01736 C 0.20209 -0.01921 0.2092 -0.02176 0.2092 -0.02153 C 0.24427 -0.02107 0.26268 -0.02107 0.29271 -0.01736 C 0.29497 -0.01667 0.29705 -0.01574 0.29914 -0.01528 C 0.30174 -0.01412 0.30434 -0.01366 0.30695 -0.01296 C 0.31129 -0.01134 0.31997 -0.00857 0.31997 -0.00833 C 0.32604 -0.00301 0.33108 -0.00463 0.33785 -0.0007 C 0.34306 0.00254 0.35087 0.00879 0.35712 0.01065 C 0.36407 0.01667 0.37414 0.02222 0.38264 0.02708 C 0.38629 0.03287 0.39098 0.03657 0.39566 0.04167 C 0.40226 0.04884 0.39462 0.02824 0.39948 0.03634 C 0.40104 0.03866 0.39844 0.03796 0.40087 0.03958 C 0.40521 0.0419 0.41146 0.04815 0.41146 0.05092 " pathEditMode="relative" rAng="0" ptsTypes="ffffffffffffffffffffffffffffff">
                                      <p:cBhvr>
                                        <p:cTn id="10" dur="200" fill="hold"/>
                                        <p:tgtEl>
                                          <p:spTgt spid="399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12" y="101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40000">
                                      <p:cBhvr>
                                        <p:cTn id="12" dur="100" fill="hold"/>
                                        <p:tgtEl>
                                          <p:spTgt spid="399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540000">
                                      <p:cBhvr>
                                        <p:cTn id="14" dur="100" fill="hold"/>
                                        <p:tgtEl>
                                          <p:spTgt spid="399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300000">
                                      <p:cBhvr>
                                        <p:cTn id="16" dur="100" fill="hold"/>
                                        <p:tgtEl>
                                          <p:spTgt spid="399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" fill="hold"/>
                                        <p:tgtEl>
                                          <p:spTgt spid="39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" fill="hold"/>
                                        <p:tgtEl>
                                          <p:spTgt spid="39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8" grpId="0" animBg="1"/>
      <p:bldP spid="39950" grpId="0" animBg="1"/>
      <p:bldP spid="39950" grpId="1" animBg="1"/>
      <p:bldP spid="39950" grpId="2" animBg="1"/>
      <p:bldP spid="39951" grpId="0" animBg="1"/>
      <p:bldP spid="39952" grpId="0" animBg="1"/>
      <p:bldP spid="3995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6553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4462462"/>
            <a:ext cx="9144000" cy="6810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07950" y="627460"/>
            <a:ext cx="2268538" cy="3402806"/>
          </a:xfrm>
          <a:prstGeom prst="rect">
            <a:avLst/>
          </a:prstGeom>
          <a:solidFill>
            <a:srgbClr val="005ADE"/>
          </a:solidFill>
          <a:ln w="9525" algn="ctr">
            <a:solidFill>
              <a:srgbClr val="005AD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4821" name="Group 5"/>
          <p:cNvGrpSpPr>
            <a:grpSpLocks/>
          </p:cNvGrpSpPr>
          <p:nvPr/>
        </p:nvGrpSpPr>
        <p:grpSpPr bwMode="auto">
          <a:xfrm rot="5400000">
            <a:off x="-331192" y="1283295"/>
            <a:ext cx="3099197" cy="2220913"/>
            <a:chOff x="471" y="647"/>
            <a:chExt cx="5205" cy="2799"/>
          </a:xfrm>
        </p:grpSpPr>
        <p:grpSp>
          <p:nvGrpSpPr>
            <p:cNvPr id="34830" name="Group 6"/>
            <p:cNvGrpSpPr>
              <a:grpSpLocks/>
            </p:cNvGrpSpPr>
            <p:nvPr/>
          </p:nvGrpSpPr>
          <p:grpSpPr bwMode="auto">
            <a:xfrm rot="-5400000">
              <a:off x="-175" y="1293"/>
              <a:ext cx="2471" cy="1179"/>
              <a:chOff x="567" y="935"/>
              <a:chExt cx="4944" cy="2359"/>
            </a:xfrm>
          </p:grpSpPr>
          <p:sp>
            <p:nvSpPr>
              <p:cNvPr id="34833" name="WordArt 7"/>
              <p:cNvSpPr>
                <a:spLocks noChangeArrowheads="1" noChangeShapeType="1" noTextEdit="1"/>
              </p:cNvSpPr>
              <p:nvPr/>
            </p:nvSpPr>
            <p:spPr bwMode="auto">
              <a:xfrm>
                <a:off x="567" y="935"/>
                <a:ext cx="3991" cy="122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Arial Black"/>
                  </a:rPr>
                  <a:t>Won't</a:t>
                </a:r>
                <a:endParaRPr lang="zh-CN" altLang="en-US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Arial Black"/>
                </a:endParaRPr>
              </a:p>
            </p:txBody>
          </p:sp>
          <p:sp>
            <p:nvSpPr>
              <p:cNvPr id="34834" name="WordArt 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07" y="2205"/>
                <a:ext cx="2404" cy="108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Arial Black"/>
                  </a:rPr>
                  <a:t>You</a:t>
                </a:r>
                <a:endParaRPr lang="zh-CN" altLang="en-US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Arial Black"/>
                </a:endParaRPr>
              </a:p>
            </p:txBody>
          </p:sp>
        </p:grpSp>
        <p:sp>
          <p:nvSpPr>
            <p:cNvPr id="34831" name="WordArt 9"/>
            <p:cNvSpPr>
              <a:spLocks noChangeArrowheads="1" noChangeShapeType="1" noTextEdit="1"/>
            </p:cNvSpPr>
            <p:nvPr/>
          </p:nvSpPr>
          <p:spPr bwMode="auto">
            <a:xfrm>
              <a:off x="1185" y="1927"/>
              <a:ext cx="4491" cy="15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Arial Black"/>
                </a:rPr>
                <a:t>marry</a:t>
              </a:r>
              <a:endParaRPr lang="zh-CN" altLang="en-US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endParaRPr>
            </a:p>
          </p:txBody>
        </p:sp>
        <p:sp>
          <p:nvSpPr>
            <p:cNvPr id="34832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1791" y="663"/>
              <a:ext cx="1543" cy="108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Arial Black"/>
                </a:rPr>
                <a:t>ME</a:t>
              </a:r>
              <a:endParaRPr lang="zh-CN" altLang="en-US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endParaRPr>
            </a:p>
          </p:txBody>
        </p:sp>
      </p:grpSp>
      <p:sp>
        <p:nvSpPr>
          <p:cNvPr id="34822" name="WordArt 11"/>
          <p:cNvSpPr>
            <a:spLocks noChangeArrowheads="1" noChangeShapeType="1" noTextEdit="1"/>
          </p:cNvSpPr>
          <p:nvPr/>
        </p:nvSpPr>
        <p:spPr bwMode="auto">
          <a:xfrm>
            <a:off x="1620839" y="2625328"/>
            <a:ext cx="503237" cy="14049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rPr>
              <a:t>I</a:t>
            </a:r>
            <a:endParaRPr lang="zh-CN" altLang="en-US" sz="3600" b="1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Arial Black"/>
            </a:endParaRPr>
          </a:p>
        </p:txBody>
      </p:sp>
      <p:grpSp>
        <p:nvGrpSpPr>
          <p:cNvPr id="40981" name="Group 21"/>
          <p:cNvGrpSpPr>
            <a:grpSpLocks/>
          </p:cNvGrpSpPr>
          <p:nvPr/>
        </p:nvGrpSpPr>
        <p:grpSpPr bwMode="auto">
          <a:xfrm>
            <a:off x="2484439" y="1545431"/>
            <a:ext cx="6192837" cy="1966913"/>
            <a:chOff x="1565" y="1298"/>
            <a:chExt cx="3901" cy="1652"/>
          </a:xfrm>
        </p:grpSpPr>
        <p:sp>
          <p:nvSpPr>
            <p:cNvPr id="34827" name="WordArt 12"/>
            <p:cNvSpPr>
              <a:spLocks noChangeArrowheads="1" noChangeShapeType="1" noTextEdit="1"/>
            </p:cNvSpPr>
            <p:nvPr/>
          </p:nvSpPr>
          <p:spPr bwMode="auto">
            <a:xfrm rot="240000">
              <a:off x="1565" y="2087"/>
              <a:ext cx="3901" cy="8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Arial Black"/>
                </a:rPr>
                <a:t>COULD</a:t>
              </a:r>
              <a:endParaRPr lang="zh-CN" altLang="en-US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endParaRPr>
            </a:p>
          </p:txBody>
        </p:sp>
        <p:sp>
          <p:nvSpPr>
            <p:cNvPr id="34828" name="WordArt 13"/>
            <p:cNvSpPr>
              <a:spLocks noChangeArrowheads="1" noChangeShapeType="1" noTextEdit="1"/>
            </p:cNvSpPr>
            <p:nvPr/>
          </p:nvSpPr>
          <p:spPr bwMode="auto">
            <a:xfrm rot="240000">
              <a:off x="4150" y="1363"/>
              <a:ext cx="1217" cy="78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Arial Black"/>
                </a:rPr>
                <a:t>BE</a:t>
              </a:r>
              <a:endParaRPr lang="zh-CN" altLang="en-US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endParaRPr>
            </a:p>
          </p:txBody>
        </p:sp>
        <p:sp>
          <p:nvSpPr>
            <p:cNvPr id="34829" name="WordArt 16"/>
            <p:cNvSpPr>
              <a:spLocks noChangeArrowheads="1" noChangeShapeType="1" noTextEdit="1"/>
            </p:cNvSpPr>
            <p:nvPr/>
          </p:nvSpPr>
          <p:spPr bwMode="auto">
            <a:xfrm rot="240000">
              <a:off x="1610" y="1298"/>
              <a:ext cx="2358" cy="78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Arial Black"/>
                </a:rPr>
                <a:t>TALL</a:t>
              </a:r>
              <a:endParaRPr lang="zh-CN" altLang="en-US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endParaRPr>
            </a:p>
          </p:txBody>
        </p:sp>
      </p:grpSp>
      <p:sp>
        <p:nvSpPr>
          <p:cNvPr id="40977" name="WordArt 17"/>
          <p:cNvSpPr>
            <a:spLocks noChangeArrowheads="1" noChangeShapeType="1" noTextEdit="1"/>
          </p:cNvSpPr>
          <p:nvPr/>
        </p:nvSpPr>
        <p:spPr bwMode="auto">
          <a:xfrm rot="60000">
            <a:off x="2555875" y="860823"/>
            <a:ext cx="2736850" cy="73937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rPr>
              <a:t>GUY</a:t>
            </a:r>
            <a:endParaRPr lang="zh-CN" altLang="en-US" sz="3600" b="1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Arial Black"/>
            </a:endParaRPr>
          </a:p>
        </p:txBody>
      </p:sp>
      <p:sp>
        <p:nvSpPr>
          <p:cNvPr id="40979" name="WordArt 19"/>
          <p:cNvSpPr>
            <a:spLocks noChangeArrowheads="1" noChangeShapeType="1" noTextEdit="1"/>
          </p:cNvSpPr>
          <p:nvPr/>
        </p:nvSpPr>
        <p:spPr bwMode="auto">
          <a:xfrm>
            <a:off x="2411413" y="3436144"/>
            <a:ext cx="1008062" cy="59412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rPr>
              <a:t>f</a:t>
            </a:r>
            <a:endParaRPr lang="zh-CN" altLang="en-US" sz="3600" b="1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Arial Black"/>
            </a:endParaRPr>
          </a:p>
        </p:txBody>
      </p:sp>
      <p:sp>
        <p:nvSpPr>
          <p:cNvPr id="40982" name="WordArt 22"/>
          <p:cNvSpPr>
            <a:spLocks noChangeArrowheads="1" noChangeShapeType="1" noTextEdit="1"/>
          </p:cNvSpPr>
          <p:nvPr/>
        </p:nvSpPr>
        <p:spPr bwMode="auto">
          <a:xfrm>
            <a:off x="2411413" y="3355182"/>
            <a:ext cx="1008062" cy="67508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rPr>
              <a:t>f</a:t>
            </a:r>
            <a:endParaRPr lang="zh-CN" altLang="en-US" sz="3600" b="1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Arial Black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40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40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80000">
                                      <p:cBhvr>
                                        <p:cTn id="14" dur="100" fill="hold"/>
                                        <p:tgtEl>
                                          <p:spTgt spid="409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7" grpId="0" animBg="1"/>
      <p:bldP spid="40979" grpId="0" animBg="1"/>
      <p:bldP spid="4098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6553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4462462"/>
            <a:ext cx="9144000" cy="6810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07950" y="627460"/>
            <a:ext cx="2268538" cy="3402806"/>
          </a:xfrm>
          <a:prstGeom prst="rect">
            <a:avLst/>
          </a:prstGeom>
          <a:solidFill>
            <a:srgbClr val="005ADE"/>
          </a:solidFill>
          <a:ln w="9525" algn="ctr">
            <a:solidFill>
              <a:srgbClr val="005AD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5845" name="Group 5"/>
          <p:cNvGrpSpPr>
            <a:grpSpLocks/>
          </p:cNvGrpSpPr>
          <p:nvPr/>
        </p:nvGrpSpPr>
        <p:grpSpPr bwMode="auto">
          <a:xfrm rot="5400000">
            <a:off x="-331192" y="1283295"/>
            <a:ext cx="3099197" cy="2220913"/>
            <a:chOff x="471" y="647"/>
            <a:chExt cx="5205" cy="2799"/>
          </a:xfrm>
        </p:grpSpPr>
        <p:grpSp>
          <p:nvGrpSpPr>
            <p:cNvPr id="35853" name="Group 6"/>
            <p:cNvGrpSpPr>
              <a:grpSpLocks/>
            </p:cNvGrpSpPr>
            <p:nvPr/>
          </p:nvGrpSpPr>
          <p:grpSpPr bwMode="auto">
            <a:xfrm rot="-5400000">
              <a:off x="-175" y="1293"/>
              <a:ext cx="2471" cy="1179"/>
              <a:chOff x="567" y="935"/>
              <a:chExt cx="4944" cy="2359"/>
            </a:xfrm>
          </p:grpSpPr>
          <p:sp>
            <p:nvSpPr>
              <p:cNvPr id="35856" name="WordArt 7"/>
              <p:cNvSpPr>
                <a:spLocks noChangeArrowheads="1" noChangeShapeType="1" noTextEdit="1"/>
              </p:cNvSpPr>
              <p:nvPr/>
            </p:nvSpPr>
            <p:spPr bwMode="auto">
              <a:xfrm>
                <a:off x="567" y="935"/>
                <a:ext cx="3991" cy="122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Arial Black"/>
                  </a:rPr>
                  <a:t>Won't</a:t>
                </a:r>
                <a:endParaRPr lang="zh-CN" altLang="en-US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Arial Black"/>
                </a:endParaRPr>
              </a:p>
            </p:txBody>
          </p:sp>
          <p:sp>
            <p:nvSpPr>
              <p:cNvPr id="35857" name="WordArt 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07" y="2205"/>
                <a:ext cx="2404" cy="108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Arial Black"/>
                  </a:rPr>
                  <a:t>You</a:t>
                </a:r>
                <a:endParaRPr lang="zh-CN" altLang="en-US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Arial Black"/>
                </a:endParaRPr>
              </a:p>
            </p:txBody>
          </p:sp>
        </p:grpSp>
        <p:sp>
          <p:nvSpPr>
            <p:cNvPr id="35854" name="WordArt 9"/>
            <p:cNvSpPr>
              <a:spLocks noChangeArrowheads="1" noChangeShapeType="1" noTextEdit="1"/>
            </p:cNvSpPr>
            <p:nvPr/>
          </p:nvSpPr>
          <p:spPr bwMode="auto">
            <a:xfrm>
              <a:off x="1185" y="1927"/>
              <a:ext cx="4491" cy="15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Arial Black"/>
                </a:rPr>
                <a:t>marry</a:t>
              </a:r>
              <a:endParaRPr lang="zh-CN" altLang="en-US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endParaRPr>
            </a:p>
          </p:txBody>
        </p:sp>
        <p:sp>
          <p:nvSpPr>
            <p:cNvPr id="35855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1791" y="663"/>
              <a:ext cx="1543" cy="108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Arial Black"/>
                </a:rPr>
                <a:t>ME</a:t>
              </a:r>
              <a:endParaRPr lang="zh-CN" altLang="en-US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endParaRPr>
            </a:p>
          </p:txBody>
        </p:sp>
      </p:grpSp>
      <p:sp>
        <p:nvSpPr>
          <p:cNvPr id="35846" name="WordArt 11"/>
          <p:cNvSpPr>
            <a:spLocks noChangeArrowheads="1" noChangeShapeType="1" noTextEdit="1"/>
          </p:cNvSpPr>
          <p:nvPr/>
        </p:nvSpPr>
        <p:spPr bwMode="auto">
          <a:xfrm>
            <a:off x="1620839" y="2625328"/>
            <a:ext cx="503237" cy="14049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rPr>
              <a:t>I</a:t>
            </a:r>
            <a:endParaRPr lang="zh-CN" altLang="en-US" sz="3600" b="1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Arial Black"/>
            </a:endParaRPr>
          </a:p>
        </p:txBody>
      </p:sp>
      <p:sp>
        <p:nvSpPr>
          <p:cNvPr id="41996" name="WordArt 12"/>
          <p:cNvSpPr>
            <a:spLocks noChangeArrowheads="1" noChangeShapeType="1" noTextEdit="1"/>
          </p:cNvSpPr>
          <p:nvPr/>
        </p:nvSpPr>
        <p:spPr bwMode="auto">
          <a:xfrm rot="60000">
            <a:off x="2484439" y="2462213"/>
            <a:ext cx="6192837" cy="102751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rPr>
              <a:t>COULD</a:t>
            </a:r>
            <a:endParaRPr lang="zh-CN" altLang="en-US" sz="3600" b="1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Arial Black"/>
            </a:endParaRPr>
          </a:p>
        </p:txBody>
      </p:sp>
      <p:sp>
        <p:nvSpPr>
          <p:cNvPr id="41997" name="WordArt 13"/>
          <p:cNvSpPr>
            <a:spLocks noChangeArrowheads="1" noChangeShapeType="1" noTextEdit="1"/>
          </p:cNvSpPr>
          <p:nvPr/>
        </p:nvSpPr>
        <p:spPr bwMode="auto">
          <a:xfrm rot="60000">
            <a:off x="6588125" y="1600201"/>
            <a:ext cx="1931988" cy="93583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rPr>
              <a:t>BE</a:t>
            </a:r>
            <a:endParaRPr lang="zh-CN" altLang="en-US" sz="3600" b="1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Arial Black"/>
            </a:endParaRPr>
          </a:p>
        </p:txBody>
      </p:sp>
      <p:sp>
        <p:nvSpPr>
          <p:cNvPr id="41999" name="WordArt 15"/>
          <p:cNvSpPr>
            <a:spLocks noChangeArrowheads="1" noChangeShapeType="1" noTextEdit="1"/>
          </p:cNvSpPr>
          <p:nvPr/>
        </p:nvSpPr>
        <p:spPr bwMode="auto">
          <a:xfrm rot="60000">
            <a:off x="2555876" y="1582342"/>
            <a:ext cx="3743325" cy="93583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rPr>
              <a:t>TALL</a:t>
            </a:r>
            <a:endParaRPr lang="zh-CN" altLang="en-US" sz="3600" b="1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Arial Black"/>
            </a:endParaRPr>
          </a:p>
        </p:txBody>
      </p:sp>
      <p:sp>
        <p:nvSpPr>
          <p:cNvPr id="35850" name="WordArt 17"/>
          <p:cNvSpPr>
            <a:spLocks noChangeArrowheads="1" noChangeShapeType="1" noTextEdit="1"/>
          </p:cNvSpPr>
          <p:nvPr/>
        </p:nvSpPr>
        <p:spPr bwMode="auto">
          <a:xfrm>
            <a:off x="2411413" y="3489723"/>
            <a:ext cx="1008062" cy="54054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rPr>
              <a:t>f</a:t>
            </a:r>
            <a:endParaRPr lang="zh-CN" altLang="en-US" sz="3600" b="1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Arial Black"/>
            </a:endParaRPr>
          </a:p>
        </p:txBody>
      </p:sp>
      <p:sp>
        <p:nvSpPr>
          <p:cNvPr id="42003" name="WordArt 19"/>
          <p:cNvSpPr>
            <a:spLocks noChangeArrowheads="1" noChangeShapeType="1" noTextEdit="1"/>
          </p:cNvSpPr>
          <p:nvPr/>
        </p:nvSpPr>
        <p:spPr bwMode="auto">
          <a:xfrm>
            <a:off x="2555875" y="860823"/>
            <a:ext cx="2736850" cy="73937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rPr>
              <a:t>GUY</a:t>
            </a:r>
            <a:endParaRPr lang="zh-CN" altLang="en-US" sz="3600" b="1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Arial Black"/>
            </a:endParaRPr>
          </a:p>
        </p:txBody>
      </p:sp>
      <p:sp>
        <p:nvSpPr>
          <p:cNvPr id="42004" name="WordArt 20"/>
          <p:cNvSpPr>
            <a:spLocks noChangeArrowheads="1" noChangeShapeType="1" noTextEdit="1"/>
          </p:cNvSpPr>
          <p:nvPr/>
        </p:nvSpPr>
        <p:spPr bwMode="auto">
          <a:xfrm>
            <a:off x="2554288" y="865585"/>
            <a:ext cx="3529012" cy="73937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rPr>
              <a:t>VERY</a:t>
            </a:r>
            <a:endParaRPr lang="zh-CN" altLang="en-US" sz="3600" b="1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Arial Black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C 0.00104 -0.00856 0.00208 -0.01181 0.00694 -0.01667 C 0.01163 -0.02685 0.01996 -0.03264 0.02673 -0.03889 C 0.02777 -0.03958 0.03368 -0.04722 0.03541 -0.04815 C 0.03906 -0.05046 0.0434 -0.05046 0.04652 -0.0537 C 0.0533 -0.06042 0.06093 -0.06528 0.06892 -0.06852 C 0.08576 -0.06782 0.1026 -0.06829 0.11944 -0.06667 C 0.13889 -0.06481 0.15399 -0.04583 0.17135 -0.03704 C 0.17586 -0.03194 0.18489 -0.02176 0.18993 -0.01852 C 0.19218 -0.0169 0.19722 -0.01481 0.19722 -0.01458 C 0.19913 -0.0162 0.20416 -0.01968 0.2059 -0.02222 C 0.21267 -0.03241 0.20607 -0.02801 0.21336 -0.03148 C 0.21927 -0.04329 0.22656 -0.04838 0.23559 -0.0537 C 0.24791 -0.05301 0.26041 -0.05278 0.27257 -0.05185 C 0.28402 -0.05093 0.29514 -0.04421 0.3059 -0.03889 C 0.31753 -0.0331 0.33038 -0.03056 0.34166 -0.02407 C 0.34739 -0.02083 0.35243 -0.01643 0.35781 -0.01296 C 0.36007 -0.01134 0.36302 -0.01134 0.3651 -0.00926 C 0.36805 -0.00648 0.37448 -3.7037E-7 0.37795 -3.7037E-7 " pathEditMode="relative" rAng="0" ptsTypes="ffffffffffffffffffA">
                                      <p:cBhvr>
                                        <p:cTn id="6" dur="100" fill="hold"/>
                                        <p:tgtEl>
                                          <p:spTgt spid="42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9" y="-342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" fill="hold"/>
                                        <p:tgtEl>
                                          <p:spTgt spid="42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" fill="hold"/>
                                        <p:tgtEl>
                                          <p:spTgt spid="42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60000">
                                      <p:cBhvr>
                                        <p:cTn id="12" dur="100" fill="hold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60000">
                                      <p:cBhvr>
                                        <p:cTn id="14" dur="100" fill="hold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60000">
                                      <p:cBhvr>
                                        <p:cTn id="16" dur="1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6" grpId="0" animBg="1"/>
      <p:bldP spid="41997" grpId="0" animBg="1"/>
      <p:bldP spid="41999" grpId="0" animBg="1"/>
      <p:bldP spid="42003" grpId="0" animBg="1"/>
      <p:bldP spid="4200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6553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4462462"/>
            <a:ext cx="9144000" cy="6810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07950" y="627460"/>
            <a:ext cx="2268538" cy="3402806"/>
          </a:xfrm>
          <a:prstGeom prst="rect">
            <a:avLst/>
          </a:prstGeom>
          <a:solidFill>
            <a:srgbClr val="005ADE"/>
          </a:solidFill>
          <a:ln w="9525" algn="ctr">
            <a:solidFill>
              <a:srgbClr val="005AD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6869" name="Group 5"/>
          <p:cNvGrpSpPr>
            <a:grpSpLocks/>
          </p:cNvGrpSpPr>
          <p:nvPr/>
        </p:nvGrpSpPr>
        <p:grpSpPr bwMode="auto">
          <a:xfrm rot="5400000">
            <a:off x="-331192" y="1283295"/>
            <a:ext cx="3099197" cy="2220913"/>
            <a:chOff x="471" y="647"/>
            <a:chExt cx="5205" cy="2799"/>
          </a:xfrm>
        </p:grpSpPr>
        <p:grpSp>
          <p:nvGrpSpPr>
            <p:cNvPr id="36880" name="Group 6"/>
            <p:cNvGrpSpPr>
              <a:grpSpLocks/>
            </p:cNvGrpSpPr>
            <p:nvPr/>
          </p:nvGrpSpPr>
          <p:grpSpPr bwMode="auto">
            <a:xfrm rot="-5400000">
              <a:off x="-175" y="1293"/>
              <a:ext cx="2471" cy="1179"/>
              <a:chOff x="567" y="935"/>
              <a:chExt cx="4944" cy="2359"/>
            </a:xfrm>
          </p:grpSpPr>
          <p:sp>
            <p:nvSpPr>
              <p:cNvPr id="36883" name="WordArt 7"/>
              <p:cNvSpPr>
                <a:spLocks noChangeArrowheads="1" noChangeShapeType="1" noTextEdit="1"/>
              </p:cNvSpPr>
              <p:nvPr/>
            </p:nvSpPr>
            <p:spPr bwMode="auto">
              <a:xfrm>
                <a:off x="567" y="935"/>
                <a:ext cx="3991" cy="122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Arial Black"/>
                  </a:rPr>
                  <a:t>Won't</a:t>
                </a:r>
                <a:endParaRPr lang="zh-CN" altLang="en-US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Arial Black"/>
                </a:endParaRPr>
              </a:p>
            </p:txBody>
          </p:sp>
          <p:sp>
            <p:nvSpPr>
              <p:cNvPr id="36884" name="WordArt 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07" y="2205"/>
                <a:ext cx="2404" cy="108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Arial Black"/>
                  </a:rPr>
                  <a:t>You</a:t>
                </a:r>
                <a:endParaRPr lang="zh-CN" altLang="en-US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Arial Black"/>
                </a:endParaRPr>
              </a:p>
            </p:txBody>
          </p:sp>
        </p:grpSp>
        <p:sp>
          <p:nvSpPr>
            <p:cNvPr id="36881" name="WordArt 9"/>
            <p:cNvSpPr>
              <a:spLocks noChangeArrowheads="1" noChangeShapeType="1" noTextEdit="1"/>
            </p:cNvSpPr>
            <p:nvPr/>
          </p:nvSpPr>
          <p:spPr bwMode="auto">
            <a:xfrm>
              <a:off x="1185" y="1927"/>
              <a:ext cx="4491" cy="15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Arial Black"/>
                </a:rPr>
                <a:t>marry</a:t>
              </a:r>
              <a:endParaRPr lang="zh-CN" altLang="en-US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endParaRPr>
            </a:p>
          </p:txBody>
        </p:sp>
        <p:sp>
          <p:nvSpPr>
            <p:cNvPr id="36882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1791" y="663"/>
              <a:ext cx="1543" cy="108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Arial Black"/>
                </a:rPr>
                <a:t>ME</a:t>
              </a:r>
              <a:endParaRPr lang="zh-CN" altLang="en-US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endParaRPr>
            </a:p>
          </p:txBody>
        </p:sp>
      </p:grpSp>
      <p:sp>
        <p:nvSpPr>
          <p:cNvPr id="36870" name="WordArt 11"/>
          <p:cNvSpPr>
            <a:spLocks noChangeArrowheads="1" noChangeShapeType="1" noTextEdit="1"/>
          </p:cNvSpPr>
          <p:nvPr/>
        </p:nvSpPr>
        <p:spPr bwMode="auto">
          <a:xfrm>
            <a:off x="1620839" y="2625328"/>
            <a:ext cx="503237" cy="14049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rPr>
              <a:t>I</a:t>
            </a:r>
            <a:endParaRPr lang="zh-CN" altLang="en-US" sz="3600" b="1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Arial Black"/>
            </a:endParaRPr>
          </a:p>
        </p:txBody>
      </p:sp>
      <p:sp>
        <p:nvSpPr>
          <p:cNvPr id="43023" name="WordArt 15"/>
          <p:cNvSpPr>
            <a:spLocks noChangeArrowheads="1" noChangeShapeType="1" noTextEdit="1"/>
          </p:cNvSpPr>
          <p:nvPr/>
        </p:nvSpPr>
        <p:spPr bwMode="auto">
          <a:xfrm>
            <a:off x="2411413" y="3489723"/>
            <a:ext cx="1008062" cy="54054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rPr>
              <a:t>f</a:t>
            </a:r>
            <a:endParaRPr lang="zh-CN" altLang="en-US" sz="3600" b="1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Arial Black"/>
            </a:endParaRPr>
          </a:p>
        </p:txBody>
      </p:sp>
      <p:grpSp>
        <p:nvGrpSpPr>
          <p:cNvPr id="43028" name="Group 20"/>
          <p:cNvGrpSpPr>
            <a:grpSpLocks/>
          </p:cNvGrpSpPr>
          <p:nvPr/>
        </p:nvGrpSpPr>
        <p:grpSpPr bwMode="auto">
          <a:xfrm>
            <a:off x="2484439" y="844154"/>
            <a:ext cx="6264275" cy="2645569"/>
            <a:chOff x="1565" y="709"/>
            <a:chExt cx="3946" cy="2222"/>
          </a:xfrm>
        </p:grpSpPr>
        <p:sp>
          <p:nvSpPr>
            <p:cNvPr id="36874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1565" y="2068"/>
              <a:ext cx="3901" cy="8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Arial Black"/>
                </a:rPr>
                <a:t>COULD</a:t>
              </a:r>
              <a:endParaRPr lang="zh-CN" altLang="en-US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endParaRPr>
            </a:p>
          </p:txBody>
        </p:sp>
        <p:grpSp>
          <p:nvGrpSpPr>
            <p:cNvPr id="36875" name="Group 19"/>
            <p:cNvGrpSpPr>
              <a:grpSpLocks/>
            </p:cNvGrpSpPr>
            <p:nvPr/>
          </p:nvGrpSpPr>
          <p:grpSpPr bwMode="auto">
            <a:xfrm>
              <a:off x="1610" y="709"/>
              <a:ext cx="3901" cy="1421"/>
              <a:chOff x="1610" y="709"/>
              <a:chExt cx="3901" cy="1421"/>
            </a:xfrm>
          </p:grpSpPr>
          <p:sp>
            <p:nvSpPr>
              <p:cNvPr id="36876" name="WordArt 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50" y="1344"/>
                <a:ext cx="1217" cy="78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Arial Black"/>
                  </a:rPr>
                  <a:t>BE</a:t>
                </a:r>
                <a:endParaRPr lang="zh-CN" altLang="en-US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Arial Black"/>
                </a:endParaRPr>
              </a:p>
            </p:txBody>
          </p:sp>
          <p:sp>
            <p:nvSpPr>
              <p:cNvPr id="36877" name="WordArt 1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10" y="1329"/>
                <a:ext cx="2358" cy="78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Arial Black"/>
                  </a:rPr>
                  <a:t>TALL</a:t>
                </a:r>
                <a:endParaRPr lang="zh-CN" altLang="en-US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Arial Black"/>
                </a:endParaRPr>
              </a:p>
            </p:txBody>
          </p:sp>
          <p:sp>
            <p:nvSpPr>
              <p:cNvPr id="36878" name="WordArt 1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87" y="709"/>
                <a:ext cx="1724" cy="62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Arial Black"/>
                  </a:rPr>
                  <a:t>GUY</a:t>
                </a:r>
                <a:endParaRPr lang="zh-CN" altLang="en-US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Arial Black"/>
                </a:endParaRPr>
              </a:p>
            </p:txBody>
          </p:sp>
          <p:sp>
            <p:nvSpPr>
              <p:cNvPr id="36879" name="WordArt 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10" y="717"/>
                <a:ext cx="2223" cy="62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Arial Black"/>
                  </a:rPr>
                  <a:t>VERY</a:t>
                </a:r>
                <a:endParaRPr lang="zh-CN" altLang="en-US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Arial Black"/>
                </a:endParaRPr>
              </a:p>
            </p:txBody>
          </p:sp>
        </p:grpSp>
      </p:grpSp>
      <p:sp>
        <p:nvSpPr>
          <p:cNvPr id="43026" name="WordArt 18"/>
          <p:cNvSpPr>
            <a:spLocks noChangeArrowheads="1" noChangeShapeType="1" noTextEdit="1"/>
          </p:cNvSpPr>
          <p:nvPr/>
        </p:nvSpPr>
        <p:spPr bwMode="auto">
          <a:xfrm>
            <a:off x="2555875" y="681038"/>
            <a:ext cx="6192838" cy="75604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rPr>
              <a:t>HANDSOME</a:t>
            </a:r>
            <a:endParaRPr lang="zh-CN" altLang="en-US" sz="3600" b="1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Arial Black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43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43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1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7037E-6 L 3.88889E-6 0.11018 " pathEditMode="relative" rAng="0" ptsTypes="AA">
                                      <p:cBhvr>
                                        <p:cTn id="13" dur="1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3" grpId="0" animBg="1"/>
      <p:bldP spid="430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56" name="Group 24"/>
          <p:cNvGrpSpPr>
            <a:grpSpLocks/>
          </p:cNvGrpSpPr>
          <p:nvPr/>
        </p:nvGrpSpPr>
        <p:grpSpPr bwMode="auto">
          <a:xfrm>
            <a:off x="107951" y="627460"/>
            <a:ext cx="8640763" cy="3427809"/>
            <a:chOff x="68" y="527"/>
            <a:chExt cx="5443" cy="2879"/>
          </a:xfrm>
        </p:grpSpPr>
        <p:sp>
          <p:nvSpPr>
            <p:cNvPr id="37901" name="Rectangle 4"/>
            <p:cNvSpPr>
              <a:spLocks noChangeArrowheads="1"/>
            </p:cNvSpPr>
            <p:nvPr/>
          </p:nvSpPr>
          <p:spPr bwMode="auto">
            <a:xfrm>
              <a:off x="68" y="527"/>
              <a:ext cx="1429" cy="2858"/>
            </a:xfrm>
            <a:prstGeom prst="rect">
              <a:avLst/>
            </a:prstGeom>
            <a:solidFill>
              <a:srgbClr val="005ADE"/>
            </a:solidFill>
            <a:ln w="9525" algn="ctr">
              <a:solidFill>
                <a:srgbClr val="005AD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latinLnBrk="1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algn="ctr" latinLnBrk="1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algn="ctr" latinLnBrk="1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algn="ctr" latinLnBrk="1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algn="ctr" latinLnBrk="1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37902" name="Group 5"/>
            <p:cNvGrpSpPr>
              <a:grpSpLocks/>
            </p:cNvGrpSpPr>
            <p:nvPr/>
          </p:nvGrpSpPr>
          <p:grpSpPr bwMode="auto">
            <a:xfrm rot="5400000">
              <a:off x="-534" y="1311"/>
              <a:ext cx="2603" cy="1399"/>
              <a:chOff x="471" y="647"/>
              <a:chExt cx="5205" cy="2799"/>
            </a:xfrm>
          </p:grpSpPr>
          <p:grpSp>
            <p:nvGrpSpPr>
              <p:cNvPr id="37913" name="Group 6"/>
              <p:cNvGrpSpPr>
                <a:grpSpLocks/>
              </p:cNvGrpSpPr>
              <p:nvPr/>
            </p:nvGrpSpPr>
            <p:grpSpPr bwMode="auto">
              <a:xfrm rot="-5400000">
                <a:off x="-175" y="1293"/>
                <a:ext cx="2471" cy="1179"/>
                <a:chOff x="567" y="935"/>
                <a:chExt cx="4944" cy="2359"/>
              </a:xfrm>
            </p:grpSpPr>
            <p:sp>
              <p:nvSpPr>
                <p:cNvPr id="37916" name="WordArt 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67" y="935"/>
                  <a:ext cx="3991" cy="122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Arial Black"/>
                    </a:rPr>
                    <a:t>Won't</a:t>
                  </a:r>
                  <a:endParaRPr lang="zh-CN" altLang="en-US" sz="3600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Arial Black"/>
                  </a:endParaRPr>
                </a:p>
              </p:txBody>
            </p:sp>
            <p:sp>
              <p:nvSpPr>
                <p:cNvPr id="37917" name="WordArt 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107" y="2205"/>
                  <a:ext cx="2404" cy="108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Arial Black"/>
                    </a:rPr>
                    <a:t>You</a:t>
                  </a:r>
                  <a:endParaRPr lang="zh-CN" altLang="en-US" sz="3600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Arial Black"/>
                  </a:endParaRPr>
                </a:p>
              </p:txBody>
            </p:sp>
          </p:grpSp>
          <p:sp>
            <p:nvSpPr>
              <p:cNvPr id="37914" name="WordArt 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85" y="1927"/>
                <a:ext cx="4491" cy="151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Arial Black"/>
                  </a:rPr>
                  <a:t>marry</a:t>
                </a:r>
                <a:endParaRPr lang="zh-CN" altLang="en-US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Arial Black"/>
                </a:endParaRPr>
              </a:p>
            </p:txBody>
          </p:sp>
          <p:sp>
            <p:nvSpPr>
              <p:cNvPr id="37915" name="WordArt 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91" y="663"/>
                <a:ext cx="1543" cy="108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Arial Black"/>
                  </a:rPr>
                  <a:t>ME</a:t>
                </a:r>
                <a:endParaRPr lang="zh-CN" altLang="en-US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Arial Black"/>
                </a:endParaRPr>
              </a:p>
            </p:txBody>
          </p:sp>
        </p:grpSp>
        <p:sp>
          <p:nvSpPr>
            <p:cNvPr id="37903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1021" y="2205"/>
              <a:ext cx="317" cy="11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Arial Black"/>
                </a:rPr>
                <a:t>I</a:t>
              </a:r>
              <a:endParaRPr lang="zh-CN" altLang="en-US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Arial Black"/>
              </a:endParaRPr>
            </a:p>
          </p:txBody>
        </p:sp>
        <p:grpSp>
          <p:nvGrpSpPr>
            <p:cNvPr id="37904" name="Group 22"/>
            <p:cNvGrpSpPr>
              <a:grpSpLocks/>
            </p:cNvGrpSpPr>
            <p:nvPr/>
          </p:nvGrpSpPr>
          <p:grpSpPr bwMode="auto">
            <a:xfrm>
              <a:off x="1565" y="572"/>
              <a:ext cx="3946" cy="2834"/>
              <a:chOff x="1565" y="572"/>
              <a:chExt cx="3946" cy="2834"/>
            </a:xfrm>
          </p:grpSpPr>
          <p:grpSp>
            <p:nvGrpSpPr>
              <p:cNvPr id="37905" name="Group 13"/>
              <p:cNvGrpSpPr>
                <a:grpSpLocks/>
              </p:cNvGrpSpPr>
              <p:nvPr/>
            </p:nvGrpSpPr>
            <p:grpSpPr bwMode="auto">
              <a:xfrm>
                <a:off x="1565" y="1184"/>
                <a:ext cx="3946" cy="2222"/>
                <a:chOff x="1565" y="709"/>
                <a:chExt cx="3946" cy="2222"/>
              </a:xfrm>
            </p:grpSpPr>
            <p:sp>
              <p:nvSpPr>
                <p:cNvPr id="37907" name="WordArt 1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65" y="2068"/>
                  <a:ext cx="3901" cy="86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Arial Black"/>
                    </a:rPr>
                    <a:t>COULD</a:t>
                  </a:r>
                  <a:endParaRPr lang="zh-CN" altLang="en-US" sz="3600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Arial Black"/>
                  </a:endParaRPr>
                </a:p>
              </p:txBody>
            </p:sp>
            <p:grpSp>
              <p:nvGrpSpPr>
                <p:cNvPr id="37908" name="Group 15"/>
                <p:cNvGrpSpPr>
                  <a:grpSpLocks/>
                </p:cNvGrpSpPr>
                <p:nvPr/>
              </p:nvGrpSpPr>
              <p:grpSpPr bwMode="auto">
                <a:xfrm>
                  <a:off x="1610" y="709"/>
                  <a:ext cx="3901" cy="1421"/>
                  <a:chOff x="1610" y="709"/>
                  <a:chExt cx="3901" cy="1421"/>
                </a:xfrm>
              </p:grpSpPr>
              <p:sp>
                <p:nvSpPr>
                  <p:cNvPr id="37909" name="WordArt 1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150" y="1344"/>
                    <a:ext cx="1217" cy="78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b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Arial Black"/>
                      </a:rPr>
                      <a:t>BE</a:t>
                    </a:r>
                    <a:endParaRPr lang="zh-CN" altLang="en-US" sz="3600" b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Arial Black"/>
                    </a:endParaRPr>
                  </a:p>
                </p:txBody>
              </p:sp>
              <p:sp>
                <p:nvSpPr>
                  <p:cNvPr id="37910" name="WordArt 1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610" y="1329"/>
                    <a:ext cx="2358" cy="78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b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Arial Black"/>
                      </a:rPr>
                      <a:t>TALL</a:t>
                    </a:r>
                    <a:endParaRPr lang="zh-CN" altLang="en-US" sz="3600" b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Arial Black"/>
                    </a:endParaRPr>
                  </a:p>
                </p:txBody>
              </p:sp>
              <p:sp>
                <p:nvSpPr>
                  <p:cNvPr id="37911" name="WordArt 1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787" y="709"/>
                    <a:ext cx="1724" cy="62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b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Arial Black"/>
                      </a:rPr>
                      <a:t>GUY</a:t>
                    </a:r>
                    <a:endParaRPr lang="zh-CN" altLang="en-US" sz="3600" b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Arial Black"/>
                    </a:endParaRPr>
                  </a:p>
                </p:txBody>
              </p:sp>
              <p:sp>
                <p:nvSpPr>
                  <p:cNvPr id="37912" name="WordArt 1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610" y="717"/>
                    <a:ext cx="2223" cy="62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b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Arial Black"/>
                      </a:rPr>
                      <a:t>VERY</a:t>
                    </a:r>
                    <a:endParaRPr lang="zh-CN" altLang="en-US" sz="3600" b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Arial Black"/>
                    </a:endParaRPr>
                  </a:p>
                </p:txBody>
              </p:sp>
            </p:grpSp>
          </p:grpSp>
          <p:sp>
            <p:nvSpPr>
              <p:cNvPr id="37906" name="WordArt 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10" y="572"/>
                <a:ext cx="3901" cy="63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Arial Black"/>
                  </a:rPr>
                  <a:t>HANDSOME</a:t>
                </a:r>
                <a:endParaRPr lang="zh-CN" altLang="en-US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Arial Black"/>
                </a:endParaRPr>
              </a:p>
            </p:txBody>
          </p:sp>
        </p:grpSp>
      </p:grpSp>
      <p:grpSp>
        <p:nvGrpSpPr>
          <p:cNvPr id="44057" name="Group 25"/>
          <p:cNvGrpSpPr>
            <a:grpSpLocks/>
          </p:cNvGrpSpPr>
          <p:nvPr/>
        </p:nvGrpSpPr>
        <p:grpSpPr bwMode="auto">
          <a:xfrm>
            <a:off x="179388" y="2301479"/>
            <a:ext cx="8323262" cy="2106215"/>
            <a:chOff x="113" y="1933"/>
            <a:chExt cx="5243" cy="1769"/>
          </a:xfrm>
        </p:grpSpPr>
        <p:sp>
          <p:nvSpPr>
            <p:cNvPr id="37894" name="WordArt 26"/>
            <p:cNvSpPr>
              <a:spLocks noChangeArrowheads="1" noChangeShapeType="1" noTextEdit="1"/>
            </p:cNvSpPr>
            <p:nvPr/>
          </p:nvSpPr>
          <p:spPr bwMode="auto">
            <a:xfrm>
              <a:off x="1836" y="2568"/>
              <a:ext cx="1089" cy="113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rgbClr val="005ADE"/>
                    </a:solidFill>
                    <a:round/>
                    <a:headEnd/>
                    <a:tailEnd/>
                  </a:ln>
                  <a:solidFill>
                    <a:srgbClr val="005ADE"/>
                  </a:solidFill>
                  <a:latin typeface="Arial Black"/>
                </a:rPr>
                <a:t>o</a:t>
              </a:r>
              <a:endParaRPr lang="zh-CN" altLang="en-US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endParaRPr>
            </a:p>
          </p:txBody>
        </p:sp>
        <p:sp>
          <p:nvSpPr>
            <p:cNvPr id="37895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3040" y="2523"/>
              <a:ext cx="1019" cy="113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rgbClr val="005ADE"/>
                    </a:solidFill>
                    <a:round/>
                    <a:headEnd/>
                    <a:tailEnd/>
                  </a:ln>
                  <a:solidFill>
                    <a:srgbClr val="005ADE"/>
                  </a:solidFill>
                  <a:latin typeface="Arial Black"/>
                </a:rPr>
                <a:t>n</a:t>
              </a:r>
              <a:endParaRPr lang="zh-CN" altLang="en-US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endParaRPr>
            </a:p>
          </p:txBody>
        </p:sp>
        <p:sp>
          <p:nvSpPr>
            <p:cNvPr id="37896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4641" y="2115"/>
              <a:ext cx="715" cy="15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rgbClr val="005ADE"/>
                    </a:solidFill>
                    <a:round/>
                    <a:headEnd/>
                    <a:tailEnd/>
                  </a:ln>
                  <a:solidFill>
                    <a:srgbClr val="005ADE"/>
                  </a:solidFill>
                  <a:latin typeface="Arial Black"/>
                </a:rPr>
                <a:t>t</a:t>
              </a:r>
              <a:endParaRPr lang="zh-CN" altLang="en-US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endParaRPr>
            </a:p>
          </p:txBody>
        </p:sp>
        <p:grpSp>
          <p:nvGrpSpPr>
            <p:cNvPr id="37897" name="Group 29"/>
            <p:cNvGrpSpPr>
              <a:grpSpLocks/>
            </p:cNvGrpSpPr>
            <p:nvPr/>
          </p:nvGrpSpPr>
          <p:grpSpPr bwMode="auto">
            <a:xfrm>
              <a:off x="4195" y="1933"/>
              <a:ext cx="363" cy="681"/>
              <a:chOff x="4195" y="1979"/>
              <a:chExt cx="363" cy="635"/>
            </a:xfrm>
          </p:grpSpPr>
          <p:sp>
            <p:nvSpPr>
              <p:cNvPr id="37899" name="AutoShape 30"/>
              <p:cNvSpPr>
                <a:spLocks noChangeArrowheads="1"/>
              </p:cNvSpPr>
              <p:nvPr/>
            </p:nvSpPr>
            <p:spPr bwMode="auto">
              <a:xfrm>
                <a:off x="4195" y="2251"/>
                <a:ext cx="363" cy="363"/>
              </a:xfrm>
              <a:custGeom>
                <a:avLst/>
                <a:gdLst>
                  <a:gd name="T0" fmla="*/ 341 w 21600"/>
                  <a:gd name="T1" fmla="*/ 182 h 21600"/>
                  <a:gd name="T2" fmla="*/ 182 w 21600"/>
                  <a:gd name="T3" fmla="*/ 363 h 21600"/>
                  <a:gd name="T4" fmla="*/ 22 w 21600"/>
                  <a:gd name="T5" fmla="*/ 182 h 21600"/>
                  <a:gd name="T6" fmla="*/ 182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094 w 21600"/>
                  <a:gd name="T13" fmla="*/ 3094 h 21600"/>
                  <a:gd name="T14" fmla="*/ 18506 w 21600"/>
                  <a:gd name="T15" fmla="*/ 1850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559" y="21600"/>
                    </a:lnTo>
                    <a:lnTo>
                      <a:pt x="19041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ADE"/>
              </a:solidFill>
              <a:ln w="9525" algn="ctr">
                <a:solidFill>
                  <a:srgbClr val="005ADE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0" name="Rectangle 31"/>
              <p:cNvSpPr>
                <a:spLocks noChangeArrowheads="1"/>
              </p:cNvSpPr>
              <p:nvPr/>
            </p:nvSpPr>
            <p:spPr bwMode="auto">
              <a:xfrm>
                <a:off x="4195" y="1979"/>
                <a:ext cx="363" cy="272"/>
              </a:xfrm>
              <a:prstGeom prst="rect">
                <a:avLst/>
              </a:prstGeom>
              <a:solidFill>
                <a:srgbClr val="005ADE"/>
              </a:solidFill>
              <a:ln w="9525" algn="ctr">
                <a:solidFill>
                  <a:srgbClr val="005ADE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latinLnBrk="1"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1pPr>
                <a:lvl2pPr marL="742950" indent="-285750" algn="ctr" latinLnBrk="1"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2pPr>
                <a:lvl3pPr marL="1143000" indent="-228600" algn="ctr" latinLnBrk="1"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3pPr>
                <a:lvl4pPr marL="1600200" indent="-228600" algn="ctr" latinLnBrk="1"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4pPr>
                <a:lvl5pPr marL="2057400" indent="-228600" algn="ctr" latinLnBrk="1"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5pPr>
                <a:lvl6pPr marL="2514600" indent="-228600" algn="ct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6pPr>
                <a:lvl7pPr marL="2971800" indent="-228600" algn="ct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7pPr>
                <a:lvl8pPr marL="3429000" indent="-228600" algn="ct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8pPr>
                <a:lvl9pPr marL="3886200" indent="-228600" algn="ctr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Gulim" pitchFamily="34" charset="-127"/>
                    <a:ea typeface="Gulim" pitchFamily="34" charset="-127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37898" name="WordArt 32"/>
            <p:cNvSpPr>
              <a:spLocks noChangeArrowheads="1" noChangeShapeType="1" noTextEdit="1"/>
            </p:cNvSpPr>
            <p:nvPr/>
          </p:nvSpPr>
          <p:spPr bwMode="auto">
            <a:xfrm>
              <a:off x="113" y="2115"/>
              <a:ext cx="1724" cy="153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rgbClr val="005ADE"/>
                    </a:solidFill>
                    <a:round/>
                    <a:headEnd/>
                    <a:tailEnd/>
                  </a:ln>
                  <a:solidFill>
                    <a:srgbClr val="005ADE"/>
                  </a:solidFill>
                  <a:latin typeface="Arial Black"/>
                </a:rPr>
                <a:t>W</a:t>
              </a:r>
              <a:endParaRPr lang="zh-CN" altLang="en-US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endParaRPr>
            </a:p>
          </p:txBody>
        </p:sp>
      </p:grpSp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0" y="0"/>
            <a:ext cx="9144000" cy="46553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0" y="4462462"/>
            <a:ext cx="9144000" cy="6810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2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" fill="hold"/>
                                        <p:tgtEl>
                                          <p:spTgt spid="44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44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WordArt 29"/>
          <p:cNvSpPr>
            <a:spLocks noChangeArrowheads="1" noChangeShapeType="1" noTextEdit="1"/>
          </p:cNvSpPr>
          <p:nvPr/>
        </p:nvSpPr>
        <p:spPr bwMode="auto">
          <a:xfrm>
            <a:off x="2914650" y="3057525"/>
            <a:ext cx="1728788" cy="135016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rPr>
              <a:t>o</a:t>
            </a:r>
            <a:endParaRPr lang="zh-CN" altLang="en-US" sz="3600" b="1" kern="10">
              <a:ln w="9525">
                <a:solidFill>
                  <a:srgbClr val="005ADE"/>
                </a:solidFill>
                <a:round/>
                <a:headEnd/>
                <a:tailEnd/>
              </a:ln>
              <a:solidFill>
                <a:srgbClr val="005ADE"/>
              </a:solidFill>
              <a:latin typeface="Arial Black"/>
            </a:endParaRPr>
          </a:p>
        </p:txBody>
      </p:sp>
      <p:sp>
        <p:nvSpPr>
          <p:cNvPr id="45087" name="WordArt 31"/>
          <p:cNvSpPr>
            <a:spLocks noChangeArrowheads="1" noChangeShapeType="1" noTextEdit="1"/>
          </p:cNvSpPr>
          <p:nvPr/>
        </p:nvSpPr>
        <p:spPr bwMode="auto">
          <a:xfrm>
            <a:off x="4826001" y="3057525"/>
            <a:ext cx="1762125" cy="135016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rPr>
              <a:t>n</a:t>
            </a:r>
            <a:endParaRPr lang="zh-CN" altLang="en-US" sz="3600" b="1" kern="10">
              <a:ln w="9525">
                <a:solidFill>
                  <a:srgbClr val="005ADE"/>
                </a:solidFill>
                <a:round/>
                <a:headEnd/>
                <a:tailEnd/>
              </a:ln>
              <a:solidFill>
                <a:srgbClr val="005ADE"/>
              </a:solidFill>
              <a:latin typeface="Arial Black"/>
            </a:endParaRPr>
          </a:p>
        </p:txBody>
      </p:sp>
      <p:sp>
        <p:nvSpPr>
          <p:cNvPr id="45089" name="WordArt 33"/>
          <p:cNvSpPr>
            <a:spLocks noChangeArrowheads="1" noChangeShapeType="1" noTextEdit="1"/>
          </p:cNvSpPr>
          <p:nvPr/>
        </p:nvSpPr>
        <p:spPr bwMode="auto">
          <a:xfrm>
            <a:off x="7367588" y="2518173"/>
            <a:ext cx="1135062" cy="187404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rPr>
              <a:t>t</a:t>
            </a:r>
            <a:endParaRPr lang="zh-CN" altLang="en-US" sz="3600" b="1" kern="10">
              <a:ln w="9525">
                <a:solidFill>
                  <a:srgbClr val="005ADE"/>
                </a:solidFill>
                <a:round/>
                <a:headEnd/>
                <a:tailEnd/>
              </a:ln>
              <a:solidFill>
                <a:srgbClr val="005ADE"/>
              </a:solidFill>
              <a:latin typeface="Arial Black"/>
            </a:endParaRPr>
          </a:p>
        </p:txBody>
      </p:sp>
      <p:grpSp>
        <p:nvGrpSpPr>
          <p:cNvPr id="45091" name="Group 35"/>
          <p:cNvGrpSpPr>
            <a:grpSpLocks/>
          </p:cNvGrpSpPr>
          <p:nvPr/>
        </p:nvGrpSpPr>
        <p:grpSpPr bwMode="auto">
          <a:xfrm>
            <a:off x="6659563" y="2301479"/>
            <a:ext cx="576262" cy="810815"/>
            <a:chOff x="4195" y="1979"/>
            <a:chExt cx="363" cy="635"/>
          </a:xfrm>
        </p:grpSpPr>
        <p:sp>
          <p:nvSpPr>
            <p:cNvPr id="38922" name="AutoShape 32"/>
            <p:cNvSpPr>
              <a:spLocks noChangeArrowheads="1"/>
            </p:cNvSpPr>
            <p:nvPr/>
          </p:nvSpPr>
          <p:spPr bwMode="auto">
            <a:xfrm>
              <a:off x="4195" y="2251"/>
              <a:ext cx="363" cy="363"/>
            </a:xfrm>
            <a:custGeom>
              <a:avLst/>
              <a:gdLst>
                <a:gd name="T0" fmla="*/ 341 w 21600"/>
                <a:gd name="T1" fmla="*/ 182 h 21600"/>
                <a:gd name="T2" fmla="*/ 182 w 21600"/>
                <a:gd name="T3" fmla="*/ 363 h 21600"/>
                <a:gd name="T4" fmla="*/ 22 w 21600"/>
                <a:gd name="T5" fmla="*/ 182 h 21600"/>
                <a:gd name="T6" fmla="*/ 18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094 w 21600"/>
                <a:gd name="T13" fmla="*/ 3094 h 21600"/>
                <a:gd name="T14" fmla="*/ 18506 w 21600"/>
                <a:gd name="T15" fmla="*/ 1850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559" y="21600"/>
                  </a:lnTo>
                  <a:lnTo>
                    <a:pt x="1904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ADE"/>
            </a:solidFill>
            <a:ln w="9525" algn="ctr">
              <a:solidFill>
                <a:srgbClr val="005AD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3" name="Rectangle 34"/>
            <p:cNvSpPr>
              <a:spLocks noChangeArrowheads="1"/>
            </p:cNvSpPr>
            <p:nvPr/>
          </p:nvSpPr>
          <p:spPr bwMode="auto">
            <a:xfrm>
              <a:off x="4195" y="1979"/>
              <a:ext cx="363" cy="272"/>
            </a:xfrm>
            <a:prstGeom prst="rect">
              <a:avLst/>
            </a:prstGeom>
            <a:solidFill>
              <a:srgbClr val="005ADE"/>
            </a:solidFill>
            <a:ln w="9525" algn="ctr">
              <a:solidFill>
                <a:srgbClr val="005AD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latinLnBrk="1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algn="ctr" latinLnBrk="1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algn="ctr" latinLnBrk="1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algn="ctr" latinLnBrk="1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algn="ctr" latinLnBrk="1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5092" name="WordArt 36"/>
          <p:cNvSpPr>
            <a:spLocks noChangeArrowheads="1" noChangeShapeType="1" noTextEdit="1"/>
          </p:cNvSpPr>
          <p:nvPr/>
        </p:nvSpPr>
        <p:spPr bwMode="auto">
          <a:xfrm>
            <a:off x="179388" y="2518173"/>
            <a:ext cx="2736850" cy="182641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rPr>
              <a:t>W</a:t>
            </a:r>
            <a:endParaRPr lang="zh-CN" altLang="en-US" sz="3600" b="1" kern="10">
              <a:ln w="9525">
                <a:solidFill>
                  <a:srgbClr val="005ADE"/>
                </a:solidFill>
                <a:round/>
                <a:headEnd/>
                <a:tailEnd/>
              </a:ln>
              <a:solidFill>
                <a:srgbClr val="005ADE"/>
              </a:solidFill>
              <a:latin typeface="Arial Black"/>
            </a:endParaRPr>
          </a:p>
        </p:txBody>
      </p:sp>
      <p:sp>
        <p:nvSpPr>
          <p:cNvPr id="45102" name="WordArt 46"/>
          <p:cNvSpPr>
            <a:spLocks noChangeArrowheads="1" noChangeShapeType="1" noTextEdit="1"/>
          </p:cNvSpPr>
          <p:nvPr/>
        </p:nvSpPr>
        <p:spPr bwMode="auto">
          <a:xfrm>
            <a:off x="466725" y="2518173"/>
            <a:ext cx="2736850" cy="182641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rPr>
              <a:t>Y</a:t>
            </a:r>
            <a:endParaRPr lang="zh-CN" altLang="en-US" sz="3600" b="1" kern="10">
              <a:ln w="9525">
                <a:solidFill>
                  <a:srgbClr val="005ADE"/>
                </a:solidFill>
                <a:round/>
                <a:headEnd/>
                <a:tailEnd/>
              </a:ln>
              <a:solidFill>
                <a:srgbClr val="005ADE"/>
              </a:solidFill>
              <a:latin typeface="Arial Black"/>
            </a:endParaRPr>
          </a:p>
        </p:txBody>
      </p:sp>
      <p:sp>
        <p:nvSpPr>
          <p:cNvPr id="38920" name="Rectangle 2"/>
          <p:cNvSpPr>
            <a:spLocks noChangeArrowheads="1"/>
          </p:cNvSpPr>
          <p:nvPr/>
        </p:nvSpPr>
        <p:spPr bwMode="auto">
          <a:xfrm>
            <a:off x="0" y="0"/>
            <a:ext cx="9144000" cy="46553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21" name="Rectangle 3"/>
          <p:cNvSpPr>
            <a:spLocks noChangeArrowheads="1"/>
          </p:cNvSpPr>
          <p:nvPr/>
        </p:nvSpPr>
        <p:spPr bwMode="auto">
          <a:xfrm>
            <a:off x="0" y="4462462"/>
            <a:ext cx="9144000" cy="6810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45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45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"/>
                                        <p:tgtEl>
                                          <p:spTgt spid="45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"/>
                                        <p:tgtEl>
                                          <p:spTgt spid="45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4" dur="500" fill="hold"/>
                                        <p:tgtEl>
                                          <p:spTgt spid="450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0" presetClass="pat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83333E-6 2.59259E-6 L 0.04721 0.03634 " pathEditMode="relative" ptsTypes="AA">
                                      <p:cBhvr>
                                        <p:cTn id="16" dur="200" fill="hold"/>
                                        <p:tgtEl>
                                          <p:spTgt spid="45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8" dur="300" fill="hold"/>
                                        <p:tgtEl>
                                          <p:spTgt spid="450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C -0.00295 -0.01158 -0.00747 -0.02037 -0.01111 -0.03149 C -0.01945 -0.05672 -0.03021 -0.08079 -0.04167 -0.10371 C -0.04775 -0.09167 -0.03872 -0.05996 -0.0375 -0.04445 C -0.0342 -0.00116 -0.02952 0.04051 -0.02361 0.08333 C -0.02049 0.10555 -0.01875 0.13148 -0.01111 0.15185 C -0.01007 0.16574 -0.0099 0.17338 -0.00556 0.18518 C -0.00313 0.20092 -0.00382 0.22013 0.00277 0.23333 C 0.00468 0.24838 0.00503 0.26527 0.00833 0.27963 C 0.00885 0.28217 0.01041 0.28449 0.01111 0.28703 C 0.0118 0.28935 0.01198 0.29189 0.0125 0.29444 C 0.01302 0.3 0.01302 0.30555 0.01389 0.31111 C 0.01527 0.3199 0.01944 0.32662 0.02083 0.33518 C 0.02257 0.34537 0.02239 0.35463 0.025 0.36481 C 0.02777 0.37615 0.03333 0.39166 0.03333 0.4037 " pathEditMode="relative" ptsTypes="ffffffffffffffA">
                                      <p:cBhvr>
                                        <p:cTn id="20" dur="300" fill="hold"/>
                                        <p:tgtEl>
                                          <p:spTgt spid="45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600" fill="hold"/>
                                        <p:tgtEl>
                                          <p:spTgt spid="450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85185E-6 C 0.01962 -0.03009 0.03924 -0.06019 0.07083 -0.06667 C 0.10243 -0.07315 0.16024 -0.14676 0.19028 -0.03889 C 0.22031 0.06898 0.2382 0.48079 0.25139 0.58148 " pathEditMode="relative" ptsTypes="aaaA">
                                      <p:cBhvr>
                                        <p:cTn id="24" dur="600" fill="hold"/>
                                        <p:tgtEl>
                                          <p:spTgt spid="450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87" grpId="0" animBg="1"/>
      <p:bldP spid="45087" grpId="1" animBg="1"/>
      <p:bldP spid="45089" grpId="0" animBg="1"/>
      <p:bldP spid="45089" grpId="1" animBg="1"/>
      <p:bldP spid="45092" grpId="0" animBg="1"/>
      <p:bldP spid="4510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WordArt 4"/>
          <p:cNvSpPr>
            <a:spLocks noChangeArrowheads="1" noChangeShapeType="1" noTextEdit="1"/>
          </p:cNvSpPr>
          <p:nvPr/>
        </p:nvSpPr>
        <p:spPr bwMode="auto">
          <a:xfrm>
            <a:off x="2914650" y="3057525"/>
            <a:ext cx="1728788" cy="135016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rPr>
              <a:t>o</a:t>
            </a:r>
            <a:endParaRPr lang="zh-CN" altLang="en-US" sz="3600" b="1" kern="10">
              <a:ln w="9525">
                <a:solidFill>
                  <a:srgbClr val="005ADE"/>
                </a:solidFill>
                <a:round/>
                <a:headEnd/>
                <a:tailEnd/>
              </a:ln>
              <a:solidFill>
                <a:srgbClr val="005ADE"/>
              </a:solidFill>
              <a:latin typeface="Arial Black"/>
            </a:endParaRPr>
          </a:p>
        </p:txBody>
      </p:sp>
      <p:sp>
        <p:nvSpPr>
          <p:cNvPr id="39939" name="WordArt 5"/>
          <p:cNvSpPr>
            <a:spLocks noChangeArrowheads="1" noChangeShapeType="1" noTextEdit="1"/>
          </p:cNvSpPr>
          <p:nvPr/>
        </p:nvSpPr>
        <p:spPr bwMode="auto">
          <a:xfrm rot="10800000">
            <a:off x="4826001" y="3057525"/>
            <a:ext cx="1833563" cy="135016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rPr>
              <a:t>n</a:t>
            </a:r>
            <a:endParaRPr lang="zh-CN" altLang="en-US" sz="3600" b="1" kern="10">
              <a:ln w="9525">
                <a:solidFill>
                  <a:srgbClr val="005ADE"/>
                </a:solidFill>
                <a:round/>
                <a:headEnd/>
                <a:tailEnd/>
              </a:ln>
              <a:solidFill>
                <a:srgbClr val="005ADE"/>
              </a:solidFill>
              <a:latin typeface="Arial Black"/>
            </a:endParaRPr>
          </a:p>
        </p:txBody>
      </p:sp>
      <p:sp>
        <p:nvSpPr>
          <p:cNvPr id="39940" name="WordArt 11"/>
          <p:cNvSpPr>
            <a:spLocks noChangeArrowheads="1" noChangeShapeType="1" noTextEdit="1"/>
          </p:cNvSpPr>
          <p:nvPr/>
        </p:nvSpPr>
        <p:spPr bwMode="auto">
          <a:xfrm>
            <a:off x="466725" y="2518173"/>
            <a:ext cx="2736850" cy="182641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rPr>
              <a:t>Y</a:t>
            </a:r>
            <a:endParaRPr lang="zh-CN" altLang="en-US" sz="3600" b="1" kern="10">
              <a:ln w="9525">
                <a:solidFill>
                  <a:srgbClr val="005ADE"/>
                </a:solidFill>
                <a:round/>
                <a:headEnd/>
                <a:tailEnd/>
              </a:ln>
              <a:solidFill>
                <a:srgbClr val="005ADE"/>
              </a:solidFill>
              <a:latin typeface="Arial Black"/>
            </a:endParaRPr>
          </a:p>
        </p:txBody>
      </p:sp>
      <p:sp>
        <p:nvSpPr>
          <p:cNvPr id="46096" name="WordArt 16"/>
          <p:cNvSpPr>
            <a:spLocks noChangeArrowheads="1" noChangeShapeType="1" noTextEdit="1"/>
          </p:cNvSpPr>
          <p:nvPr/>
        </p:nvSpPr>
        <p:spPr bwMode="auto">
          <a:xfrm>
            <a:off x="3348039" y="2518172"/>
            <a:ext cx="3311525" cy="4857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rPr>
              <a:t>m</a:t>
            </a:r>
            <a:endParaRPr lang="zh-CN" altLang="en-US" sz="3600" b="1" kern="10">
              <a:ln w="9525">
                <a:solidFill>
                  <a:srgbClr val="005ADE"/>
                </a:solidFill>
                <a:round/>
                <a:headEnd/>
                <a:tailEnd/>
              </a:ln>
              <a:solidFill>
                <a:srgbClr val="005ADE"/>
              </a:solidFill>
              <a:latin typeface="Arial Black"/>
            </a:endParaRPr>
          </a:p>
        </p:txBody>
      </p:sp>
      <p:sp>
        <p:nvSpPr>
          <p:cNvPr id="46097" name="WordArt 17"/>
          <p:cNvSpPr>
            <a:spLocks noChangeArrowheads="1" noChangeShapeType="1" noTextEdit="1"/>
          </p:cNvSpPr>
          <p:nvPr/>
        </p:nvSpPr>
        <p:spPr bwMode="auto">
          <a:xfrm>
            <a:off x="4284664" y="2518172"/>
            <a:ext cx="719137" cy="4857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rPr>
              <a:t>a</a:t>
            </a:r>
            <a:endParaRPr lang="zh-CN" altLang="en-US" sz="3600" b="1" kern="10">
              <a:ln w="9525">
                <a:solidFill>
                  <a:srgbClr val="005ADE"/>
                </a:solidFill>
                <a:round/>
                <a:headEnd/>
                <a:tailEnd/>
              </a:ln>
              <a:solidFill>
                <a:srgbClr val="005ADE"/>
              </a:solidFill>
              <a:latin typeface="Arial Black"/>
            </a:endParaRPr>
          </a:p>
        </p:txBody>
      </p:sp>
      <p:sp>
        <p:nvSpPr>
          <p:cNvPr id="46098" name="WordArt 18"/>
          <p:cNvSpPr>
            <a:spLocks noChangeArrowheads="1" noChangeShapeType="1" noTextEdit="1"/>
          </p:cNvSpPr>
          <p:nvPr/>
        </p:nvSpPr>
        <p:spPr bwMode="auto">
          <a:xfrm>
            <a:off x="5148263" y="2518172"/>
            <a:ext cx="431800" cy="4857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rPr>
              <a:t>r</a:t>
            </a:r>
            <a:endParaRPr lang="zh-CN" altLang="en-US" sz="3600" b="1" kern="10">
              <a:ln w="9525">
                <a:solidFill>
                  <a:srgbClr val="005ADE"/>
                </a:solidFill>
                <a:round/>
                <a:headEnd/>
                <a:tailEnd/>
              </a:ln>
              <a:solidFill>
                <a:srgbClr val="005ADE"/>
              </a:solidFill>
              <a:latin typeface="Arial Black"/>
            </a:endParaRPr>
          </a:p>
        </p:txBody>
      </p:sp>
      <p:sp>
        <p:nvSpPr>
          <p:cNvPr id="46099" name="WordArt 19"/>
          <p:cNvSpPr>
            <a:spLocks noChangeArrowheads="1" noChangeShapeType="1" noTextEdit="1"/>
          </p:cNvSpPr>
          <p:nvPr/>
        </p:nvSpPr>
        <p:spPr bwMode="auto">
          <a:xfrm>
            <a:off x="5653088" y="2518172"/>
            <a:ext cx="431800" cy="4857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rPr>
              <a:t>r</a:t>
            </a:r>
            <a:endParaRPr lang="zh-CN" altLang="en-US" sz="3600" b="1" kern="10">
              <a:ln w="9525">
                <a:solidFill>
                  <a:srgbClr val="005ADE"/>
                </a:solidFill>
                <a:round/>
                <a:headEnd/>
                <a:tailEnd/>
              </a:ln>
              <a:solidFill>
                <a:srgbClr val="005ADE"/>
              </a:solidFill>
              <a:latin typeface="Arial Black"/>
            </a:endParaRPr>
          </a:p>
        </p:txBody>
      </p:sp>
      <p:sp>
        <p:nvSpPr>
          <p:cNvPr id="46100" name="WordArt 20"/>
          <p:cNvSpPr>
            <a:spLocks noChangeArrowheads="1" noChangeShapeType="1" noTextEdit="1"/>
          </p:cNvSpPr>
          <p:nvPr/>
        </p:nvSpPr>
        <p:spPr bwMode="auto">
          <a:xfrm>
            <a:off x="6156325" y="2518172"/>
            <a:ext cx="431800" cy="4857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rPr>
              <a:t>y</a:t>
            </a:r>
            <a:endParaRPr lang="zh-CN" altLang="en-US" sz="3600" b="1" kern="10">
              <a:ln w="9525">
                <a:solidFill>
                  <a:srgbClr val="005ADE"/>
                </a:solidFill>
                <a:round/>
                <a:headEnd/>
                <a:tailEnd/>
              </a:ln>
              <a:solidFill>
                <a:srgbClr val="005ADE"/>
              </a:solidFill>
              <a:latin typeface="Arial Black"/>
            </a:endParaRPr>
          </a:p>
        </p:txBody>
      </p:sp>
      <p:sp>
        <p:nvSpPr>
          <p:cNvPr id="39946" name="Rectangle 2"/>
          <p:cNvSpPr>
            <a:spLocks noChangeArrowheads="1"/>
          </p:cNvSpPr>
          <p:nvPr/>
        </p:nvSpPr>
        <p:spPr bwMode="auto">
          <a:xfrm>
            <a:off x="0" y="0"/>
            <a:ext cx="9144000" cy="46553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47" name="Rectangle 3"/>
          <p:cNvSpPr>
            <a:spLocks noChangeArrowheads="1"/>
          </p:cNvSpPr>
          <p:nvPr/>
        </p:nvSpPr>
        <p:spPr bwMode="auto">
          <a:xfrm>
            <a:off x="0" y="4462462"/>
            <a:ext cx="9144000" cy="6810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46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46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46096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0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22222E-6 4.44444E-6 L -0.13385 4.44444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60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1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46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46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8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2400000">
                                      <p:cBhvr>
                                        <p:cTn id="18" dur="200" fill="hold"/>
                                        <p:tgtEl>
                                          <p:spTgt spid="46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" fill="hold"/>
                                        <p:tgtEl>
                                          <p:spTgt spid="46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46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8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400000">
                                      <p:cBhvr>
                                        <p:cTn id="24" dur="200" fill="hold"/>
                                        <p:tgtEl>
                                          <p:spTgt spid="460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46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46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8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-2400000">
                                      <p:cBhvr>
                                        <p:cTn id="30" dur="200" fill="hold"/>
                                        <p:tgtEl>
                                          <p:spTgt spid="460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46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" fill="hold"/>
                                        <p:tgtEl>
                                          <p:spTgt spid="46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8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3000000">
                                      <p:cBhvr>
                                        <p:cTn id="36" dur="200" fill="hold"/>
                                        <p:tgtEl>
                                          <p:spTgt spid="460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6" grpId="0" animBg="1"/>
      <p:bldP spid="46096" grpId="1" animBg="1"/>
      <p:bldP spid="46096" grpId="2" animBg="1"/>
      <p:bldP spid="46097" grpId="0" animBg="1"/>
      <p:bldP spid="46097" grpId="1" animBg="1"/>
      <p:bldP spid="46098" grpId="0" animBg="1"/>
      <p:bldP spid="46098" grpId="1" animBg="1"/>
      <p:bldP spid="46099" grpId="0" animBg="1"/>
      <p:bldP spid="46099" grpId="1" animBg="1"/>
      <p:bldP spid="46100" grpId="0" animBg="1"/>
      <p:bldP spid="46100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76" name="Group 12"/>
          <p:cNvGrpSpPr>
            <a:grpSpLocks/>
          </p:cNvGrpSpPr>
          <p:nvPr/>
        </p:nvGrpSpPr>
        <p:grpSpPr bwMode="auto">
          <a:xfrm>
            <a:off x="466725" y="2518172"/>
            <a:ext cx="6192838" cy="1889522"/>
            <a:chOff x="294" y="2115"/>
            <a:chExt cx="3901" cy="1587"/>
          </a:xfrm>
        </p:grpSpPr>
        <p:sp>
          <p:nvSpPr>
            <p:cNvPr id="40966" name="WordArt 4"/>
            <p:cNvSpPr>
              <a:spLocks noChangeArrowheads="1" noChangeShapeType="1" noTextEdit="1"/>
            </p:cNvSpPr>
            <p:nvPr/>
          </p:nvSpPr>
          <p:spPr bwMode="auto">
            <a:xfrm>
              <a:off x="1836" y="2568"/>
              <a:ext cx="1089" cy="113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rgbClr val="005ADE"/>
                    </a:solidFill>
                    <a:round/>
                    <a:headEnd/>
                    <a:tailEnd/>
                  </a:ln>
                  <a:solidFill>
                    <a:srgbClr val="005ADE"/>
                  </a:solidFill>
                  <a:latin typeface="Arial Black"/>
                </a:rPr>
                <a:t>o</a:t>
              </a:r>
              <a:endParaRPr lang="zh-CN" altLang="en-US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endParaRPr>
            </a:p>
          </p:txBody>
        </p:sp>
        <p:sp>
          <p:nvSpPr>
            <p:cNvPr id="40967" name="WordArt 5"/>
            <p:cNvSpPr>
              <a:spLocks noChangeArrowheads="1" noChangeShapeType="1" noTextEdit="1"/>
            </p:cNvSpPr>
            <p:nvPr/>
          </p:nvSpPr>
          <p:spPr bwMode="auto">
            <a:xfrm rot="10800000">
              <a:off x="3040" y="2568"/>
              <a:ext cx="1155" cy="113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rgbClr val="005ADE"/>
                    </a:solidFill>
                    <a:round/>
                    <a:headEnd/>
                    <a:tailEnd/>
                  </a:ln>
                  <a:solidFill>
                    <a:srgbClr val="005ADE"/>
                  </a:solidFill>
                  <a:latin typeface="Arial Black"/>
                </a:rPr>
                <a:t>n</a:t>
              </a:r>
              <a:endParaRPr lang="zh-CN" altLang="en-US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endParaRPr>
            </a:p>
          </p:txBody>
        </p:sp>
        <p:sp>
          <p:nvSpPr>
            <p:cNvPr id="40968" name="WordArt 6"/>
            <p:cNvSpPr>
              <a:spLocks noChangeArrowheads="1" noChangeShapeType="1" noTextEdit="1"/>
            </p:cNvSpPr>
            <p:nvPr/>
          </p:nvSpPr>
          <p:spPr bwMode="auto">
            <a:xfrm>
              <a:off x="294" y="2115"/>
              <a:ext cx="1724" cy="153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rgbClr val="005ADE"/>
                    </a:solidFill>
                    <a:round/>
                    <a:headEnd/>
                    <a:tailEnd/>
                  </a:ln>
                  <a:solidFill>
                    <a:srgbClr val="005ADE"/>
                  </a:solidFill>
                  <a:latin typeface="Arial Black"/>
                </a:rPr>
                <a:t>Y</a:t>
              </a:r>
              <a:endParaRPr lang="zh-CN" altLang="en-US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endParaRPr>
            </a:p>
          </p:txBody>
        </p:sp>
        <p:sp>
          <p:nvSpPr>
            <p:cNvPr id="40969" name="WordArt 7"/>
            <p:cNvSpPr>
              <a:spLocks noChangeArrowheads="1" noChangeShapeType="1" noTextEdit="1"/>
            </p:cNvSpPr>
            <p:nvPr/>
          </p:nvSpPr>
          <p:spPr bwMode="auto">
            <a:xfrm>
              <a:off x="2109" y="2115"/>
              <a:ext cx="521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rgbClr val="005ADE"/>
                    </a:solidFill>
                    <a:round/>
                    <a:headEnd/>
                    <a:tailEnd/>
                  </a:ln>
                  <a:solidFill>
                    <a:srgbClr val="005ADE"/>
                  </a:solidFill>
                  <a:latin typeface="Arial Black"/>
                </a:rPr>
                <a:t>m</a:t>
              </a:r>
              <a:endParaRPr lang="zh-CN" altLang="en-US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endParaRPr>
            </a:p>
          </p:txBody>
        </p:sp>
        <p:sp>
          <p:nvSpPr>
            <p:cNvPr id="40970" name="WordArt 8"/>
            <p:cNvSpPr>
              <a:spLocks noChangeArrowheads="1" noChangeShapeType="1" noTextEdit="1"/>
            </p:cNvSpPr>
            <p:nvPr/>
          </p:nvSpPr>
          <p:spPr bwMode="auto">
            <a:xfrm>
              <a:off x="2699" y="2115"/>
              <a:ext cx="453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rgbClr val="005ADE"/>
                    </a:solidFill>
                    <a:round/>
                    <a:headEnd/>
                    <a:tailEnd/>
                  </a:ln>
                  <a:solidFill>
                    <a:srgbClr val="005ADE"/>
                  </a:solidFill>
                  <a:latin typeface="Arial Black"/>
                </a:rPr>
                <a:t>a</a:t>
              </a:r>
              <a:endParaRPr lang="zh-CN" altLang="en-US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endParaRPr>
            </a:p>
          </p:txBody>
        </p:sp>
        <p:sp>
          <p:nvSpPr>
            <p:cNvPr id="40971" name="WordArt 9"/>
            <p:cNvSpPr>
              <a:spLocks noChangeArrowheads="1" noChangeShapeType="1" noTextEdit="1"/>
            </p:cNvSpPr>
            <p:nvPr/>
          </p:nvSpPr>
          <p:spPr bwMode="auto">
            <a:xfrm>
              <a:off x="3243" y="2115"/>
              <a:ext cx="272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rgbClr val="005ADE"/>
                    </a:solidFill>
                    <a:round/>
                    <a:headEnd/>
                    <a:tailEnd/>
                  </a:ln>
                  <a:solidFill>
                    <a:srgbClr val="005ADE"/>
                  </a:solidFill>
                  <a:latin typeface="Arial Black"/>
                </a:rPr>
                <a:t>r</a:t>
              </a:r>
              <a:endParaRPr lang="zh-CN" altLang="en-US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endParaRPr>
            </a:p>
          </p:txBody>
        </p:sp>
        <p:sp>
          <p:nvSpPr>
            <p:cNvPr id="40972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3561" y="2115"/>
              <a:ext cx="272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rgbClr val="005ADE"/>
                    </a:solidFill>
                    <a:round/>
                    <a:headEnd/>
                    <a:tailEnd/>
                  </a:ln>
                  <a:solidFill>
                    <a:srgbClr val="005ADE"/>
                  </a:solidFill>
                  <a:latin typeface="Arial Black"/>
                </a:rPr>
                <a:t>r</a:t>
              </a:r>
              <a:endParaRPr lang="zh-CN" altLang="en-US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endParaRPr>
            </a:p>
          </p:txBody>
        </p:sp>
        <p:sp>
          <p:nvSpPr>
            <p:cNvPr id="40973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3878" y="2115"/>
              <a:ext cx="272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rgbClr val="005ADE"/>
                    </a:solidFill>
                    <a:round/>
                    <a:headEnd/>
                    <a:tailEnd/>
                  </a:ln>
                  <a:solidFill>
                    <a:srgbClr val="005ADE"/>
                  </a:solidFill>
                  <a:latin typeface="Arial Black"/>
                </a:rPr>
                <a:t>y</a:t>
              </a:r>
              <a:endParaRPr lang="zh-CN" altLang="en-US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endParaRPr>
            </a:p>
          </p:txBody>
        </p:sp>
      </p:grpSp>
      <p:sp>
        <p:nvSpPr>
          <p:cNvPr id="62477" name="WordArt 13"/>
          <p:cNvSpPr>
            <a:spLocks noChangeArrowheads="1" noChangeShapeType="1" noTextEdit="1"/>
          </p:cNvSpPr>
          <p:nvPr/>
        </p:nvSpPr>
        <p:spPr bwMode="auto">
          <a:xfrm>
            <a:off x="2700339" y="1113235"/>
            <a:ext cx="5400675" cy="258365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rPr>
              <a:t>ME</a:t>
            </a:r>
            <a:endParaRPr lang="zh-CN" altLang="en-US" sz="3600" b="1" kern="10">
              <a:ln w="9525">
                <a:solidFill>
                  <a:srgbClr val="005ADE"/>
                </a:solidFill>
                <a:round/>
                <a:headEnd/>
                <a:tailEnd/>
              </a:ln>
              <a:solidFill>
                <a:srgbClr val="005ADE"/>
              </a:solidFill>
              <a:latin typeface="Arial Black"/>
            </a:endParaRPr>
          </a:p>
        </p:txBody>
      </p:sp>
      <p:sp>
        <p:nvSpPr>
          <p:cNvPr id="40964" name="Rectangle 2"/>
          <p:cNvSpPr>
            <a:spLocks noChangeArrowheads="1"/>
          </p:cNvSpPr>
          <p:nvPr/>
        </p:nvSpPr>
        <p:spPr bwMode="auto">
          <a:xfrm>
            <a:off x="0" y="0"/>
            <a:ext cx="9144000" cy="46553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65" name="Rectangle 3"/>
          <p:cNvSpPr>
            <a:spLocks noChangeArrowheads="1"/>
          </p:cNvSpPr>
          <p:nvPr/>
        </p:nvSpPr>
        <p:spPr bwMode="auto">
          <a:xfrm>
            <a:off x="0" y="4462462"/>
            <a:ext cx="9144000" cy="6810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300" fill="hold"/>
                                        <p:tgtEl>
                                          <p:spTgt spid="624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0.17309 -0.20463 " pathEditMode="relative" rAng="0" ptsTypes="AA">
                                      <p:cBhvr>
                                        <p:cTn id="8" dur="300" fill="hold"/>
                                        <p:tgtEl>
                                          <p:spTgt spid="624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63" y="-102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300" fill="hold"/>
                                        <p:tgtEl>
                                          <p:spTgt spid="62476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3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29" name="Group 17"/>
          <p:cNvGrpSpPr>
            <a:grpSpLocks/>
          </p:cNvGrpSpPr>
          <p:nvPr/>
        </p:nvGrpSpPr>
        <p:grpSpPr bwMode="auto">
          <a:xfrm>
            <a:off x="1258889" y="1113235"/>
            <a:ext cx="6842125" cy="3511153"/>
            <a:chOff x="793" y="935"/>
            <a:chExt cx="4310" cy="2949"/>
          </a:xfrm>
        </p:grpSpPr>
        <p:grpSp>
          <p:nvGrpSpPr>
            <p:cNvPr id="41989" name="Group 15"/>
            <p:cNvGrpSpPr>
              <a:grpSpLocks/>
            </p:cNvGrpSpPr>
            <p:nvPr/>
          </p:nvGrpSpPr>
          <p:grpSpPr bwMode="auto">
            <a:xfrm>
              <a:off x="798" y="935"/>
              <a:ext cx="4305" cy="2170"/>
              <a:chOff x="798" y="935"/>
              <a:chExt cx="4305" cy="2170"/>
            </a:xfrm>
          </p:grpSpPr>
          <p:grpSp>
            <p:nvGrpSpPr>
              <p:cNvPr id="41991" name="Group 2"/>
              <p:cNvGrpSpPr>
                <a:grpSpLocks/>
              </p:cNvGrpSpPr>
              <p:nvPr/>
            </p:nvGrpSpPr>
            <p:grpSpPr bwMode="auto">
              <a:xfrm rot="5400000">
                <a:off x="162" y="1596"/>
                <a:ext cx="2145" cy="873"/>
                <a:chOff x="294" y="2115"/>
                <a:chExt cx="3901" cy="1587"/>
              </a:xfrm>
            </p:grpSpPr>
            <p:sp>
              <p:nvSpPr>
                <p:cNvPr id="41993" name="WordArt 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36" y="2568"/>
                  <a:ext cx="1089" cy="113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9525">
                        <a:solidFill>
                          <a:srgbClr val="005ADE"/>
                        </a:solidFill>
                        <a:round/>
                        <a:headEnd/>
                        <a:tailEnd/>
                      </a:ln>
                      <a:solidFill>
                        <a:srgbClr val="005ADE"/>
                      </a:solidFill>
                      <a:latin typeface="Arial Black"/>
                    </a:rPr>
                    <a:t>o</a:t>
                  </a:r>
                  <a:endParaRPr lang="zh-CN" altLang="en-US" sz="3600" b="1" kern="10">
                    <a:ln w="9525">
                      <a:solidFill>
                        <a:srgbClr val="005ADE"/>
                      </a:solidFill>
                      <a:round/>
                      <a:headEnd/>
                      <a:tailEnd/>
                    </a:ln>
                    <a:solidFill>
                      <a:srgbClr val="005ADE"/>
                    </a:solidFill>
                    <a:latin typeface="Arial Black"/>
                  </a:endParaRPr>
                </a:p>
              </p:txBody>
            </p:sp>
            <p:sp>
              <p:nvSpPr>
                <p:cNvPr id="41994" name="WordArt 4"/>
                <p:cNvSpPr>
                  <a:spLocks noChangeArrowheads="1" noChangeShapeType="1" noTextEdit="1"/>
                </p:cNvSpPr>
                <p:nvPr/>
              </p:nvSpPr>
              <p:spPr bwMode="auto">
                <a:xfrm rot="10800000">
                  <a:off x="3040" y="2568"/>
                  <a:ext cx="1155" cy="113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9525">
                        <a:solidFill>
                          <a:srgbClr val="005ADE"/>
                        </a:solidFill>
                        <a:round/>
                        <a:headEnd/>
                        <a:tailEnd/>
                      </a:ln>
                      <a:solidFill>
                        <a:srgbClr val="005ADE"/>
                      </a:solidFill>
                      <a:latin typeface="Arial Black"/>
                    </a:rPr>
                    <a:t>n</a:t>
                  </a:r>
                  <a:endParaRPr lang="zh-CN" altLang="en-US" sz="3600" b="1" kern="10">
                    <a:ln w="9525">
                      <a:solidFill>
                        <a:srgbClr val="005ADE"/>
                      </a:solidFill>
                      <a:round/>
                      <a:headEnd/>
                      <a:tailEnd/>
                    </a:ln>
                    <a:solidFill>
                      <a:srgbClr val="005ADE"/>
                    </a:solidFill>
                    <a:latin typeface="Arial Black"/>
                  </a:endParaRPr>
                </a:p>
              </p:txBody>
            </p:sp>
            <p:sp>
              <p:nvSpPr>
                <p:cNvPr id="41995" name="WordArt 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4" y="2115"/>
                  <a:ext cx="1724" cy="153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9525">
                        <a:solidFill>
                          <a:srgbClr val="005ADE"/>
                        </a:solidFill>
                        <a:round/>
                        <a:headEnd/>
                        <a:tailEnd/>
                      </a:ln>
                      <a:solidFill>
                        <a:srgbClr val="005ADE"/>
                      </a:solidFill>
                      <a:latin typeface="Arial Black"/>
                    </a:rPr>
                    <a:t>Y</a:t>
                  </a:r>
                  <a:endParaRPr lang="zh-CN" altLang="en-US" sz="3600" b="1" kern="10">
                    <a:ln w="9525">
                      <a:solidFill>
                        <a:srgbClr val="005ADE"/>
                      </a:solidFill>
                      <a:round/>
                      <a:headEnd/>
                      <a:tailEnd/>
                    </a:ln>
                    <a:solidFill>
                      <a:srgbClr val="005ADE"/>
                    </a:solidFill>
                    <a:latin typeface="Arial Black"/>
                  </a:endParaRPr>
                </a:p>
              </p:txBody>
            </p:sp>
            <p:sp>
              <p:nvSpPr>
                <p:cNvPr id="41996" name="WordArt 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109" y="2115"/>
                  <a:ext cx="521" cy="40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9525">
                        <a:solidFill>
                          <a:srgbClr val="005ADE"/>
                        </a:solidFill>
                        <a:round/>
                        <a:headEnd/>
                        <a:tailEnd/>
                      </a:ln>
                      <a:solidFill>
                        <a:srgbClr val="005ADE"/>
                      </a:solidFill>
                      <a:latin typeface="Arial Black"/>
                    </a:rPr>
                    <a:t>m</a:t>
                  </a:r>
                  <a:endParaRPr lang="zh-CN" altLang="en-US" sz="3600" b="1" kern="10">
                    <a:ln w="9525">
                      <a:solidFill>
                        <a:srgbClr val="005ADE"/>
                      </a:solidFill>
                      <a:round/>
                      <a:headEnd/>
                      <a:tailEnd/>
                    </a:ln>
                    <a:solidFill>
                      <a:srgbClr val="005ADE"/>
                    </a:solidFill>
                    <a:latin typeface="Arial Black"/>
                  </a:endParaRPr>
                </a:p>
              </p:txBody>
            </p:sp>
            <p:sp>
              <p:nvSpPr>
                <p:cNvPr id="41997" name="WordArt 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99" y="2115"/>
                  <a:ext cx="453" cy="40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9525">
                        <a:solidFill>
                          <a:srgbClr val="005ADE"/>
                        </a:solidFill>
                        <a:round/>
                        <a:headEnd/>
                        <a:tailEnd/>
                      </a:ln>
                      <a:solidFill>
                        <a:srgbClr val="005ADE"/>
                      </a:solidFill>
                      <a:latin typeface="Arial Black"/>
                    </a:rPr>
                    <a:t>a</a:t>
                  </a:r>
                  <a:endParaRPr lang="zh-CN" altLang="en-US" sz="3600" b="1" kern="10">
                    <a:ln w="9525">
                      <a:solidFill>
                        <a:srgbClr val="005ADE"/>
                      </a:solidFill>
                      <a:round/>
                      <a:headEnd/>
                      <a:tailEnd/>
                    </a:ln>
                    <a:solidFill>
                      <a:srgbClr val="005ADE"/>
                    </a:solidFill>
                    <a:latin typeface="Arial Black"/>
                  </a:endParaRPr>
                </a:p>
              </p:txBody>
            </p:sp>
            <p:sp>
              <p:nvSpPr>
                <p:cNvPr id="41998" name="WordArt 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243" y="2115"/>
                  <a:ext cx="272" cy="40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9525">
                        <a:solidFill>
                          <a:srgbClr val="005ADE"/>
                        </a:solidFill>
                        <a:round/>
                        <a:headEnd/>
                        <a:tailEnd/>
                      </a:ln>
                      <a:solidFill>
                        <a:srgbClr val="005ADE"/>
                      </a:solidFill>
                      <a:latin typeface="Arial Black"/>
                    </a:rPr>
                    <a:t>r</a:t>
                  </a:r>
                  <a:endParaRPr lang="zh-CN" altLang="en-US" sz="3600" b="1" kern="10">
                    <a:ln w="9525">
                      <a:solidFill>
                        <a:srgbClr val="005ADE"/>
                      </a:solidFill>
                      <a:round/>
                      <a:headEnd/>
                      <a:tailEnd/>
                    </a:ln>
                    <a:solidFill>
                      <a:srgbClr val="005ADE"/>
                    </a:solidFill>
                    <a:latin typeface="Arial Black"/>
                  </a:endParaRPr>
                </a:p>
              </p:txBody>
            </p:sp>
            <p:sp>
              <p:nvSpPr>
                <p:cNvPr id="41999" name="WordArt 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561" y="2115"/>
                  <a:ext cx="272" cy="40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9525">
                        <a:solidFill>
                          <a:srgbClr val="005ADE"/>
                        </a:solidFill>
                        <a:round/>
                        <a:headEnd/>
                        <a:tailEnd/>
                      </a:ln>
                      <a:solidFill>
                        <a:srgbClr val="005ADE"/>
                      </a:solidFill>
                      <a:latin typeface="Arial Black"/>
                    </a:rPr>
                    <a:t>r</a:t>
                  </a:r>
                  <a:endParaRPr lang="zh-CN" altLang="en-US" sz="3600" b="1" kern="10">
                    <a:ln w="9525">
                      <a:solidFill>
                        <a:srgbClr val="005ADE"/>
                      </a:solidFill>
                      <a:round/>
                      <a:headEnd/>
                      <a:tailEnd/>
                    </a:ln>
                    <a:solidFill>
                      <a:srgbClr val="005ADE"/>
                    </a:solidFill>
                    <a:latin typeface="Arial Black"/>
                  </a:endParaRPr>
                </a:p>
              </p:txBody>
            </p:sp>
            <p:sp>
              <p:nvSpPr>
                <p:cNvPr id="42000" name="WordArt 1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878" y="2115"/>
                  <a:ext cx="272" cy="40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9525">
                        <a:solidFill>
                          <a:srgbClr val="005ADE"/>
                        </a:solidFill>
                        <a:round/>
                        <a:headEnd/>
                        <a:tailEnd/>
                      </a:ln>
                      <a:solidFill>
                        <a:srgbClr val="005ADE"/>
                      </a:solidFill>
                      <a:latin typeface="Arial Black"/>
                    </a:rPr>
                    <a:t>y</a:t>
                  </a:r>
                  <a:endParaRPr lang="zh-CN" altLang="en-US" sz="3600" b="1" kern="10">
                    <a:ln w="9525">
                      <a:solidFill>
                        <a:srgbClr val="005ADE"/>
                      </a:solidFill>
                      <a:round/>
                      <a:headEnd/>
                      <a:tailEnd/>
                    </a:ln>
                    <a:solidFill>
                      <a:srgbClr val="005ADE"/>
                    </a:solidFill>
                    <a:latin typeface="Arial Black"/>
                  </a:endParaRPr>
                </a:p>
              </p:txBody>
            </p:sp>
          </p:grpSp>
          <p:sp>
            <p:nvSpPr>
              <p:cNvPr id="41992" name="WordArt 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01" y="935"/>
                <a:ext cx="3402" cy="217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rgbClr val="005ADE"/>
                      </a:solidFill>
                      <a:round/>
                      <a:headEnd/>
                      <a:tailEnd/>
                    </a:ln>
                    <a:solidFill>
                      <a:srgbClr val="005ADE"/>
                    </a:solidFill>
                    <a:latin typeface="Arial Black"/>
                  </a:rPr>
                  <a:t>ME</a:t>
                </a:r>
                <a:endParaRPr lang="zh-CN" altLang="en-US" sz="3600" b="1" kern="10">
                  <a:ln w="9525">
                    <a:solidFill>
                      <a:srgbClr val="005ADE"/>
                    </a:solidFill>
                    <a:round/>
                    <a:headEnd/>
                    <a:tailEnd/>
                  </a:ln>
                  <a:solidFill>
                    <a:srgbClr val="005ADE"/>
                  </a:solidFill>
                  <a:latin typeface="Arial Black"/>
                </a:endParaRPr>
              </a:p>
            </p:txBody>
          </p:sp>
        </p:grpSp>
        <p:sp>
          <p:nvSpPr>
            <p:cNvPr id="41990" name="Rectangle 14"/>
            <p:cNvSpPr>
              <a:spLocks noChangeArrowheads="1"/>
            </p:cNvSpPr>
            <p:nvPr/>
          </p:nvSpPr>
          <p:spPr bwMode="auto">
            <a:xfrm rot="5400000">
              <a:off x="2630" y="1412"/>
              <a:ext cx="635" cy="4310"/>
            </a:xfrm>
            <a:prstGeom prst="rect">
              <a:avLst/>
            </a:prstGeom>
            <a:solidFill>
              <a:srgbClr val="005ADE"/>
            </a:solidFill>
            <a:ln w="9525" algn="ctr">
              <a:solidFill>
                <a:srgbClr val="005AD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latinLnBrk="1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algn="ctr" latinLnBrk="1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algn="ctr" latinLnBrk="1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algn="ctr" latinLnBrk="1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algn="ctr" latinLnBrk="1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1987" name="Rectangle 12"/>
          <p:cNvSpPr>
            <a:spLocks noChangeArrowheads="1"/>
          </p:cNvSpPr>
          <p:nvPr/>
        </p:nvSpPr>
        <p:spPr bwMode="auto">
          <a:xfrm>
            <a:off x="0" y="4462462"/>
            <a:ext cx="9144000" cy="6810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988" name="Rectangle 11"/>
          <p:cNvSpPr>
            <a:spLocks noChangeArrowheads="1"/>
          </p:cNvSpPr>
          <p:nvPr/>
        </p:nvSpPr>
        <p:spPr bwMode="auto">
          <a:xfrm>
            <a:off x="0" y="0"/>
            <a:ext cx="9144000" cy="46553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3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" fill="hold"/>
                                        <p:tgtEl>
                                          <p:spTgt spid="64529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11111E-6 L -0.31112 -0.15208 " pathEditMode="relative" rAng="0" ptsTypes="AA">
                                      <p:cBhvr>
                                        <p:cTn id="10" dur="3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56" y="-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9" name="Group 3"/>
          <p:cNvGrpSpPr>
            <a:grpSpLocks/>
          </p:cNvGrpSpPr>
          <p:nvPr/>
        </p:nvGrpSpPr>
        <p:grpSpPr bwMode="auto">
          <a:xfrm rot="16200000">
            <a:off x="563365" y="1396405"/>
            <a:ext cx="2051447" cy="1377950"/>
            <a:chOff x="798" y="935"/>
            <a:chExt cx="4305" cy="2170"/>
          </a:xfrm>
        </p:grpSpPr>
        <p:grpSp>
          <p:nvGrpSpPr>
            <p:cNvPr id="43017" name="Group 4"/>
            <p:cNvGrpSpPr>
              <a:grpSpLocks/>
            </p:cNvGrpSpPr>
            <p:nvPr/>
          </p:nvGrpSpPr>
          <p:grpSpPr bwMode="auto">
            <a:xfrm rot="5400000">
              <a:off x="162" y="1596"/>
              <a:ext cx="2145" cy="873"/>
              <a:chOff x="294" y="2115"/>
              <a:chExt cx="3901" cy="1587"/>
            </a:xfrm>
          </p:grpSpPr>
          <p:sp>
            <p:nvSpPr>
              <p:cNvPr id="43019" name="WordArt 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36" y="2568"/>
                <a:ext cx="1089" cy="113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rgbClr val="005ADE"/>
                      </a:solidFill>
                      <a:round/>
                      <a:headEnd/>
                      <a:tailEnd/>
                    </a:ln>
                    <a:solidFill>
                      <a:srgbClr val="005ADE"/>
                    </a:solidFill>
                    <a:latin typeface="Arial Black"/>
                  </a:rPr>
                  <a:t>o</a:t>
                </a:r>
                <a:endParaRPr lang="zh-CN" altLang="en-US" sz="3600" b="1" kern="10">
                  <a:ln w="9525">
                    <a:solidFill>
                      <a:srgbClr val="005ADE"/>
                    </a:solidFill>
                    <a:round/>
                    <a:headEnd/>
                    <a:tailEnd/>
                  </a:ln>
                  <a:solidFill>
                    <a:srgbClr val="005ADE"/>
                  </a:solidFill>
                  <a:latin typeface="Arial Black"/>
                </a:endParaRPr>
              </a:p>
            </p:txBody>
          </p:sp>
          <p:sp>
            <p:nvSpPr>
              <p:cNvPr id="43020" name="WordArt 6"/>
              <p:cNvSpPr>
                <a:spLocks noChangeArrowheads="1" noChangeShapeType="1" noTextEdit="1"/>
              </p:cNvSpPr>
              <p:nvPr/>
            </p:nvSpPr>
            <p:spPr bwMode="auto">
              <a:xfrm rot="10800000">
                <a:off x="3040" y="2568"/>
                <a:ext cx="1155" cy="113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rgbClr val="005ADE"/>
                      </a:solidFill>
                      <a:round/>
                      <a:headEnd/>
                      <a:tailEnd/>
                    </a:ln>
                    <a:solidFill>
                      <a:srgbClr val="005ADE"/>
                    </a:solidFill>
                    <a:latin typeface="Arial Black"/>
                  </a:rPr>
                  <a:t>n</a:t>
                </a:r>
                <a:endParaRPr lang="zh-CN" altLang="en-US" sz="3600" b="1" kern="10">
                  <a:ln w="9525">
                    <a:solidFill>
                      <a:srgbClr val="005ADE"/>
                    </a:solidFill>
                    <a:round/>
                    <a:headEnd/>
                    <a:tailEnd/>
                  </a:ln>
                  <a:solidFill>
                    <a:srgbClr val="005ADE"/>
                  </a:solidFill>
                  <a:latin typeface="Arial Black"/>
                </a:endParaRPr>
              </a:p>
            </p:txBody>
          </p:sp>
          <p:sp>
            <p:nvSpPr>
              <p:cNvPr id="43021" name="WordArt 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4" y="2115"/>
                <a:ext cx="1724" cy="153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rgbClr val="005ADE"/>
                      </a:solidFill>
                      <a:round/>
                      <a:headEnd/>
                      <a:tailEnd/>
                    </a:ln>
                    <a:solidFill>
                      <a:srgbClr val="005ADE"/>
                    </a:solidFill>
                    <a:latin typeface="Arial Black"/>
                  </a:rPr>
                  <a:t>Y</a:t>
                </a:r>
                <a:endParaRPr lang="zh-CN" altLang="en-US" sz="3600" b="1" kern="10">
                  <a:ln w="9525">
                    <a:solidFill>
                      <a:srgbClr val="005ADE"/>
                    </a:solidFill>
                    <a:round/>
                    <a:headEnd/>
                    <a:tailEnd/>
                  </a:ln>
                  <a:solidFill>
                    <a:srgbClr val="005ADE"/>
                  </a:solidFill>
                  <a:latin typeface="Arial Black"/>
                </a:endParaRPr>
              </a:p>
            </p:txBody>
          </p:sp>
          <p:sp>
            <p:nvSpPr>
              <p:cNvPr id="43022" name="WordArt 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09" y="2115"/>
                <a:ext cx="521" cy="40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rgbClr val="005ADE"/>
                      </a:solidFill>
                      <a:round/>
                      <a:headEnd/>
                      <a:tailEnd/>
                    </a:ln>
                    <a:solidFill>
                      <a:srgbClr val="005ADE"/>
                    </a:solidFill>
                    <a:latin typeface="Arial Black"/>
                  </a:rPr>
                  <a:t>m</a:t>
                </a:r>
                <a:endParaRPr lang="zh-CN" altLang="en-US" sz="3600" b="1" kern="10">
                  <a:ln w="9525">
                    <a:solidFill>
                      <a:srgbClr val="005ADE"/>
                    </a:solidFill>
                    <a:round/>
                    <a:headEnd/>
                    <a:tailEnd/>
                  </a:ln>
                  <a:solidFill>
                    <a:srgbClr val="005ADE"/>
                  </a:solidFill>
                  <a:latin typeface="Arial Black"/>
                </a:endParaRPr>
              </a:p>
            </p:txBody>
          </p:sp>
          <p:sp>
            <p:nvSpPr>
              <p:cNvPr id="43023" name="WordArt 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99" y="2115"/>
                <a:ext cx="453" cy="40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rgbClr val="005ADE"/>
                      </a:solidFill>
                      <a:round/>
                      <a:headEnd/>
                      <a:tailEnd/>
                    </a:ln>
                    <a:solidFill>
                      <a:srgbClr val="005ADE"/>
                    </a:solidFill>
                    <a:latin typeface="Arial Black"/>
                  </a:rPr>
                  <a:t>a</a:t>
                </a:r>
                <a:endParaRPr lang="zh-CN" altLang="en-US" sz="3600" b="1" kern="10">
                  <a:ln w="9525">
                    <a:solidFill>
                      <a:srgbClr val="005ADE"/>
                    </a:solidFill>
                    <a:round/>
                    <a:headEnd/>
                    <a:tailEnd/>
                  </a:ln>
                  <a:solidFill>
                    <a:srgbClr val="005ADE"/>
                  </a:solidFill>
                  <a:latin typeface="Arial Black"/>
                </a:endParaRPr>
              </a:p>
            </p:txBody>
          </p:sp>
          <p:sp>
            <p:nvSpPr>
              <p:cNvPr id="43024" name="WordArt 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43" y="2115"/>
                <a:ext cx="272" cy="40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rgbClr val="005ADE"/>
                      </a:solidFill>
                      <a:round/>
                      <a:headEnd/>
                      <a:tailEnd/>
                    </a:ln>
                    <a:solidFill>
                      <a:srgbClr val="005ADE"/>
                    </a:solidFill>
                    <a:latin typeface="Arial Black"/>
                  </a:rPr>
                  <a:t>r</a:t>
                </a:r>
                <a:endParaRPr lang="zh-CN" altLang="en-US" sz="3600" b="1" kern="10">
                  <a:ln w="9525">
                    <a:solidFill>
                      <a:srgbClr val="005ADE"/>
                    </a:solidFill>
                    <a:round/>
                    <a:headEnd/>
                    <a:tailEnd/>
                  </a:ln>
                  <a:solidFill>
                    <a:srgbClr val="005ADE"/>
                  </a:solidFill>
                  <a:latin typeface="Arial Black"/>
                </a:endParaRPr>
              </a:p>
            </p:txBody>
          </p:sp>
          <p:sp>
            <p:nvSpPr>
              <p:cNvPr id="43025" name="WordArt 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61" y="2115"/>
                <a:ext cx="272" cy="40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rgbClr val="005ADE"/>
                      </a:solidFill>
                      <a:round/>
                      <a:headEnd/>
                      <a:tailEnd/>
                    </a:ln>
                    <a:solidFill>
                      <a:srgbClr val="005ADE"/>
                    </a:solidFill>
                    <a:latin typeface="Arial Black"/>
                  </a:rPr>
                  <a:t>r</a:t>
                </a:r>
                <a:endParaRPr lang="zh-CN" altLang="en-US" sz="3600" b="1" kern="10">
                  <a:ln w="9525">
                    <a:solidFill>
                      <a:srgbClr val="005ADE"/>
                    </a:solidFill>
                    <a:round/>
                    <a:headEnd/>
                    <a:tailEnd/>
                  </a:ln>
                  <a:solidFill>
                    <a:srgbClr val="005ADE"/>
                  </a:solidFill>
                  <a:latin typeface="Arial Black"/>
                </a:endParaRPr>
              </a:p>
            </p:txBody>
          </p:sp>
          <p:sp>
            <p:nvSpPr>
              <p:cNvPr id="43026" name="WordArt 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78" y="2115"/>
                <a:ext cx="272" cy="40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rgbClr val="005ADE"/>
                      </a:solidFill>
                      <a:round/>
                      <a:headEnd/>
                      <a:tailEnd/>
                    </a:ln>
                    <a:solidFill>
                      <a:srgbClr val="005ADE"/>
                    </a:solidFill>
                    <a:latin typeface="Arial Black"/>
                  </a:rPr>
                  <a:t>y</a:t>
                </a:r>
                <a:endParaRPr lang="zh-CN" altLang="en-US" sz="3600" b="1" kern="10">
                  <a:ln w="9525">
                    <a:solidFill>
                      <a:srgbClr val="005ADE"/>
                    </a:solidFill>
                    <a:round/>
                    <a:headEnd/>
                    <a:tailEnd/>
                  </a:ln>
                  <a:solidFill>
                    <a:srgbClr val="005ADE"/>
                  </a:solidFill>
                  <a:latin typeface="Arial Black"/>
                </a:endParaRPr>
              </a:p>
            </p:txBody>
          </p:sp>
        </p:grpSp>
        <p:sp>
          <p:nvSpPr>
            <p:cNvPr id="43018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1701" y="935"/>
              <a:ext cx="3402" cy="217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rgbClr val="005ADE"/>
                    </a:solidFill>
                    <a:round/>
                    <a:headEnd/>
                    <a:tailEnd/>
                  </a:ln>
                  <a:solidFill>
                    <a:srgbClr val="005ADE"/>
                  </a:solidFill>
                  <a:latin typeface="Arial Black"/>
                </a:rPr>
                <a:t>ME</a:t>
              </a:r>
              <a:endParaRPr lang="zh-CN" altLang="en-US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endParaRPr>
            </a:p>
          </p:txBody>
        </p:sp>
      </p:grpSp>
      <p:sp>
        <p:nvSpPr>
          <p:cNvPr id="43011" name="Rectangle 14"/>
          <p:cNvSpPr>
            <a:spLocks noChangeArrowheads="1"/>
          </p:cNvSpPr>
          <p:nvPr/>
        </p:nvSpPr>
        <p:spPr bwMode="auto">
          <a:xfrm>
            <a:off x="2368551" y="1059656"/>
            <a:ext cx="403225" cy="2053829"/>
          </a:xfrm>
          <a:prstGeom prst="rect">
            <a:avLst/>
          </a:prstGeom>
          <a:solidFill>
            <a:srgbClr val="005ADE"/>
          </a:solidFill>
          <a:ln w="9525" algn="ctr">
            <a:solidFill>
              <a:srgbClr val="005AD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5553" name="WordArt 17"/>
          <p:cNvSpPr>
            <a:spLocks noChangeArrowheads="1" noChangeShapeType="1" noTextEdit="1"/>
          </p:cNvSpPr>
          <p:nvPr/>
        </p:nvSpPr>
        <p:spPr bwMode="auto">
          <a:xfrm>
            <a:off x="2843214" y="1059656"/>
            <a:ext cx="1582737" cy="20526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rPr>
              <a:t>f</a:t>
            </a:r>
            <a:endParaRPr lang="zh-CN" altLang="en-US" sz="3600" b="1" kern="10">
              <a:ln w="9525">
                <a:solidFill>
                  <a:srgbClr val="005ADE"/>
                </a:solidFill>
                <a:round/>
                <a:headEnd/>
                <a:tailEnd/>
              </a:ln>
              <a:solidFill>
                <a:srgbClr val="005ADE"/>
              </a:solidFill>
              <a:latin typeface="Arial Black"/>
            </a:endParaRPr>
          </a:p>
        </p:txBody>
      </p:sp>
      <p:sp>
        <p:nvSpPr>
          <p:cNvPr id="65554" name="WordArt 18"/>
          <p:cNvSpPr>
            <a:spLocks noChangeArrowheads="1" noChangeShapeType="1" noTextEdit="1"/>
          </p:cNvSpPr>
          <p:nvPr/>
        </p:nvSpPr>
        <p:spPr bwMode="auto">
          <a:xfrm flipH="1">
            <a:off x="684214" y="1059656"/>
            <a:ext cx="1582737" cy="20526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rPr>
              <a:t>f</a:t>
            </a:r>
            <a:endParaRPr lang="zh-CN" altLang="en-US" sz="3600" b="1" kern="10">
              <a:ln w="9525">
                <a:solidFill>
                  <a:srgbClr val="005ADE"/>
                </a:solidFill>
                <a:round/>
                <a:headEnd/>
                <a:tailEnd/>
              </a:ln>
              <a:solidFill>
                <a:srgbClr val="005ADE"/>
              </a:solidFill>
              <a:latin typeface="Arial Black"/>
            </a:endParaRPr>
          </a:p>
        </p:txBody>
      </p:sp>
      <p:sp>
        <p:nvSpPr>
          <p:cNvPr id="65555" name="WordArt 19"/>
          <p:cNvSpPr>
            <a:spLocks noChangeArrowheads="1" noChangeShapeType="1" noTextEdit="1"/>
          </p:cNvSpPr>
          <p:nvPr/>
        </p:nvSpPr>
        <p:spPr bwMode="auto">
          <a:xfrm>
            <a:off x="1476376" y="519113"/>
            <a:ext cx="3529013" cy="50720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rPr>
              <a:t>COULD</a:t>
            </a:r>
            <a:endParaRPr lang="zh-CN" altLang="en-US" sz="3600" b="1" kern="10">
              <a:ln w="9525">
                <a:solidFill>
                  <a:srgbClr val="005ADE"/>
                </a:solidFill>
                <a:round/>
                <a:headEnd/>
                <a:tailEnd/>
              </a:ln>
              <a:solidFill>
                <a:srgbClr val="005ADE"/>
              </a:solidFill>
              <a:latin typeface="Arial Black"/>
            </a:endParaRPr>
          </a:p>
        </p:txBody>
      </p:sp>
      <p:sp>
        <p:nvSpPr>
          <p:cNvPr id="43015" name="Rectangle 15"/>
          <p:cNvSpPr>
            <a:spLocks noChangeArrowheads="1"/>
          </p:cNvSpPr>
          <p:nvPr/>
        </p:nvSpPr>
        <p:spPr bwMode="auto">
          <a:xfrm>
            <a:off x="0" y="4462462"/>
            <a:ext cx="9144000" cy="6810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6" name="Rectangle 16"/>
          <p:cNvSpPr>
            <a:spLocks noChangeArrowheads="1"/>
          </p:cNvSpPr>
          <p:nvPr/>
        </p:nvSpPr>
        <p:spPr bwMode="auto">
          <a:xfrm>
            <a:off x="0" y="0"/>
            <a:ext cx="9144000" cy="46553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" fill="hold"/>
                                        <p:tgtEl>
                                          <p:spTgt spid="65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" fill="hold"/>
                                        <p:tgtEl>
                                          <p:spTgt spid="65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" fill="hold"/>
                                        <p:tgtEl>
                                          <p:spTgt spid="65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fill="hold"/>
                                        <p:tgtEl>
                                          <p:spTgt spid="65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xit" presetSubtype="8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"/>
                                        <p:tgtEl>
                                          <p:spTgt spid="65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"/>
                                        <p:tgtEl>
                                          <p:spTgt spid="65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"/>
                                        <p:tgtEl>
                                          <p:spTgt spid="65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"/>
                                        <p:tgtEl>
                                          <p:spTgt spid="65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7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" fill="hold"/>
                                        <p:tgtEl>
                                          <p:spTgt spid="65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" fill="hold"/>
                                        <p:tgtEl>
                                          <p:spTgt spid="65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" fill="hold"/>
                                        <p:tgtEl>
                                          <p:spTgt spid="65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" fill="hold"/>
                                        <p:tgtEl>
                                          <p:spTgt spid="65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xit" presetSubtype="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"/>
                                        <p:tgtEl>
                                          <p:spTgt spid="65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"/>
                                        <p:tgtEl>
                                          <p:spTgt spid="65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"/>
                                        <p:tgtEl>
                                          <p:spTgt spid="65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"/>
                                        <p:tgtEl>
                                          <p:spTgt spid="65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7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7" presetClass="entr" presetSubtype="8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" fill="hold"/>
                                        <p:tgtEl>
                                          <p:spTgt spid="65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" fill="hold"/>
                                        <p:tgtEl>
                                          <p:spTgt spid="65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" fill="hold"/>
                                        <p:tgtEl>
                                          <p:spTgt spid="65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" fill="hold"/>
                                        <p:tgtEl>
                                          <p:spTgt spid="65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xit" presetSubtype="8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"/>
                                        <p:tgtEl>
                                          <p:spTgt spid="65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"/>
                                        <p:tgtEl>
                                          <p:spTgt spid="65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"/>
                                        <p:tgtEl>
                                          <p:spTgt spid="65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"/>
                                        <p:tgtEl>
                                          <p:spTgt spid="65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" fill="hold"/>
                                        <p:tgtEl>
                                          <p:spTgt spid="65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" fill="hold"/>
                                        <p:tgtEl>
                                          <p:spTgt spid="65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3" grpId="0" animBg="1"/>
      <p:bldP spid="65553" grpId="1" animBg="1"/>
      <p:bldP spid="65553" grpId="2" animBg="1"/>
      <p:bldP spid="65553" grpId="3" animBg="1"/>
      <p:bldP spid="65554" grpId="0" animBg="1"/>
      <p:bldP spid="65554" grpId="1" animBg="1"/>
      <p:bldP spid="655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9" name="Group 13"/>
          <p:cNvGrpSpPr>
            <a:grpSpLocks/>
          </p:cNvGrpSpPr>
          <p:nvPr/>
        </p:nvGrpSpPr>
        <p:grpSpPr bwMode="auto">
          <a:xfrm>
            <a:off x="2843213" y="1807369"/>
            <a:ext cx="2736850" cy="2476500"/>
            <a:chOff x="1791" y="1518"/>
            <a:chExt cx="1724" cy="2080"/>
          </a:xfrm>
        </p:grpSpPr>
        <p:grpSp>
          <p:nvGrpSpPr>
            <p:cNvPr id="7176" name="Group 2"/>
            <p:cNvGrpSpPr>
              <a:grpSpLocks/>
            </p:cNvGrpSpPr>
            <p:nvPr/>
          </p:nvGrpSpPr>
          <p:grpSpPr bwMode="auto">
            <a:xfrm>
              <a:off x="1791" y="2607"/>
              <a:ext cx="1724" cy="991"/>
              <a:chOff x="2245" y="2140"/>
              <a:chExt cx="1724" cy="991"/>
            </a:xfrm>
          </p:grpSpPr>
          <p:sp>
            <p:nvSpPr>
              <p:cNvPr id="7182" name="WordArt 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45" y="2160"/>
                <a:ext cx="265" cy="93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9600" b="1" kern="10">
                    <a:ln w="9525">
                      <a:solidFill>
                        <a:srgbClr val="000042"/>
                      </a:solidFill>
                      <a:round/>
                      <a:headEnd/>
                      <a:tailEnd/>
                    </a:ln>
                    <a:solidFill>
                      <a:srgbClr val="000042"/>
                    </a:solidFill>
                    <a:latin typeface="Arial"/>
                    <a:cs typeface="Arial"/>
                  </a:rPr>
                  <a:t>I</a:t>
                </a:r>
                <a:endParaRPr lang="zh-CN" altLang="en-US" sz="9600" b="1" kern="10">
                  <a:ln w="9525">
                    <a:solidFill>
                      <a:srgbClr val="000042"/>
                    </a:solidFill>
                    <a:round/>
                    <a:headEnd/>
                    <a:tailEnd/>
                  </a:ln>
                  <a:solidFill>
                    <a:srgbClr val="000042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183" name="WordArt 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08" y="2478"/>
                <a:ext cx="1361" cy="65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rgbClr val="000042"/>
                      </a:solidFill>
                      <a:round/>
                      <a:headEnd/>
                      <a:tailEnd/>
                    </a:ln>
                    <a:solidFill>
                      <a:srgbClr val="000042"/>
                    </a:solidFill>
                    <a:latin typeface="Arial Black"/>
                  </a:rPr>
                  <a:t>am</a:t>
                </a:r>
                <a:endParaRPr lang="zh-CN" altLang="en-US" sz="3600" b="1" kern="10">
                  <a:ln w="9525">
                    <a:solidFill>
                      <a:srgbClr val="000042"/>
                    </a:solidFill>
                    <a:round/>
                    <a:headEnd/>
                    <a:tailEnd/>
                  </a:ln>
                  <a:solidFill>
                    <a:srgbClr val="000042"/>
                  </a:solidFill>
                  <a:latin typeface="Arial Black"/>
                </a:endParaRPr>
              </a:p>
            </p:txBody>
          </p:sp>
          <p:sp>
            <p:nvSpPr>
              <p:cNvPr id="7184" name="WordArt 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08" y="2140"/>
                <a:ext cx="1361" cy="33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rgbClr val="000042"/>
                      </a:solidFill>
                      <a:round/>
                      <a:headEnd/>
                      <a:tailEnd/>
                    </a:ln>
                    <a:solidFill>
                      <a:srgbClr val="000042"/>
                    </a:solidFill>
                    <a:latin typeface="Arial Black"/>
                  </a:rPr>
                  <a:t>standing</a:t>
                </a:r>
                <a:endParaRPr lang="zh-CN" altLang="en-US" sz="3600" b="1" kern="10">
                  <a:ln w="9525">
                    <a:solidFill>
                      <a:srgbClr val="000042"/>
                    </a:solidFill>
                    <a:round/>
                    <a:headEnd/>
                    <a:tailEnd/>
                  </a:ln>
                  <a:solidFill>
                    <a:srgbClr val="000042"/>
                  </a:solidFill>
                  <a:latin typeface="Arial Black"/>
                </a:endParaRPr>
              </a:p>
            </p:txBody>
          </p:sp>
        </p:grpSp>
        <p:grpSp>
          <p:nvGrpSpPr>
            <p:cNvPr id="7177" name="Group 6"/>
            <p:cNvGrpSpPr>
              <a:grpSpLocks/>
            </p:cNvGrpSpPr>
            <p:nvPr/>
          </p:nvGrpSpPr>
          <p:grpSpPr bwMode="auto">
            <a:xfrm>
              <a:off x="1791" y="1518"/>
              <a:ext cx="265" cy="1043"/>
              <a:chOff x="2290" y="981"/>
              <a:chExt cx="265" cy="1043"/>
            </a:xfrm>
          </p:grpSpPr>
          <p:sp>
            <p:nvSpPr>
              <p:cNvPr id="7180" name="WordArt 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90" y="1253"/>
                <a:ext cx="265" cy="7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9600" b="1" kern="10">
                    <a:ln w="9525">
                      <a:solidFill>
                        <a:srgbClr val="000042"/>
                      </a:solidFill>
                      <a:round/>
                      <a:headEnd/>
                      <a:tailEnd/>
                    </a:ln>
                    <a:solidFill>
                      <a:srgbClr val="000042"/>
                    </a:solidFill>
                    <a:latin typeface="Arial"/>
                    <a:cs typeface="Arial"/>
                  </a:rPr>
                  <a:t>I</a:t>
                </a:r>
                <a:endParaRPr lang="zh-CN" altLang="en-US" sz="9600" b="1" kern="10">
                  <a:ln w="9525">
                    <a:solidFill>
                      <a:srgbClr val="000042"/>
                    </a:solidFill>
                    <a:round/>
                    <a:headEnd/>
                    <a:tailEnd/>
                  </a:ln>
                  <a:solidFill>
                    <a:srgbClr val="000042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181" name="WordArt 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90" y="981"/>
                <a:ext cx="265" cy="18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9600" b="1" kern="10">
                    <a:ln w="9525">
                      <a:solidFill>
                        <a:srgbClr val="000042"/>
                      </a:solidFill>
                      <a:round/>
                      <a:headEnd/>
                      <a:tailEnd/>
                    </a:ln>
                    <a:solidFill>
                      <a:srgbClr val="000042"/>
                    </a:solidFill>
                    <a:latin typeface="Arial"/>
                    <a:cs typeface="Arial"/>
                  </a:rPr>
                  <a:t>I</a:t>
                </a:r>
                <a:endParaRPr lang="zh-CN" altLang="en-US" sz="9600" b="1" kern="10">
                  <a:ln w="9525">
                    <a:solidFill>
                      <a:srgbClr val="000042"/>
                    </a:solidFill>
                    <a:round/>
                    <a:headEnd/>
                    <a:tailEnd/>
                  </a:ln>
                  <a:solidFill>
                    <a:srgbClr val="000042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7178" name="WordArt 9"/>
            <p:cNvSpPr>
              <a:spLocks noChangeArrowheads="1" noChangeShapeType="1" noTextEdit="1"/>
            </p:cNvSpPr>
            <p:nvPr/>
          </p:nvSpPr>
          <p:spPr bwMode="auto">
            <a:xfrm>
              <a:off x="2108" y="1835"/>
              <a:ext cx="908" cy="7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6600" b="1" kern="10">
                  <a:ln w="9525">
                    <a:solidFill>
                      <a:srgbClr val="000042"/>
                    </a:solidFill>
                    <a:round/>
                    <a:headEnd/>
                    <a:tailEnd/>
                  </a:ln>
                  <a:solidFill>
                    <a:srgbClr val="000042"/>
                  </a:solidFill>
                  <a:latin typeface="Arial Black"/>
                </a:rPr>
                <a:t>n</a:t>
              </a:r>
              <a:endParaRPr lang="zh-CN" altLang="en-US" sz="6600" b="1" kern="10">
                <a:ln w="9525">
                  <a:solidFill>
                    <a:srgbClr val="000042"/>
                  </a:solidFill>
                  <a:round/>
                  <a:headEnd/>
                  <a:tailEnd/>
                </a:ln>
                <a:solidFill>
                  <a:srgbClr val="000042"/>
                </a:solidFill>
                <a:latin typeface="Arial Black"/>
              </a:endParaRPr>
            </a:p>
          </p:txBody>
        </p:sp>
        <p:sp>
          <p:nvSpPr>
            <p:cNvPr id="7179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3061" y="2353"/>
              <a:ext cx="454" cy="2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b="1" kern="10">
                  <a:ln w="9525">
                    <a:solidFill>
                      <a:srgbClr val="000042"/>
                    </a:solidFill>
                    <a:round/>
                    <a:headEnd/>
                    <a:tailEnd/>
                  </a:ln>
                  <a:solidFill>
                    <a:srgbClr val="000042"/>
                  </a:solidFill>
                  <a:latin typeface="Arial Black"/>
                </a:rPr>
                <a:t>the</a:t>
              </a:r>
              <a:endParaRPr lang="zh-CN" altLang="en-US" sz="1400" b="1" kern="10">
                <a:ln w="9525">
                  <a:solidFill>
                    <a:srgbClr val="000042"/>
                  </a:solidFill>
                  <a:round/>
                  <a:headEnd/>
                  <a:tailEnd/>
                </a:ln>
                <a:solidFill>
                  <a:srgbClr val="000042"/>
                </a:solidFill>
                <a:latin typeface="Arial Black"/>
              </a:endParaRPr>
            </a:p>
          </p:txBody>
        </p:sp>
      </p:grpSp>
      <p:sp>
        <p:nvSpPr>
          <p:cNvPr id="7171" name="Rectangle 11"/>
          <p:cNvSpPr>
            <a:spLocks noChangeArrowheads="1"/>
          </p:cNvSpPr>
          <p:nvPr/>
        </p:nvSpPr>
        <p:spPr bwMode="auto">
          <a:xfrm>
            <a:off x="0" y="4462462"/>
            <a:ext cx="9144000" cy="6810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" name="Rectangle 12"/>
          <p:cNvSpPr>
            <a:spLocks noChangeArrowheads="1"/>
          </p:cNvSpPr>
          <p:nvPr/>
        </p:nvSpPr>
        <p:spPr bwMode="auto">
          <a:xfrm>
            <a:off x="0" y="0"/>
            <a:ext cx="9144000" cy="46553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10" name="WordArt 14"/>
          <p:cNvSpPr>
            <a:spLocks noChangeArrowheads="1" noChangeShapeType="1" noTextEdit="1"/>
          </p:cNvSpPr>
          <p:nvPr/>
        </p:nvSpPr>
        <p:spPr bwMode="auto">
          <a:xfrm>
            <a:off x="3563939" y="2463403"/>
            <a:ext cx="2808287" cy="91797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0042"/>
                  </a:solidFill>
                  <a:round/>
                  <a:headEnd/>
                  <a:tailEnd/>
                </a:ln>
                <a:solidFill>
                  <a:srgbClr val="000042"/>
                </a:solidFill>
                <a:latin typeface="Arial Black"/>
              </a:rPr>
              <a:t>Line</a:t>
            </a:r>
            <a:endParaRPr lang="zh-CN" altLang="en-US" sz="3600" b="1" kern="10">
              <a:ln w="9525">
                <a:solidFill>
                  <a:srgbClr val="000042"/>
                </a:solidFill>
                <a:round/>
                <a:headEnd/>
                <a:tailEnd/>
              </a:ln>
              <a:solidFill>
                <a:srgbClr val="000042"/>
              </a:solidFill>
              <a:latin typeface="Arial Black"/>
            </a:endParaRPr>
          </a:p>
        </p:txBody>
      </p:sp>
      <p:sp>
        <p:nvSpPr>
          <p:cNvPr id="4111" name="WordArt 15"/>
          <p:cNvSpPr>
            <a:spLocks noChangeArrowheads="1" noChangeShapeType="1" noTextEdit="1"/>
          </p:cNvSpPr>
          <p:nvPr/>
        </p:nvSpPr>
        <p:spPr bwMode="auto">
          <a:xfrm>
            <a:off x="3492500" y="2207419"/>
            <a:ext cx="935038" cy="20240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0042"/>
                  </a:solidFill>
                  <a:round/>
                  <a:headEnd/>
                  <a:tailEnd/>
                </a:ln>
                <a:solidFill>
                  <a:srgbClr val="000042"/>
                </a:solidFill>
                <a:latin typeface="Arial Black"/>
              </a:rPr>
              <a:t>While</a:t>
            </a:r>
            <a:endParaRPr lang="zh-CN" altLang="en-US" sz="3600" b="1" kern="10">
              <a:ln w="9525">
                <a:solidFill>
                  <a:srgbClr val="000042"/>
                </a:solidFill>
                <a:round/>
                <a:headEnd/>
                <a:tailEnd/>
              </a:ln>
              <a:solidFill>
                <a:srgbClr val="000042"/>
              </a:solidFill>
              <a:latin typeface="Arial Black"/>
            </a:endParaRPr>
          </a:p>
        </p:txBody>
      </p:sp>
      <p:sp>
        <p:nvSpPr>
          <p:cNvPr id="7175" name="Rectangle 16"/>
          <p:cNvSpPr>
            <a:spLocks noChangeArrowheads="1"/>
          </p:cNvSpPr>
          <p:nvPr/>
        </p:nvSpPr>
        <p:spPr bwMode="auto">
          <a:xfrm>
            <a:off x="7092950" y="951310"/>
            <a:ext cx="2051050" cy="297060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" dur="100" fill="hold"/>
                                        <p:tgtEl>
                                          <p:spTgt spid="4109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77778E-7 1.28614E-6 L -0.2125 -0.13 " pathEditMode="relative" rAng="0" ptsTypes="AA">
                                      <p:cBhvr>
                                        <p:cTn id="8" dur="1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-6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0" grpId="0" animBg="1"/>
      <p:bldP spid="41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3"/>
          <p:cNvSpPr>
            <a:spLocks noChangeArrowheads="1"/>
          </p:cNvSpPr>
          <p:nvPr/>
        </p:nvSpPr>
        <p:spPr bwMode="auto">
          <a:xfrm>
            <a:off x="2368551" y="1059656"/>
            <a:ext cx="403225" cy="2053829"/>
          </a:xfrm>
          <a:prstGeom prst="rect">
            <a:avLst/>
          </a:prstGeom>
          <a:solidFill>
            <a:srgbClr val="005ADE"/>
          </a:solidFill>
          <a:ln w="9525" algn="ctr">
            <a:solidFill>
              <a:srgbClr val="005AD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35" name="WordArt 17"/>
          <p:cNvSpPr>
            <a:spLocks noChangeArrowheads="1" noChangeShapeType="1" noTextEdit="1"/>
          </p:cNvSpPr>
          <p:nvPr/>
        </p:nvSpPr>
        <p:spPr bwMode="auto">
          <a:xfrm>
            <a:off x="1476376" y="519113"/>
            <a:ext cx="3529013" cy="50720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rPr>
              <a:t>COULD</a:t>
            </a:r>
            <a:endParaRPr lang="zh-CN" altLang="en-US" sz="3600" b="1" kern="10">
              <a:ln w="9525">
                <a:solidFill>
                  <a:srgbClr val="005ADE"/>
                </a:solidFill>
                <a:round/>
                <a:headEnd/>
                <a:tailEnd/>
              </a:ln>
              <a:solidFill>
                <a:srgbClr val="005ADE"/>
              </a:solidFill>
              <a:latin typeface="Arial Black"/>
            </a:endParaRPr>
          </a:p>
        </p:txBody>
      </p:sp>
      <p:sp>
        <p:nvSpPr>
          <p:cNvPr id="44036" name="Rectangle 22"/>
          <p:cNvSpPr>
            <a:spLocks noChangeArrowheads="1"/>
          </p:cNvSpPr>
          <p:nvPr/>
        </p:nvSpPr>
        <p:spPr bwMode="auto">
          <a:xfrm>
            <a:off x="2370139" y="1059656"/>
            <a:ext cx="403225" cy="2053829"/>
          </a:xfrm>
          <a:prstGeom prst="rect">
            <a:avLst/>
          </a:prstGeom>
          <a:solidFill>
            <a:srgbClr val="005ADE"/>
          </a:solidFill>
          <a:ln w="9525" algn="ctr">
            <a:solidFill>
              <a:srgbClr val="005AD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6588" name="AutoShape 28"/>
          <p:cNvSpPr>
            <a:spLocks noChangeArrowheads="1"/>
          </p:cNvSpPr>
          <p:nvPr/>
        </p:nvSpPr>
        <p:spPr bwMode="auto">
          <a:xfrm>
            <a:off x="2371726" y="1653779"/>
            <a:ext cx="403225" cy="2053828"/>
          </a:xfrm>
          <a:prstGeom prst="roundRect">
            <a:avLst>
              <a:gd name="adj" fmla="val 16667"/>
            </a:avLst>
          </a:prstGeom>
          <a:solidFill>
            <a:srgbClr val="005ADE"/>
          </a:solidFill>
          <a:ln w="9525" algn="ctr">
            <a:solidFill>
              <a:srgbClr val="005AD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6589" name="WordArt 29"/>
          <p:cNvSpPr>
            <a:spLocks noChangeArrowheads="1" noChangeShapeType="1" noTextEdit="1"/>
          </p:cNvSpPr>
          <p:nvPr/>
        </p:nvSpPr>
        <p:spPr bwMode="auto">
          <a:xfrm rot="10800000">
            <a:off x="2368551" y="2356248"/>
            <a:ext cx="1673225" cy="135016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Century Gothic"/>
              </a:rPr>
              <a:t>a</a:t>
            </a:r>
            <a:endParaRPr lang="zh-CN" altLang="en-US" sz="3600" b="1" kern="10">
              <a:ln w="9525">
                <a:solidFill>
                  <a:srgbClr val="005ADE"/>
                </a:solidFill>
                <a:round/>
                <a:headEnd/>
                <a:tailEnd/>
              </a:ln>
              <a:solidFill>
                <a:srgbClr val="005ADE"/>
              </a:solidFill>
              <a:latin typeface="Century Gothic"/>
            </a:endParaRPr>
          </a:p>
        </p:txBody>
      </p:sp>
      <p:sp>
        <p:nvSpPr>
          <p:cNvPr id="66590" name="WordArt 30"/>
          <p:cNvSpPr>
            <a:spLocks noChangeArrowheads="1" noChangeShapeType="1" noTextEdit="1"/>
          </p:cNvSpPr>
          <p:nvPr/>
        </p:nvSpPr>
        <p:spPr bwMode="auto">
          <a:xfrm>
            <a:off x="4067175" y="2693194"/>
            <a:ext cx="1511300" cy="1066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rPr>
              <a:t>e</a:t>
            </a:r>
            <a:endParaRPr lang="zh-CN" altLang="en-US" sz="3600" b="1" kern="10">
              <a:ln w="9525">
                <a:solidFill>
                  <a:srgbClr val="005ADE"/>
                </a:solidFill>
                <a:round/>
                <a:headEnd/>
                <a:tailEnd/>
              </a:ln>
              <a:solidFill>
                <a:srgbClr val="005ADE"/>
              </a:solidFill>
              <a:latin typeface="Arial Black"/>
            </a:endParaRPr>
          </a:p>
        </p:txBody>
      </p:sp>
      <p:grpSp>
        <p:nvGrpSpPr>
          <p:cNvPr id="66595" name="Group 35"/>
          <p:cNvGrpSpPr>
            <a:grpSpLocks/>
          </p:cNvGrpSpPr>
          <p:nvPr/>
        </p:nvGrpSpPr>
        <p:grpSpPr bwMode="auto">
          <a:xfrm>
            <a:off x="1944689" y="1114425"/>
            <a:ext cx="1474787" cy="2591991"/>
            <a:chOff x="1162" y="754"/>
            <a:chExt cx="929" cy="2449"/>
          </a:xfrm>
        </p:grpSpPr>
        <p:sp>
          <p:nvSpPr>
            <p:cNvPr id="44043" name="AutoShape 33"/>
            <p:cNvSpPr>
              <a:spLocks noChangeArrowheads="1"/>
            </p:cNvSpPr>
            <p:nvPr/>
          </p:nvSpPr>
          <p:spPr bwMode="auto">
            <a:xfrm rot="1800000">
              <a:off x="1162" y="1888"/>
              <a:ext cx="254" cy="1315"/>
            </a:xfrm>
            <a:prstGeom prst="roundRect">
              <a:avLst>
                <a:gd name="adj" fmla="val 16667"/>
              </a:avLst>
            </a:prstGeom>
            <a:solidFill>
              <a:srgbClr val="005ADE"/>
            </a:solidFill>
            <a:ln w="9525" algn="ctr">
              <a:solidFill>
                <a:srgbClr val="005ADE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latinLnBrk="1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algn="ctr" latinLnBrk="1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algn="ctr" latinLnBrk="1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algn="ctr" latinLnBrk="1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algn="ctr" latinLnBrk="1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044" name="AutoShape 34"/>
            <p:cNvSpPr>
              <a:spLocks noChangeArrowheads="1"/>
            </p:cNvSpPr>
            <p:nvPr/>
          </p:nvSpPr>
          <p:spPr bwMode="auto">
            <a:xfrm rot="-9000000">
              <a:off x="1837" y="754"/>
              <a:ext cx="254" cy="131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5ADE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latinLnBrk="1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algn="ctr" latinLnBrk="1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algn="ctr" latinLnBrk="1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algn="ctr" latinLnBrk="1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algn="ctr" latinLnBrk="1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4041" name="Rectangle 14"/>
          <p:cNvSpPr>
            <a:spLocks noChangeArrowheads="1"/>
          </p:cNvSpPr>
          <p:nvPr/>
        </p:nvSpPr>
        <p:spPr bwMode="auto">
          <a:xfrm>
            <a:off x="0" y="4462462"/>
            <a:ext cx="9144000" cy="6810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2" name="Rectangle 18"/>
          <p:cNvSpPr>
            <a:spLocks noChangeArrowheads="1"/>
          </p:cNvSpPr>
          <p:nvPr/>
        </p:nvSpPr>
        <p:spPr bwMode="auto">
          <a:xfrm>
            <a:off x="0" y="0"/>
            <a:ext cx="9144000" cy="46553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66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66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" fill="hold"/>
                                        <p:tgtEl>
                                          <p:spTgt spid="66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66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" fill="hold"/>
                                        <p:tgtEl>
                                          <p:spTgt spid="66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" fill="hold"/>
                                        <p:tgtEl>
                                          <p:spTgt spid="66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"/>
                                        <p:tgtEl>
                                          <p:spTgt spid="66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4800000">
                                      <p:cBhvr>
                                        <p:cTn id="21" dur="100" fill="hold"/>
                                        <p:tgtEl>
                                          <p:spTgt spid="665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2" presetClass="exit" presetSubtype="2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100"/>
                                        <p:tgtEl>
                                          <p:spTgt spid="66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"/>
                                        <p:tgtEl>
                                          <p:spTgt spid="66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8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32400000">
                                      <p:cBhvr>
                                        <p:cTn id="27" dur="200" fill="hold"/>
                                        <p:tgtEl>
                                          <p:spTgt spid="665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8.33333E-7 -1.85185E-6 C 0.00747 -0.05324 0.01511 -0.10648 0.02431 -0.10741 C 0.03351 -0.10833 0.04427 -0.05694 0.05504 -0.00555 " pathEditMode="relative" rAng="0" ptsTypes="aaA">
                                      <p:cBhvr>
                                        <p:cTn id="29" dur="200" fill="hold"/>
                                        <p:tgtEl>
                                          <p:spTgt spid="665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-5417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8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-1800000">
                                      <p:cBhvr>
                                        <p:cTn id="31" dur="100" fill="hold"/>
                                        <p:tgtEl>
                                          <p:spTgt spid="665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88" grpId="0" animBg="1"/>
      <p:bldP spid="66589" grpId="0" animBg="1"/>
      <p:bldP spid="66589" grpId="1" animBg="1"/>
      <p:bldP spid="66589" grpId="2" animBg="1"/>
      <p:bldP spid="66590" grpId="0" animBg="1"/>
      <p:bldP spid="66590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2368551" y="1059656"/>
            <a:ext cx="403225" cy="2053829"/>
          </a:xfrm>
          <a:prstGeom prst="rect">
            <a:avLst/>
          </a:prstGeom>
          <a:solidFill>
            <a:srgbClr val="005ADE"/>
          </a:solidFill>
          <a:ln w="9525" algn="ctr">
            <a:solidFill>
              <a:srgbClr val="005AD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59" name="WordArt 4"/>
          <p:cNvSpPr>
            <a:spLocks noChangeArrowheads="1" noChangeShapeType="1" noTextEdit="1"/>
          </p:cNvSpPr>
          <p:nvPr/>
        </p:nvSpPr>
        <p:spPr bwMode="auto">
          <a:xfrm>
            <a:off x="1476376" y="519113"/>
            <a:ext cx="3529013" cy="50720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rPr>
              <a:t>COULD</a:t>
            </a:r>
            <a:endParaRPr lang="zh-CN" altLang="en-US" sz="3600" b="1" kern="10">
              <a:ln w="9525">
                <a:solidFill>
                  <a:srgbClr val="005ADE"/>
                </a:solidFill>
                <a:round/>
                <a:headEnd/>
                <a:tailEnd/>
              </a:ln>
              <a:solidFill>
                <a:srgbClr val="005ADE"/>
              </a:solidFill>
              <a:latin typeface="Arial Black"/>
            </a:endParaRPr>
          </a:p>
        </p:txBody>
      </p:sp>
      <p:sp>
        <p:nvSpPr>
          <p:cNvPr id="45060" name="Rectangle 6"/>
          <p:cNvSpPr>
            <a:spLocks noChangeArrowheads="1"/>
          </p:cNvSpPr>
          <p:nvPr/>
        </p:nvSpPr>
        <p:spPr bwMode="auto">
          <a:xfrm>
            <a:off x="2370139" y="1059656"/>
            <a:ext cx="403225" cy="2053829"/>
          </a:xfrm>
          <a:prstGeom prst="rect">
            <a:avLst/>
          </a:prstGeom>
          <a:solidFill>
            <a:srgbClr val="005ADE"/>
          </a:solidFill>
          <a:ln w="9525" algn="ctr">
            <a:solidFill>
              <a:srgbClr val="005AD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1" name="AutoShape 7"/>
          <p:cNvSpPr>
            <a:spLocks noChangeArrowheads="1"/>
          </p:cNvSpPr>
          <p:nvPr/>
        </p:nvSpPr>
        <p:spPr bwMode="auto">
          <a:xfrm>
            <a:off x="2371726" y="1653779"/>
            <a:ext cx="403225" cy="2053828"/>
          </a:xfrm>
          <a:prstGeom prst="roundRect">
            <a:avLst>
              <a:gd name="adj" fmla="val 16667"/>
            </a:avLst>
          </a:prstGeom>
          <a:solidFill>
            <a:srgbClr val="005ADE"/>
          </a:solidFill>
          <a:ln w="9525" algn="ctr">
            <a:solidFill>
              <a:srgbClr val="005AD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2" name="WordArt 8"/>
          <p:cNvSpPr>
            <a:spLocks noChangeArrowheads="1" noChangeShapeType="1" noTextEdit="1"/>
          </p:cNvSpPr>
          <p:nvPr/>
        </p:nvSpPr>
        <p:spPr bwMode="auto">
          <a:xfrm>
            <a:off x="2868614" y="2327672"/>
            <a:ext cx="1673225" cy="135016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Century Gothic"/>
              </a:rPr>
              <a:t>a</a:t>
            </a:r>
            <a:endParaRPr lang="zh-CN" altLang="en-US" sz="3600" b="1" kern="10">
              <a:ln w="9525">
                <a:solidFill>
                  <a:srgbClr val="005ADE"/>
                </a:solidFill>
                <a:round/>
                <a:headEnd/>
                <a:tailEnd/>
              </a:ln>
              <a:solidFill>
                <a:srgbClr val="005ADE"/>
              </a:solidFill>
              <a:latin typeface="Century Gothic"/>
            </a:endParaRPr>
          </a:p>
        </p:txBody>
      </p:sp>
      <p:sp>
        <p:nvSpPr>
          <p:cNvPr id="67598" name="AutoShape 14"/>
          <p:cNvSpPr>
            <a:spLocks noChangeArrowheads="1"/>
          </p:cNvSpPr>
          <p:nvPr/>
        </p:nvSpPr>
        <p:spPr bwMode="auto">
          <a:xfrm rot="13500000">
            <a:off x="2965848" y="1317229"/>
            <a:ext cx="302419" cy="1658937"/>
          </a:xfrm>
          <a:prstGeom prst="roundRect">
            <a:avLst>
              <a:gd name="adj" fmla="val 16667"/>
            </a:avLst>
          </a:prstGeom>
          <a:solidFill>
            <a:srgbClr val="005ADE"/>
          </a:solidFill>
          <a:ln w="9525" algn="ctr">
            <a:solidFill>
              <a:srgbClr val="005AD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7600" name="AutoShape 16"/>
          <p:cNvSpPr>
            <a:spLocks noChangeArrowheads="1"/>
          </p:cNvSpPr>
          <p:nvPr/>
        </p:nvSpPr>
        <p:spPr bwMode="auto">
          <a:xfrm rot="8100000">
            <a:off x="1852614" y="1524000"/>
            <a:ext cx="403225" cy="1244204"/>
          </a:xfrm>
          <a:prstGeom prst="roundRect">
            <a:avLst>
              <a:gd name="adj" fmla="val 16667"/>
            </a:avLst>
          </a:prstGeom>
          <a:solidFill>
            <a:srgbClr val="005ADE"/>
          </a:solidFill>
          <a:ln w="9525" algn="ctr">
            <a:solidFill>
              <a:srgbClr val="005AD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7601" name="WordArt 17"/>
          <p:cNvSpPr>
            <a:spLocks noChangeArrowheads="1" noChangeShapeType="1" noTextEdit="1"/>
          </p:cNvSpPr>
          <p:nvPr/>
        </p:nvSpPr>
        <p:spPr bwMode="auto">
          <a:xfrm>
            <a:off x="4500563" y="1059657"/>
            <a:ext cx="1725612" cy="264676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 normalizeH="1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Century Gothic"/>
              </a:rPr>
              <a:t>ll</a:t>
            </a:r>
            <a:endParaRPr lang="zh-CN" altLang="en-US" sz="3600" b="1" kern="10" normalizeH="1">
              <a:ln w="9525">
                <a:solidFill>
                  <a:srgbClr val="005ADE"/>
                </a:solidFill>
                <a:round/>
                <a:headEnd/>
                <a:tailEnd/>
              </a:ln>
              <a:solidFill>
                <a:srgbClr val="005ADE"/>
              </a:solidFill>
              <a:latin typeface="Century Gothic"/>
            </a:endParaRPr>
          </a:p>
        </p:txBody>
      </p:sp>
      <p:sp>
        <p:nvSpPr>
          <p:cNvPr id="67602" name="WordArt 18"/>
          <p:cNvSpPr>
            <a:spLocks noChangeArrowheads="1" noChangeShapeType="1" noTextEdit="1"/>
          </p:cNvSpPr>
          <p:nvPr/>
        </p:nvSpPr>
        <p:spPr bwMode="auto">
          <a:xfrm rot="5400000">
            <a:off x="607219" y="1988344"/>
            <a:ext cx="2057400" cy="1281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rPr>
              <a:t>GUY</a:t>
            </a:r>
            <a:endParaRPr lang="zh-CN" altLang="en-US" sz="3600" b="1" kern="10">
              <a:ln w="9525">
                <a:solidFill>
                  <a:srgbClr val="005ADE"/>
                </a:solidFill>
                <a:round/>
                <a:headEnd/>
                <a:tailEnd/>
              </a:ln>
              <a:solidFill>
                <a:srgbClr val="005ADE"/>
              </a:solidFill>
              <a:latin typeface="Arial Black"/>
            </a:endParaRPr>
          </a:p>
        </p:txBody>
      </p:sp>
      <p:sp>
        <p:nvSpPr>
          <p:cNvPr id="45067" name="Rectangle 3"/>
          <p:cNvSpPr>
            <a:spLocks noChangeArrowheads="1"/>
          </p:cNvSpPr>
          <p:nvPr/>
        </p:nvSpPr>
        <p:spPr bwMode="auto">
          <a:xfrm>
            <a:off x="0" y="4462462"/>
            <a:ext cx="9144000" cy="6810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8" name="Rectangle 5"/>
          <p:cNvSpPr>
            <a:spLocks noChangeArrowheads="1"/>
          </p:cNvSpPr>
          <p:nvPr/>
        </p:nvSpPr>
        <p:spPr bwMode="auto">
          <a:xfrm>
            <a:off x="0" y="0"/>
            <a:ext cx="9144000" cy="46553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700000">
                                      <p:cBhvr>
                                        <p:cTn id="9" dur="3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38889E-6 -4.81481E-6 L 1.38889E-6 -0.18356 " pathEditMode="relative" rAng="0" ptsTypes="AA">
                                      <p:cBhvr>
                                        <p:cTn id="11" dur="3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19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2700000">
                                      <p:cBhvr>
                                        <p:cTn id="16" dur="300" fill="hold"/>
                                        <p:tgtEl>
                                          <p:spTgt spid="676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38889E-6 -4.81481E-6 L 1.38889E-6 -0.18356 " pathEditMode="relative" rAng="0" ptsTypes="AA">
                                      <p:cBhvr>
                                        <p:cTn id="18" dur="300" fill="hold"/>
                                        <p:tgtEl>
                                          <p:spTgt spid="676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19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" fill="hold"/>
                                        <p:tgtEl>
                                          <p:spTgt spid="67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67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8" grpId="0" animBg="1"/>
      <p:bldP spid="67598" grpId="1" animBg="1"/>
      <p:bldP spid="67598" grpId="2" animBg="1"/>
      <p:bldP spid="67600" grpId="0" animBg="1"/>
      <p:bldP spid="67600" grpId="1" animBg="1"/>
      <p:bldP spid="67600" grpId="2" animBg="1"/>
      <p:bldP spid="67601" grpId="0" animBg="1"/>
      <p:bldP spid="6760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2368551" y="1059656"/>
            <a:ext cx="403225" cy="2053829"/>
          </a:xfrm>
          <a:prstGeom prst="rect">
            <a:avLst/>
          </a:prstGeom>
          <a:solidFill>
            <a:srgbClr val="005ADE"/>
          </a:solidFill>
          <a:ln w="9525" algn="ctr">
            <a:solidFill>
              <a:srgbClr val="005AD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4462462"/>
            <a:ext cx="9144000" cy="6810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84" name="WordArt 4"/>
          <p:cNvSpPr>
            <a:spLocks noChangeArrowheads="1" noChangeShapeType="1" noTextEdit="1"/>
          </p:cNvSpPr>
          <p:nvPr/>
        </p:nvSpPr>
        <p:spPr bwMode="auto">
          <a:xfrm>
            <a:off x="1476376" y="519113"/>
            <a:ext cx="3529013" cy="50720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rPr>
              <a:t>COULD</a:t>
            </a:r>
            <a:endParaRPr lang="zh-CN" altLang="en-US" sz="3600" b="1" kern="10">
              <a:ln w="9525">
                <a:solidFill>
                  <a:srgbClr val="005ADE"/>
                </a:solidFill>
                <a:round/>
                <a:headEnd/>
                <a:tailEnd/>
              </a:ln>
              <a:solidFill>
                <a:srgbClr val="005ADE"/>
              </a:solidFill>
              <a:latin typeface="Arial Black"/>
            </a:endParaRPr>
          </a:p>
        </p:txBody>
      </p:sp>
      <p:sp>
        <p:nvSpPr>
          <p:cNvPr id="46085" name="Rectangle 6"/>
          <p:cNvSpPr>
            <a:spLocks noChangeArrowheads="1"/>
          </p:cNvSpPr>
          <p:nvPr/>
        </p:nvSpPr>
        <p:spPr bwMode="auto">
          <a:xfrm>
            <a:off x="2370139" y="1059656"/>
            <a:ext cx="403225" cy="2053829"/>
          </a:xfrm>
          <a:prstGeom prst="rect">
            <a:avLst/>
          </a:prstGeom>
          <a:solidFill>
            <a:srgbClr val="005ADE"/>
          </a:solidFill>
          <a:ln w="9525" algn="ctr">
            <a:solidFill>
              <a:srgbClr val="005AD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86" name="AutoShape 7"/>
          <p:cNvSpPr>
            <a:spLocks noChangeArrowheads="1"/>
          </p:cNvSpPr>
          <p:nvPr/>
        </p:nvSpPr>
        <p:spPr bwMode="auto">
          <a:xfrm>
            <a:off x="2371726" y="1653779"/>
            <a:ext cx="403225" cy="2053828"/>
          </a:xfrm>
          <a:prstGeom prst="roundRect">
            <a:avLst>
              <a:gd name="adj" fmla="val 16667"/>
            </a:avLst>
          </a:prstGeom>
          <a:solidFill>
            <a:srgbClr val="005ADE"/>
          </a:solidFill>
          <a:ln w="9525" algn="ctr">
            <a:solidFill>
              <a:srgbClr val="005AD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87" name="WordArt 8"/>
          <p:cNvSpPr>
            <a:spLocks noChangeArrowheads="1" noChangeShapeType="1" noTextEdit="1"/>
          </p:cNvSpPr>
          <p:nvPr/>
        </p:nvSpPr>
        <p:spPr bwMode="auto">
          <a:xfrm>
            <a:off x="2868614" y="2327672"/>
            <a:ext cx="1673225" cy="135016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Century Gothic"/>
              </a:rPr>
              <a:t>a</a:t>
            </a:r>
            <a:endParaRPr lang="zh-CN" altLang="en-US" sz="3600" b="1" kern="10">
              <a:ln w="9525">
                <a:solidFill>
                  <a:srgbClr val="005ADE"/>
                </a:solidFill>
                <a:round/>
                <a:headEnd/>
                <a:tailEnd/>
              </a:ln>
              <a:solidFill>
                <a:srgbClr val="005ADE"/>
              </a:solidFill>
              <a:latin typeface="Century Gothic"/>
            </a:endParaRPr>
          </a:p>
        </p:txBody>
      </p:sp>
      <p:sp>
        <p:nvSpPr>
          <p:cNvPr id="68617" name="AutoShape 9"/>
          <p:cNvSpPr>
            <a:spLocks noChangeArrowheads="1"/>
          </p:cNvSpPr>
          <p:nvPr/>
        </p:nvSpPr>
        <p:spPr bwMode="auto">
          <a:xfrm rot="16200000">
            <a:off x="2847579" y="263129"/>
            <a:ext cx="302419" cy="1895475"/>
          </a:xfrm>
          <a:prstGeom prst="roundRect">
            <a:avLst>
              <a:gd name="adj" fmla="val 16667"/>
            </a:avLst>
          </a:prstGeom>
          <a:solidFill>
            <a:srgbClr val="005ADE"/>
          </a:solidFill>
          <a:ln w="9525" algn="ctr">
            <a:solidFill>
              <a:srgbClr val="005AD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8618" name="AutoShape 10"/>
          <p:cNvSpPr>
            <a:spLocks noChangeArrowheads="1"/>
          </p:cNvSpPr>
          <p:nvPr/>
        </p:nvSpPr>
        <p:spPr bwMode="auto">
          <a:xfrm rot="5400000">
            <a:off x="1984773" y="262335"/>
            <a:ext cx="302419" cy="1897063"/>
          </a:xfrm>
          <a:prstGeom prst="roundRect">
            <a:avLst>
              <a:gd name="adj" fmla="val 16667"/>
            </a:avLst>
          </a:prstGeom>
          <a:solidFill>
            <a:srgbClr val="005ADE"/>
          </a:solidFill>
          <a:ln w="9525" algn="ctr">
            <a:solidFill>
              <a:srgbClr val="005AD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90" name="WordArt 11"/>
          <p:cNvSpPr>
            <a:spLocks noChangeArrowheads="1" noChangeShapeType="1" noTextEdit="1"/>
          </p:cNvSpPr>
          <p:nvPr/>
        </p:nvSpPr>
        <p:spPr bwMode="auto">
          <a:xfrm>
            <a:off x="4500563" y="1059657"/>
            <a:ext cx="1725612" cy="264676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 normalizeH="1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Century Gothic"/>
              </a:rPr>
              <a:t>ll</a:t>
            </a:r>
            <a:endParaRPr lang="zh-CN" altLang="en-US" sz="3600" b="1" kern="10" normalizeH="1">
              <a:ln w="9525">
                <a:solidFill>
                  <a:srgbClr val="005ADE"/>
                </a:solidFill>
                <a:round/>
                <a:headEnd/>
                <a:tailEnd/>
              </a:ln>
              <a:solidFill>
                <a:srgbClr val="005ADE"/>
              </a:solidFill>
              <a:latin typeface="Century Gothic"/>
            </a:endParaRPr>
          </a:p>
        </p:txBody>
      </p:sp>
      <p:sp>
        <p:nvSpPr>
          <p:cNvPr id="46091" name="WordArt 12"/>
          <p:cNvSpPr>
            <a:spLocks noChangeArrowheads="1" noChangeShapeType="1" noTextEdit="1"/>
          </p:cNvSpPr>
          <p:nvPr/>
        </p:nvSpPr>
        <p:spPr bwMode="auto">
          <a:xfrm rot="5400000">
            <a:off x="607219" y="1988344"/>
            <a:ext cx="2057400" cy="1281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rPr>
              <a:t>GUY</a:t>
            </a:r>
            <a:endParaRPr lang="zh-CN" altLang="en-US" sz="3600" b="1" kern="10">
              <a:ln w="9525">
                <a:solidFill>
                  <a:srgbClr val="005ADE"/>
                </a:solidFill>
                <a:round/>
                <a:headEnd/>
                <a:tailEnd/>
              </a:ln>
              <a:solidFill>
                <a:srgbClr val="005ADE"/>
              </a:solidFill>
              <a:latin typeface="Arial Black"/>
            </a:endParaRPr>
          </a:p>
        </p:txBody>
      </p:sp>
      <p:sp>
        <p:nvSpPr>
          <p:cNvPr id="46092" name="Rectangle 5"/>
          <p:cNvSpPr>
            <a:spLocks noChangeArrowheads="1"/>
          </p:cNvSpPr>
          <p:nvPr/>
        </p:nvSpPr>
        <p:spPr bwMode="auto">
          <a:xfrm>
            <a:off x="0" y="0"/>
            <a:ext cx="9144000" cy="46553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68627" name="Group 19"/>
          <p:cNvGrpSpPr>
            <a:grpSpLocks/>
          </p:cNvGrpSpPr>
          <p:nvPr/>
        </p:nvGrpSpPr>
        <p:grpSpPr bwMode="auto">
          <a:xfrm>
            <a:off x="0" y="465535"/>
            <a:ext cx="9144000" cy="4157663"/>
            <a:chOff x="0" y="346"/>
            <a:chExt cx="5760" cy="3492"/>
          </a:xfrm>
        </p:grpSpPr>
        <p:sp>
          <p:nvSpPr>
            <p:cNvPr id="46094" name="Rectangle 16"/>
            <p:cNvSpPr>
              <a:spLocks noChangeArrowheads="1"/>
            </p:cNvSpPr>
            <p:nvPr/>
          </p:nvSpPr>
          <p:spPr bwMode="auto">
            <a:xfrm>
              <a:off x="0" y="346"/>
              <a:ext cx="5760" cy="3492"/>
            </a:xfrm>
            <a:prstGeom prst="rect">
              <a:avLst/>
            </a:prstGeom>
            <a:solidFill>
              <a:srgbClr val="00409E"/>
            </a:solidFill>
            <a:ln w="9525">
              <a:solidFill>
                <a:srgbClr val="00409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latinLnBrk="1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algn="ctr" latinLnBrk="1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algn="ctr" latinLnBrk="1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algn="ctr" latinLnBrk="1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algn="ctr" latinLnBrk="1"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095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1565" y="1797"/>
              <a:ext cx="2441" cy="80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scene3d>
                <a:camera prst="legacyObliqueTopRight"/>
                <a:lightRig rig="legacyFlat1" dir="t"/>
              </a:scene3d>
              <a:sp3d extrusionH="36500" prstMaterial="legacyMatte">
                <a:extrusionClr>
                  <a:schemeClr val="bg1"/>
                </a:extrusionClr>
              </a:sp3d>
            </a:bodyPr>
            <a:lstStyle/>
            <a:p>
              <a:pPr algn="ctr"/>
              <a:r>
                <a:rPr lang="en-US" altLang="zh-CN" sz="3600" b="1" kern="10">
                  <a:ln w="9525">
                    <a:round/>
                    <a:headEnd/>
                    <a:tailEnd/>
                  </a:ln>
                  <a:solidFill>
                    <a:schemeClr val="bg1"/>
                  </a:solidFill>
                  <a:latin typeface="Arial Black"/>
                </a:rPr>
                <a:t>Don't</a:t>
              </a:r>
              <a:endParaRPr lang="zh-CN" altLang="en-US" sz="3600" b="1" kern="10">
                <a:ln w="9525"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endParaRPr>
            </a:p>
          </p:txBody>
        </p:sp>
      </p:grp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6" dur="200" fill="hold"/>
                                        <p:tgtEl>
                                          <p:spTgt spid="686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600000">
                                      <p:cBhvr>
                                        <p:cTn id="8" dur="2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0" presetClass="pat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7338 " pathEditMode="relative" ptsTypes="AA">
                                      <p:cBhvr>
                                        <p:cTn id="10" dur="2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7338 " pathEditMode="relative" ptsTypes="AA">
                                      <p:cBhvr>
                                        <p:cTn id="12" dur="200" fill="hold"/>
                                        <p:tgtEl>
                                          <p:spTgt spid="686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4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7" grpId="0" animBg="1"/>
      <p:bldP spid="68617" grpId="1" animBg="1"/>
      <p:bldP spid="68618" grpId="0" animBg="1"/>
      <p:bldP spid="68618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2368551" y="1059656"/>
            <a:ext cx="403225" cy="2053829"/>
          </a:xfrm>
          <a:prstGeom prst="rect">
            <a:avLst/>
          </a:prstGeom>
          <a:solidFill>
            <a:srgbClr val="005ADE"/>
          </a:solidFill>
          <a:ln w="9525" algn="ctr">
            <a:solidFill>
              <a:srgbClr val="005AD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07" name="WordArt 4"/>
          <p:cNvSpPr>
            <a:spLocks noChangeArrowheads="1" noChangeShapeType="1" noTextEdit="1"/>
          </p:cNvSpPr>
          <p:nvPr/>
        </p:nvSpPr>
        <p:spPr bwMode="auto">
          <a:xfrm>
            <a:off x="1476376" y="519113"/>
            <a:ext cx="3529013" cy="50720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rPr>
              <a:t>COULD</a:t>
            </a:r>
            <a:endParaRPr lang="zh-CN" altLang="en-US" sz="3600" b="1" kern="10">
              <a:ln w="9525">
                <a:solidFill>
                  <a:srgbClr val="005ADE"/>
                </a:solidFill>
                <a:round/>
                <a:headEnd/>
                <a:tailEnd/>
              </a:ln>
              <a:solidFill>
                <a:srgbClr val="005ADE"/>
              </a:solidFill>
              <a:latin typeface="Arial Black"/>
            </a:endParaRPr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2370139" y="1059656"/>
            <a:ext cx="403225" cy="2053829"/>
          </a:xfrm>
          <a:prstGeom prst="rect">
            <a:avLst/>
          </a:prstGeom>
          <a:solidFill>
            <a:srgbClr val="005ADE"/>
          </a:solidFill>
          <a:ln w="9525" algn="ctr">
            <a:solidFill>
              <a:srgbClr val="005AD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09" name="AutoShape 6"/>
          <p:cNvSpPr>
            <a:spLocks noChangeArrowheads="1"/>
          </p:cNvSpPr>
          <p:nvPr/>
        </p:nvSpPr>
        <p:spPr bwMode="auto">
          <a:xfrm>
            <a:off x="2371726" y="1653779"/>
            <a:ext cx="403225" cy="2053828"/>
          </a:xfrm>
          <a:prstGeom prst="roundRect">
            <a:avLst>
              <a:gd name="adj" fmla="val 16667"/>
            </a:avLst>
          </a:prstGeom>
          <a:solidFill>
            <a:srgbClr val="005ADE"/>
          </a:solidFill>
          <a:ln w="9525" algn="ctr">
            <a:solidFill>
              <a:srgbClr val="005AD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10" name="WordArt 7"/>
          <p:cNvSpPr>
            <a:spLocks noChangeArrowheads="1" noChangeShapeType="1" noTextEdit="1"/>
          </p:cNvSpPr>
          <p:nvPr/>
        </p:nvSpPr>
        <p:spPr bwMode="auto">
          <a:xfrm>
            <a:off x="2868614" y="2327672"/>
            <a:ext cx="1673225" cy="135016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Century Gothic"/>
              </a:rPr>
              <a:t>a</a:t>
            </a:r>
            <a:endParaRPr lang="zh-CN" altLang="en-US" sz="3600" b="1" kern="10">
              <a:ln w="9525">
                <a:solidFill>
                  <a:srgbClr val="005ADE"/>
                </a:solidFill>
                <a:round/>
                <a:headEnd/>
                <a:tailEnd/>
              </a:ln>
              <a:solidFill>
                <a:srgbClr val="005ADE"/>
              </a:solidFill>
              <a:latin typeface="Century Gothic"/>
            </a:endParaRPr>
          </a:p>
        </p:txBody>
      </p:sp>
      <p:sp>
        <p:nvSpPr>
          <p:cNvPr id="47111" name="AutoShape 8"/>
          <p:cNvSpPr>
            <a:spLocks noChangeArrowheads="1"/>
          </p:cNvSpPr>
          <p:nvPr/>
        </p:nvSpPr>
        <p:spPr bwMode="auto">
          <a:xfrm rot="16200000">
            <a:off x="2847579" y="263129"/>
            <a:ext cx="302419" cy="1895475"/>
          </a:xfrm>
          <a:prstGeom prst="roundRect">
            <a:avLst>
              <a:gd name="adj" fmla="val 16667"/>
            </a:avLst>
          </a:prstGeom>
          <a:solidFill>
            <a:srgbClr val="005ADE"/>
          </a:solidFill>
          <a:ln w="9525" algn="ctr">
            <a:solidFill>
              <a:srgbClr val="005AD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12" name="AutoShape 9"/>
          <p:cNvSpPr>
            <a:spLocks noChangeArrowheads="1"/>
          </p:cNvSpPr>
          <p:nvPr/>
        </p:nvSpPr>
        <p:spPr bwMode="auto">
          <a:xfrm rot="5400000">
            <a:off x="1984773" y="262335"/>
            <a:ext cx="302419" cy="1897063"/>
          </a:xfrm>
          <a:prstGeom prst="roundRect">
            <a:avLst>
              <a:gd name="adj" fmla="val 16667"/>
            </a:avLst>
          </a:prstGeom>
          <a:solidFill>
            <a:srgbClr val="005ADE"/>
          </a:solidFill>
          <a:ln w="9525" algn="ctr">
            <a:solidFill>
              <a:srgbClr val="005AD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13" name="WordArt 10"/>
          <p:cNvSpPr>
            <a:spLocks noChangeArrowheads="1" noChangeShapeType="1" noTextEdit="1"/>
          </p:cNvSpPr>
          <p:nvPr/>
        </p:nvSpPr>
        <p:spPr bwMode="auto">
          <a:xfrm>
            <a:off x="4500563" y="1059657"/>
            <a:ext cx="1725612" cy="264676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 normalizeH="1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Century Gothic"/>
              </a:rPr>
              <a:t>ll</a:t>
            </a:r>
            <a:endParaRPr lang="zh-CN" altLang="en-US" sz="3600" b="1" kern="10" normalizeH="1">
              <a:ln w="9525">
                <a:solidFill>
                  <a:srgbClr val="005ADE"/>
                </a:solidFill>
                <a:round/>
                <a:headEnd/>
                <a:tailEnd/>
              </a:ln>
              <a:solidFill>
                <a:srgbClr val="005ADE"/>
              </a:solidFill>
              <a:latin typeface="Century Gothic"/>
            </a:endParaRPr>
          </a:p>
        </p:txBody>
      </p:sp>
      <p:sp>
        <p:nvSpPr>
          <p:cNvPr id="47114" name="WordArt 11"/>
          <p:cNvSpPr>
            <a:spLocks noChangeArrowheads="1" noChangeShapeType="1" noTextEdit="1"/>
          </p:cNvSpPr>
          <p:nvPr/>
        </p:nvSpPr>
        <p:spPr bwMode="auto">
          <a:xfrm rot="5400000">
            <a:off x="607219" y="1988344"/>
            <a:ext cx="2057400" cy="1281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rPr>
              <a:t>GUY</a:t>
            </a:r>
            <a:endParaRPr lang="zh-CN" altLang="en-US" sz="3600" b="1" kern="10">
              <a:ln w="9525">
                <a:solidFill>
                  <a:srgbClr val="005ADE"/>
                </a:solidFill>
                <a:round/>
                <a:headEnd/>
                <a:tailEnd/>
              </a:ln>
              <a:solidFill>
                <a:srgbClr val="005ADE"/>
              </a:solidFill>
              <a:latin typeface="Arial Black"/>
            </a:endParaRPr>
          </a:p>
        </p:txBody>
      </p:sp>
      <p:sp>
        <p:nvSpPr>
          <p:cNvPr id="47115" name="Rectangle 12"/>
          <p:cNvSpPr>
            <a:spLocks noChangeArrowheads="1"/>
          </p:cNvSpPr>
          <p:nvPr/>
        </p:nvSpPr>
        <p:spPr bwMode="auto">
          <a:xfrm>
            <a:off x="0" y="0"/>
            <a:ext cx="9144000" cy="46553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16" name="Rectangle 14"/>
          <p:cNvSpPr>
            <a:spLocks noChangeArrowheads="1"/>
          </p:cNvSpPr>
          <p:nvPr/>
        </p:nvSpPr>
        <p:spPr bwMode="auto">
          <a:xfrm>
            <a:off x="0" y="465535"/>
            <a:ext cx="9144000" cy="4157663"/>
          </a:xfrm>
          <a:prstGeom prst="rect">
            <a:avLst/>
          </a:prstGeom>
          <a:solidFill>
            <a:srgbClr val="00409E"/>
          </a:solidFill>
          <a:ln w="9525">
            <a:solidFill>
              <a:srgbClr val="00409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47" name="WordArt 15"/>
          <p:cNvSpPr>
            <a:spLocks noChangeArrowheads="1" noChangeShapeType="1" noTextEdit="1"/>
          </p:cNvSpPr>
          <p:nvPr/>
        </p:nvSpPr>
        <p:spPr bwMode="auto">
          <a:xfrm>
            <a:off x="2484439" y="2193132"/>
            <a:ext cx="3875087" cy="96083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TopRight"/>
              <a:lightRig rig="legacyFlat1" dir="t"/>
            </a:scene3d>
            <a:sp3d extrusionH="36500" prstMaterial="legacyMatte">
              <a:extrusionClr>
                <a:schemeClr val="bg1"/>
              </a:extrusionClr>
            </a:sp3d>
          </a:bodyPr>
          <a:lstStyle/>
          <a:p>
            <a:pPr algn="ctr"/>
            <a:r>
              <a:rPr lang="en-US" altLang="zh-CN" sz="3600" b="1" kern="10">
                <a:ln w="9525"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rPr>
              <a:t>Don't</a:t>
            </a:r>
            <a:endParaRPr lang="zh-CN" altLang="en-US" sz="3600" b="1" kern="10">
              <a:ln w="9525">
                <a:round/>
                <a:headEnd/>
                <a:tailEnd/>
              </a:ln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69648" name="WordArt 16"/>
          <p:cNvSpPr>
            <a:spLocks noChangeArrowheads="1" noChangeShapeType="1" noTextEdit="1"/>
          </p:cNvSpPr>
          <p:nvPr/>
        </p:nvSpPr>
        <p:spPr bwMode="auto">
          <a:xfrm rot="900000">
            <a:off x="2916239" y="2151460"/>
            <a:ext cx="3024187" cy="96083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TopRight"/>
              <a:lightRig rig="legacyFlat1" dir="t"/>
            </a:scene3d>
            <a:sp3d extrusionH="36500" prstMaterial="legacyMatte">
              <a:extrusionClr>
                <a:schemeClr val="bg1"/>
              </a:extrusionClr>
            </a:sp3d>
          </a:bodyPr>
          <a:lstStyle/>
          <a:p>
            <a:pPr algn="ctr"/>
            <a:r>
              <a:rPr lang="en-US" altLang="zh-CN" sz="3600" b="1" kern="10">
                <a:ln w="9525"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rPr>
              <a:t>You</a:t>
            </a:r>
            <a:endParaRPr lang="zh-CN" altLang="en-US" sz="3600" b="1" kern="10">
              <a:ln w="9525">
                <a:round/>
                <a:headEnd/>
                <a:tailEnd/>
              </a:ln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47119" name="Rectangle 3"/>
          <p:cNvSpPr>
            <a:spLocks noChangeArrowheads="1"/>
          </p:cNvSpPr>
          <p:nvPr/>
        </p:nvSpPr>
        <p:spPr bwMode="auto">
          <a:xfrm>
            <a:off x="0" y="4462462"/>
            <a:ext cx="9144000" cy="6810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49" name="WordArt 17"/>
          <p:cNvSpPr>
            <a:spLocks noChangeArrowheads="1" noChangeShapeType="1" noTextEdit="1"/>
          </p:cNvSpPr>
          <p:nvPr/>
        </p:nvSpPr>
        <p:spPr bwMode="auto">
          <a:xfrm rot="20700000">
            <a:off x="2339975" y="1545432"/>
            <a:ext cx="2376488" cy="96083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TopRight"/>
              <a:lightRig rig="legacyFlat1" dir="t"/>
            </a:scene3d>
            <a:sp3d extrusionH="36500" prstMaterial="legacyMatte">
              <a:extrusionClr>
                <a:schemeClr val="bg1"/>
              </a:extrusionClr>
            </a:sp3d>
          </a:bodyPr>
          <a:lstStyle/>
          <a:p>
            <a:pPr algn="ctr"/>
            <a:r>
              <a:rPr lang="en-US" altLang="zh-CN" sz="3600" b="1" kern="10">
                <a:ln w="9525"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rPr>
              <a:t>MA</a:t>
            </a:r>
            <a:endParaRPr lang="zh-CN" altLang="en-US" sz="3600" b="1" kern="10">
              <a:ln w="9525">
                <a:round/>
                <a:headEnd/>
                <a:tailEnd/>
              </a:ln>
              <a:solidFill>
                <a:schemeClr val="bg1"/>
              </a:solidFill>
              <a:latin typeface="Arial Black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69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9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69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fill="hold"/>
                                        <p:tgtEl>
                                          <p:spTgt spid="69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mph" presetSubtype="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-780000">
                                      <p:cBhvr>
                                        <p:cTn id="13" dur="200" fill="hold"/>
                                        <p:tgtEl>
                                          <p:spTgt spid="696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2" presetClass="exit" presetSubtype="4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300"/>
                                        <p:tgtEl>
                                          <p:spTgt spid="69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/>
                                        <p:tgtEl>
                                          <p:spTgt spid="69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8" presetClass="entr" presetSubtype="0" ac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69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69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69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69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300"/>
                                        <p:tgtEl>
                                          <p:spTgt spid="69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"/>
                                        <p:tgtEl>
                                          <p:spTgt spid="69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1200000">
                                      <p:cBhvr>
                                        <p:cTn id="30" dur="200" fill="hold"/>
                                        <p:tgtEl>
                                          <p:spTgt spid="696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7" grpId="0" animBg="1"/>
      <p:bldP spid="69647" grpId="1" animBg="1"/>
      <p:bldP spid="69648" grpId="0" animBg="1"/>
      <p:bldP spid="69648" grpId="1" animBg="1"/>
      <p:bldP spid="69648" grpId="2" animBg="1"/>
      <p:bldP spid="6964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2368551" y="1059656"/>
            <a:ext cx="403225" cy="2053829"/>
          </a:xfrm>
          <a:prstGeom prst="rect">
            <a:avLst/>
          </a:prstGeom>
          <a:solidFill>
            <a:srgbClr val="005ADE"/>
          </a:solidFill>
          <a:ln w="9525" algn="ctr">
            <a:solidFill>
              <a:srgbClr val="005AD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31" name="WordArt 3"/>
          <p:cNvSpPr>
            <a:spLocks noChangeArrowheads="1" noChangeShapeType="1" noTextEdit="1"/>
          </p:cNvSpPr>
          <p:nvPr/>
        </p:nvSpPr>
        <p:spPr bwMode="auto">
          <a:xfrm>
            <a:off x="1476376" y="519113"/>
            <a:ext cx="3529013" cy="50720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rPr>
              <a:t>COULD</a:t>
            </a:r>
            <a:endParaRPr lang="zh-CN" altLang="en-US" sz="3600" b="1" kern="10">
              <a:ln w="9525">
                <a:solidFill>
                  <a:srgbClr val="005ADE"/>
                </a:solidFill>
                <a:round/>
                <a:headEnd/>
                <a:tailEnd/>
              </a:ln>
              <a:solidFill>
                <a:srgbClr val="005ADE"/>
              </a:solidFill>
              <a:latin typeface="Arial Black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2370139" y="1059656"/>
            <a:ext cx="403225" cy="2053829"/>
          </a:xfrm>
          <a:prstGeom prst="rect">
            <a:avLst/>
          </a:prstGeom>
          <a:solidFill>
            <a:srgbClr val="005ADE"/>
          </a:solidFill>
          <a:ln w="9525" algn="ctr">
            <a:solidFill>
              <a:srgbClr val="005AD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33" name="AutoShape 5"/>
          <p:cNvSpPr>
            <a:spLocks noChangeArrowheads="1"/>
          </p:cNvSpPr>
          <p:nvPr/>
        </p:nvSpPr>
        <p:spPr bwMode="auto">
          <a:xfrm>
            <a:off x="2371726" y="1653779"/>
            <a:ext cx="403225" cy="2053828"/>
          </a:xfrm>
          <a:prstGeom prst="roundRect">
            <a:avLst>
              <a:gd name="adj" fmla="val 16667"/>
            </a:avLst>
          </a:prstGeom>
          <a:solidFill>
            <a:srgbClr val="005ADE"/>
          </a:solidFill>
          <a:ln w="9525" algn="ctr">
            <a:solidFill>
              <a:srgbClr val="005AD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34" name="WordArt 6"/>
          <p:cNvSpPr>
            <a:spLocks noChangeArrowheads="1" noChangeShapeType="1" noTextEdit="1"/>
          </p:cNvSpPr>
          <p:nvPr/>
        </p:nvSpPr>
        <p:spPr bwMode="auto">
          <a:xfrm>
            <a:off x="2868614" y="2327672"/>
            <a:ext cx="1673225" cy="135016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Century Gothic"/>
              </a:rPr>
              <a:t>a</a:t>
            </a:r>
            <a:endParaRPr lang="zh-CN" altLang="en-US" sz="3600" b="1" kern="10">
              <a:ln w="9525">
                <a:solidFill>
                  <a:srgbClr val="005ADE"/>
                </a:solidFill>
                <a:round/>
                <a:headEnd/>
                <a:tailEnd/>
              </a:ln>
              <a:solidFill>
                <a:srgbClr val="005ADE"/>
              </a:solidFill>
              <a:latin typeface="Century Gothic"/>
            </a:endParaRPr>
          </a:p>
        </p:txBody>
      </p:sp>
      <p:sp>
        <p:nvSpPr>
          <p:cNvPr id="48135" name="AutoShape 7"/>
          <p:cNvSpPr>
            <a:spLocks noChangeArrowheads="1"/>
          </p:cNvSpPr>
          <p:nvPr/>
        </p:nvSpPr>
        <p:spPr bwMode="auto">
          <a:xfrm rot="16200000">
            <a:off x="2847579" y="263129"/>
            <a:ext cx="302419" cy="1895475"/>
          </a:xfrm>
          <a:prstGeom prst="roundRect">
            <a:avLst>
              <a:gd name="adj" fmla="val 16667"/>
            </a:avLst>
          </a:prstGeom>
          <a:solidFill>
            <a:srgbClr val="005ADE"/>
          </a:solidFill>
          <a:ln w="9525" algn="ctr">
            <a:solidFill>
              <a:srgbClr val="005AD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36" name="AutoShape 8"/>
          <p:cNvSpPr>
            <a:spLocks noChangeArrowheads="1"/>
          </p:cNvSpPr>
          <p:nvPr/>
        </p:nvSpPr>
        <p:spPr bwMode="auto">
          <a:xfrm rot="5400000">
            <a:off x="1984773" y="262335"/>
            <a:ext cx="302419" cy="1897063"/>
          </a:xfrm>
          <a:prstGeom prst="roundRect">
            <a:avLst>
              <a:gd name="adj" fmla="val 16667"/>
            </a:avLst>
          </a:prstGeom>
          <a:solidFill>
            <a:srgbClr val="005ADE"/>
          </a:solidFill>
          <a:ln w="9525" algn="ctr">
            <a:solidFill>
              <a:srgbClr val="005AD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37" name="WordArt 9"/>
          <p:cNvSpPr>
            <a:spLocks noChangeArrowheads="1" noChangeShapeType="1" noTextEdit="1"/>
          </p:cNvSpPr>
          <p:nvPr/>
        </p:nvSpPr>
        <p:spPr bwMode="auto">
          <a:xfrm>
            <a:off x="4500563" y="1059657"/>
            <a:ext cx="1725612" cy="264676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 normalizeH="1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Century Gothic"/>
              </a:rPr>
              <a:t>ll</a:t>
            </a:r>
            <a:endParaRPr lang="zh-CN" altLang="en-US" sz="3600" b="1" kern="10" normalizeH="1">
              <a:ln w="9525">
                <a:solidFill>
                  <a:srgbClr val="005ADE"/>
                </a:solidFill>
                <a:round/>
                <a:headEnd/>
                <a:tailEnd/>
              </a:ln>
              <a:solidFill>
                <a:srgbClr val="005ADE"/>
              </a:solidFill>
              <a:latin typeface="Century Gothic"/>
            </a:endParaRPr>
          </a:p>
        </p:txBody>
      </p:sp>
      <p:sp>
        <p:nvSpPr>
          <p:cNvPr id="48138" name="WordArt 10"/>
          <p:cNvSpPr>
            <a:spLocks noChangeArrowheads="1" noChangeShapeType="1" noTextEdit="1"/>
          </p:cNvSpPr>
          <p:nvPr/>
        </p:nvSpPr>
        <p:spPr bwMode="auto">
          <a:xfrm rot="5400000">
            <a:off x="607219" y="1988344"/>
            <a:ext cx="2057400" cy="1281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rPr>
              <a:t>GUY</a:t>
            </a:r>
            <a:endParaRPr lang="zh-CN" altLang="en-US" sz="3600" b="1" kern="10">
              <a:ln w="9525">
                <a:solidFill>
                  <a:srgbClr val="005ADE"/>
                </a:solidFill>
                <a:round/>
                <a:headEnd/>
                <a:tailEnd/>
              </a:ln>
              <a:solidFill>
                <a:srgbClr val="005ADE"/>
              </a:solidFill>
              <a:latin typeface="Arial Black"/>
            </a:endParaRPr>
          </a:p>
        </p:txBody>
      </p:sp>
      <p:sp>
        <p:nvSpPr>
          <p:cNvPr id="48139" name="Rectangle 12"/>
          <p:cNvSpPr>
            <a:spLocks noChangeArrowheads="1"/>
          </p:cNvSpPr>
          <p:nvPr/>
        </p:nvSpPr>
        <p:spPr bwMode="auto">
          <a:xfrm>
            <a:off x="0" y="465535"/>
            <a:ext cx="9144000" cy="4157663"/>
          </a:xfrm>
          <a:prstGeom prst="rect">
            <a:avLst/>
          </a:prstGeom>
          <a:solidFill>
            <a:srgbClr val="00409E"/>
          </a:solidFill>
          <a:ln w="9525">
            <a:solidFill>
              <a:srgbClr val="00409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672" name="WordArt 16"/>
          <p:cNvSpPr>
            <a:spLocks noChangeArrowheads="1" noChangeShapeType="1" noTextEdit="1"/>
          </p:cNvSpPr>
          <p:nvPr/>
        </p:nvSpPr>
        <p:spPr bwMode="auto">
          <a:xfrm rot="20700000">
            <a:off x="2339975" y="1545432"/>
            <a:ext cx="2376488" cy="96083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TopRight"/>
              <a:lightRig rig="legacyFlat1" dir="t"/>
            </a:scene3d>
            <a:sp3d extrusionH="36500" prstMaterial="legacyMatte">
              <a:extrusionClr>
                <a:schemeClr val="bg1"/>
              </a:extrusionClr>
            </a:sp3d>
          </a:bodyPr>
          <a:lstStyle/>
          <a:p>
            <a:pPr algn="ctr"/>
            <a:r>
              <a:rPr lang="en-US" altLang="zh-CN" sz="3600" b="1" kern="10">
                <a:ln w="9525"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rPr>
              <a:t>MA</a:t>
            </a:r>
            <a:endParaRPr lang="zh-CN" altLang="en-US" sz="3600" b="1" kern="10">
              <a:ln w="9525">
                <a:round/>
                <a:headEnd/>
                <a:tailEnd/>
              </a:ln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70673" name="WordArt 17"/>
          <p:cNvSpPr>
            <a:spLocks noChangeArrowheads="1" noChangeShapeType="1" noTextEdit="1"/>
          </p:cNvSpPr>
          <p:nvPr/>
        </p:nvSpPr>
        <p:spPr bwMode="auto">
          <a:xfrm rot="900000">
            <a:off x="5554664" y="1647826"/>
            <a:ext cx="2376487" cy="75485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TopRight"/>
              <a:lightRig rig="legacyFlat1" dir="t"/>
            </a:scene3d>
            <a:sp3d extrusionH="36500" prstMaterial="legacyMatte">
              <a:extrusionClr>
                <a:schemeClr val="bg1"/>
              </a:extrusionClr>
            </a:sp3d>
          </a:bodyPr>
          <a:lstStyle/>
          <a:p>
            <a:pPr algn="ctr"/>
            <a:r>
              <a:rPr lang="en-US" altLang="zh-CN" sz="3600" b="1" kern="10">
                <a:ln w="9525"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rPr>
              <a:t>RRY</a:t>
            </a:r>
            <a:endParaRPr lang="zh-CN" altLang="en-US" sz="3600" b="1" kern="10">
              <a:ln w="9525">
                <a:round/>
                <a:headEnd/>
                <a:tailEnd/>
              </a:ln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48142" name="Rectangle 11"/>
          <p:cNvSpPr>
            <a:spLocks noChangeArrowheads="1"/>
          </p:cNvSpPr>
          <p:nvPr/>
        </p:nvSpPr>
        <p:spPr bwMode="auto">
          <a:xfrm>
            <a:off x="0" y="0"/>
            <a:ext cx="9144000" cy="46553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43" name="Rectangle 15"/>
          <p:cNvSpPr>
            <a:spLocks noChangeArrowheads="1"/>
          </p:cNvSpPr>
          <p:nvPr/>
        </p:nvSpPr>
        <p:spPr bwMode="auto">
          <a:xfrm>
            <a:off x="0" y="4462462"/>
            <a:ext cx="9144000" cy="6810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674" name="WordArt 18"/>
          <p:cNvSpPr>
            <a:spLocks noChangeArrowheads="1" noChangeShapeType="1" noTextEdit="1"/>
          </p:cNvSpPr>
          <p:nvPr/>
        </p:nvSpPr>
        <p:spPr bwMode="auto">
          <a:xfrm rot="21355811">
            <a:off x="1619251" y="1491854"/>
            <a:ext cx="5903913" cy="187523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TopRight"/>
              <a:lightRig rig="legacyFlat1" dir="t"/>
            </a:scene3d>
            <a:sp3d extrusionH="36500" prstMaterial="legacyMatte">
              <a:extrusionClr>
                <a:schemeClr val="bg1"/>
              </a:extrusionClr>
            </a:sp3d>
          </a:bodyPr>
          <a:lstStyle/>
          <a:p>
            <a:pPr algn="ctr"/>
            <a:r>
              <a:rPr lang="en-US" altLang="zh-CN" sz="3600" b="1" kern="10">
                <a:ln w="9525"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rPr>
              <a:t>HIM</a:t>
            </a:r>
            <a:endParaRPr lang="zh-CN" altLang="en-US" sz="3600" b="1" kern="10">
              <a:ln w="9525">
                <a:round/>
                <a:headEnd/>
                <a:tailEnd/>
              </a:ln>
              <a:solidFill>
                <a:schemeClr val="bg1"/>
              </a:solidFill>
              <a:latin typeface="Arial Black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70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70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70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fill="hold"/>
                                        <p:tgtEl>
                                          <p:spTgt spid="70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xit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70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/>
                                        <p:tgtEl>
                                          <p:spTgt spid="70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1080000">
                                      <p:cBhvr>
                                        <p:cTn id="17" dur="400" fill="hold"/>
                                        <p:tgtEl>
                                          <p:spTgt spid="706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58" presetClass="entr" presetSubtype="0" ac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70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70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70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0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300"/>
                                        <p:tgtEl>
                                          <p:spTgt spid="70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"/>
                                        <p:tgtEl>
                                          <p:spTgt spid="70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-1080000">
                                      <p:cBhvr>
                                        <p:cTn id="30" dur="400" fill="hold"/>
                                        <p:tgtEl>
                                          <p:spTgt spid="706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2" grpId="0" animBg="1"/>
      <p:bldP spid="70672" grpId="1" animBg="1"/>
      <p:bldP spid="70673" grpId="0" animBg="1"/>
      <p:bldP spid="70673" grpId="1" animBg="1"/>
      <p:bldP spid="70673" grpId="2" animBg="1"/>
      <p:bldP spid="7067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WordArt 3"/>
          <p:cNvSpPr>
            <a:spLocks noChangeArrowheads="1" noChangeShapeType="1" noTextEdit="1"/>
          </p:cNvSpPr>
          <p:nvPr/>
        </p:nvSpPr>
        <p:spPr bwMode="auto">
          <a:xfrm>
            <a:off x="1476376" y="519113"/>
            <a:ext cx="3529013" cy="50720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005ADE"/>
                  </a:solidFill>
                  <a:round/>
                  <a:headEnd/>
                  <a:tailEnd/>
                </a:ln>
                <a:solidFill>
                  <a:srgbClr val="005ADE"/>
                </a:solidFill>
                <a:latin typeface="Arial Black"/>
              </a:rPr>
              <a:t>COULD</a:t>
            </a:r>
            <a:endParaRPr lang="zh-CN" altLang="en-US" sz="3600" b="1" kern="10">
              <a:ln w="9525">
                <a:solidFill>
                  <a:srgbClr val="005ADE"/>
                </a:solidFill>
                <a:round/>
                <a:headEnd/>
                <a:tailEnd/>
              </a:ln>
              <a:solidFill>
                <a:srgbClr val="005ADE"/>
              </a:solidFill>
              <a:latin typeface="Arial Black"/>
            </a:endParaRPr>
          </a:p>
        </p:txBody>
      </p:sp>
      <p:sp>
        <p:nvSpPr>
          <p:cNvPr id="49155" name="Rectangle 11"/>
          <p:cNvSpPr>
            <a:spLocks noChangeArrowheads="1"/>
          </p:cNvSpPr>
          <p:nvPr/>
        </p:nvSpPr>
        <p:spPr bwMode="auto">
          <a:xfrm>
            <a:off x="0" y="465535"/>
            <a:ext cx="9144000" cy="4157663"/>
          </a:xfrm>
          <a:prstGeom prst="rect">
            <a:avLst/>
          </a:prstGeom>
          <a:solidFill>
            <a:srgbClr val="00409E"/>
          </a:solidFill>
          <a:ln w="9525">
            <a:solidFill>
              <a:srgbClr val="00409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56" name="Rectangle 14"/>
          <p:cNvSpPr>
            <a:spLocks noChangeArrowheads="1"/>
          </p:cNvSpPr>
          <p:nvPr/>
        </p:nvSpPr>
        <p:spPr bwMode="auto">
          <a:xfrm>
            <a:off x="0" y="0"/>
            <a:ext cx="9144000" cy="46553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696" name="WordArt 16"/>
          <p:cNvSpPr>
            <a:spLocks noChangeArrowheads="1" noChangeShapeType="1" noTextEdit="1"/>
          </p:cNvSpPr>
          <p:nvPr/>
        </p:nvSpPr>
        <p:spPr bwMode="auto">
          <a:xfrm rot="21355811">
            <a:off x="1619251" y="1491854"/>
            <a:ext cx="5903913" cy="187523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TopRight"/>
              <a:lightRig rig="legacyFlat1" dir="t"/>
            </a:scene3d>
            <a:sp3d extrusionH="36500" prstMaterial="legacyMatte">
              <a:extrusionClr>
                <a:schemeClr val="bg1"/>
              </a:extrusionClr>
            </a:sp3d>
          </a:bodyPr>
          <a:lstStyle/>
          <a:p>
            <a:pPr algn="ctr"/>
            <a:r>
              <a:rPr lang="en-US" altLang="zh-CN" sz="3600" b="1" kern="10">
                <a:ln w="9525"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rPr>
              <a:t>HIM</a:t>
            </a:r>
            <a:endParaRPr lang="zh-CN" altLang="en-US" sz="3600" b="1" kern="10">
              <a:ln w="9525">
                <a:round/>
                <a:headEnd/>
                <a:tailEnd/>
              </a:ln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71697" name="WordArt 17"/>
          <p:cNvSpPr>
            <a:spLocks noChangeArrowheads="1" noChangeShapeType="1" noTextEdit="1"/>
          </p:cNvSpPr>
          <p:nvPr/>
        </p:nvSpPr>
        <p:spPr bwMode="auto">
          <a:xfrm rot="900000">
            <a:off x="3563938" y="1762125"/>
            <a:ext cx="2449512" cy="187523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TopRight"/>
              <a:lightRig rig="legacyFlat1" dir="t"/>
            </a:scene3d>
            <a:sp3d extrusionH="36500" prstMaterial="legacyMatte">
              <a:extrusionClr>
                <a:schemeClr val="bg1"/>
              </a:extrusionClr>
            </a:sp3d>
          </a:bodyPr>
          <a:lstStyle/>
          <a:p>
            <a:pPr algn="ctr"/>
            <a:r>
              <a:rPr lang="en-US" altLang="zh-CN" sz="3600" b="1" kern="10">
                <a:ln w="9525"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rPr>
              <a:t>IF</a:t>
            </a:r>
            <a:endParaRPr lang="zh-CN" altLang="en-US" sz="3600" b="1" kern="10">
              <a:ln w="9525">
                <a:round/>
                <a:headEnd/>
                <a:tailEnd/>
              </a:ln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49159" name="Rectangle 15"/>
          <p:cNvSpPr>
            <a:spLocks noChangeArrowheads="1"/>
          </p:cNvSpPr>
          <p:nvPr/>
        </p:nvSpPr>
        <p:spPr bwMode="auto">
          <a:xfrm>
            <a:off x="0" y="4462462"/>
            <a:ext cx="9144000" cy="6810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71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71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71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fill="hold"/>
                                        <p:tgtEl>
                                          <p:spTgt spid="71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7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600000">
                                      <p:cBhvr>
                                        <p:cTn id="13" dur="200" fill="hold"/>
                                        <p:tgtEl>
                                          <p:spTgt spid="716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2" presetClass="exit" presetSubtype="4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200"/>
                                        <p:tgtEl>
                                          <p:spTgt spid="71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/>
                                        <p:tgtEl>
                                          <p:spTgt spid="71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6" grpId="0" animBg="1"/>
      <p:bldP spid="71696" grpId="1" animBg="1"/>
      <p:bldP spid="7169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ChangeArrowheads="1"/>
          </p:cNvSpPr>
          <p:nvPr/>
        </p:nvSpPr>
        <p:spPr bwMode="auto">
          <a:xfrm>
            <a:off x="0" y="465535"/>
            <a:ext cx="9144000" cy="4157663"/>
          </a:xfrm>
          <a:prstGeom prst="rect">
            <a:avLst/>
          </a:prstGeom>
          <a:solidFill>
            <a:srgbClr val="00409E"/>
          </a:solidFill>
          <a:ln w="9525">
            <a:solidFill>
              <a:srgbClr val="00409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2710" name="WordArt 6"/>
          <p:cNvSpPr>
            <a:spLocks noChangeArrowheads="1" noChangeShapeType="1" noTextEdit="1"/>
          </p:cNvSpPr>
          <p:nvPr/>
        </p:nvSpPr>
        <p:spPr bwMode="auto">
          <a:xfrm rot="900000">
            <a:off x="3563938" y="1762125"/>
            <a:ext cx="2449512" cy="187523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TopRight"/>
              <a:lightRig rig="legacyFlat1" dir="t"/>
            </a:scene3d>
            <a:sp3d extrusionH="36500" prstMaterial="legacyMatte">
              <a:extrusionClr>
                <a:schemeClr val="bg1"/>
              </a:extrusionClr>
            </a:sp3d>
          </a:bodyPr>
          <a:lstStyle/>
          <a:p>
            <a:pPr algn="ctr"/>
            <a:r>
              <a:rPr lang="en-US" altLang="zh-CN" sz="3600" b="1" kern="10">
                <a:ln w="9525"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rPr>
              <a:t>IF</a:t>
            </a:r>
            <a:endParaRPr lang="zh-CN" altLang="en-US" sz="3600" b="1" kern="10">
              <a:ln w="9525">
                <a:round/>
                <a:headEnd/>
                <a:tailEnd/>
              </a:ln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72712" name="WordArt 8"/>
          <p:cNvSpPr>
            <a:spLocks noChangeArrowheads="1" noChangeShapeType="1" noTextEdit="1"/>
          </p:cNvSpPr>
          <p:nvPr/>
        </p:nvSpPr>
        <p:spPr bwMode="auto">
          <a:xfrm rot="20192921">
            <a:off x="3995738" y="1383507"/>
            <a:ext cx="1079500" cy="246102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TopRight"/>
              <a:lightRig rig="legacyFlat1" dir="t"/>
            </a:scene3d>
            <a:sp3d extrusionH="36500" prstMaterial="legacyMatte">
              <a:extrusionClr>
                <a:schemeClr val="bg1"/>
              </a:extrusionClr>
            </a:sp3d>
          </a:bodyPr>
          <a:lstStyle/>
          <a:p>
            <a:pPr algn="ctr"/>
            <a:r>
              <a:rPr lang="en-US" altLang="zh-CN" sz="3600" b="1" kern="10">
                <a:ln w="9525"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rPr>
              <a:t>I</a:t>
            </a:r>
            <a:endParaRPr lang="zh-CN" altLang="en-US" sz="3600" b="1" kern="10">
              <a:ln w="9525">
                <a:round/>
                <a:headEnd/>
                <a:tailEnd/>
              </a:ln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72713" name="WordArt 9"/>
          <p:cNvSpPr>
            <a:spLocks noChangeArrowheads="1" noChangeShapeType="1" noTextEdit="1"/>
          </p:cNvSpPr>
          <p:nvPr/>
        </p:nvSpPr>
        <p:spPr bwMode="auto">
          <a:xfrm rot="323630">
            <a:off x="2484439" y="2019300"/>
            <a:ext cx="4670425" cy="85367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TopRight"/>
              <a:lightRig rig="legacyFlat1" dir="t"/>
            </a:scene3d>
            <a:sp3d extrusionH="36500" prstMaterial="legacyMatte">
              <a:extrusionClr>
                <a:schemeClr val="bg1"/>
              </a:extrusionClr>
            </a:sp3d>
          </a:bodyPr>
          <a:lstStyle/>
          <a:p>
            <a:pPr algn="ctr"/>
            <a:r>
              <a:rPr lang="en-US" altLang="zh-CN" sz="3600" b="1" kern="10">
                <a:ln w="9525"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rPr>
              <a:t>COULD</a:t>
            </a:r>
            <a:endParaRPr lang="zh-CN" altLang="en-US" sz="3600" b="1" kern="10">
              <a:ln w="9525">
                <a:round/>
                <a:headEnd/>
                <a:tailEnd/>
              </a:ln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72714" name="WordArt 10"/>
          <p:cNvSpPr>
            <a:spLocks noChangeArrowheads="1" noChangeShapeType="1" noTextEdit="1"/>
          </p:cNvSpPr>
          <p:nvPr/>
        </p:nvSpPr>
        <p:spPr bwMode="auto">
          <a:xfrm rot="21078552">
            <a:off x="1979614" y="1113235"/>
            <a:ext cx="3665537" cy="199786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TopRight"/>
              <a:lightRig rig="legacyFlat1" dir="t"/>
            </a:scene3d>
            <a:sp3d extrusionH="36500" prstMaterial="legacyMatte">
              <a:extrusionClr>
                <a:schemeClr val="bg1"/>
              </a:extrusionClr>
            </a:sp3d>
          </a:bodyPr>
          <a:lstStyle/>
          <a:p>
            <a:pPr algn="ctr"/>
            <a:r>
              <a:rPr lang="en-US" altLang="zh-CN" sz="3600" b="1" kern="10">
                <a:ln w="9525"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rPr>
              <a:t>BE</a:t>
            </a:r>
            <a:endParaRPr lang="zh-CN" altLang="en-US" sz="3600" b="1" kern="10">
              <a:ln w="9525">
                <a:round/>
                <a:headEnd/>
                <a:tailEnd/>
              </a:ln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72715" name="WordArt 11"/>
          <p:cNvSpPr>
            <a:spLocks noChangeArrowheads="1" noChangeShapeType="1" noTextEdit="1"/>
          </p:cNvSpPr>
          <p:nvPr/>
        </p:nvSpPr>
        <p:spPr bwMode="auto">
          <a:xfrm rot="417162">
            <a:off x="3995739" y="2031206"/>
            <a:ext cx="3024187" cy="1647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TopRight"/>
              <a:lightRig rig="legacyFlat1" dir="t"/>
            </a:scene3d>
            <a:sp3d extrusionH="36500" prstMaterial="legacyMatte">
              <a:extrusionClr>
                <a:schemeClr val="bg1"/>
              </a:extrusionClr>
            </a:sp3d>
          </a:bodyPr>
          <a:lstStyle/>
          <a:p>
            <a:pPr algn="ctr"/>
            <a:r>
              <a:rPr lang="en-US" altLang="zh-CN" sz="3600" b="1" kern="10">
                <a:ln w="9525"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rPr>
              <a:t>IN</a:t>
            </a:r>
            <a:endParaRPr lang="zh-CN" altLang="en-US" sz="3600" b="1" kern="10">
              <a:ln w="9525">
                <a:round/>
                <a:headEnd/>
                <a:tailEnd/>
              </a:ln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72716" name="WordArt 12"/>
          <p:cNvSpPr>
            <a:spLocks noChangeArrowheads="1" noChangeShapeType="1" noTextEdit="1"/>
          </p:cNvSpPr>
          <p:nvPr/>
        </p:nvSpPr>
        <p:spPr bwMode="auto">
          <a:xfrm rot="21340940">
            <a:off x="2627313" y="1653779"/>
            <a:ext cx="3816350" cy="135016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TopRight"/>
              <a:lightRig rig="legacyFlat1" dir="t"/>
            </a:scene3d>
            <a:sp3d extrusionH="36500" prstMaterial="legacyMatte">
              <a:extrusionClr>
                <a:schemeClr val="bg1"/>
              </a:extrusionClr>
            </a:sp3d>
          </a:bodyPr>
          <a:lstStyle/>
          <a:p>
            <a:pPr algn="ctr"/>
            <a:r>
              <a:rPr lang="en-US" altLang="zh-CN" sz="3600" b="1" kern="10">
                <a:ln w="9525"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rPr>
              <a:t>THE</a:t>
            </a:r>
            <a:endParaRPr lang="zh-CN" altLang="en-US" sz="3600" b="1" kern="10">
              <a:ln w="9525">
                <a:round/>
                <a:headEnd/>
                <a:tailEnd/>
              </a:ln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72717" name="WordArt 13"/>
          <p:cNvSpPr>
            <a:spLocks noChangeArrowheads="1" noChangeShapeType="1" noTextEdit="1"/>
          </p:cNvSpPr>
          <p:nvPr/>
        </p:nvSpPr>
        <p:spPr bwMode="auto">
          <a:xfrm rot="20615850">
            <a:off x="2411413" y="2031207"/>
            <a:ext cx="4895850" cy="118824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TopRight"/>
              <a:lightRig rig="legacyFlat1" dir="t"/>
            </a:scene3d>
            <a:sp3d extrusionH="36500" prstMaterial="legacyMatte">
              <a:extrusionClr>
                <a:schemeClr val="bg1"/>
              </a:extrusionClr>
            </a:sp3d>
          </a:bodyPr>
          <a:lstStyle/>
          <a:p>
            <a:pPr algn="ctr"/>
            <a:r>
              <a:rPr lang="en-US" altLang="zh-CN" sz="3600" b="1" kern="10">
                <a:ln w="9525"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rPr>
              <a:t>NEXT</a:t>
            </a:r>
            <a:endParaRPr lang="zh-CN" altLang="en-US" sz="3600" b="1" kern="10">
              <a:ln w="9525">
                <a:round/>
                <a:headEnd/>
                <a:tailEnd/>
              </a:ln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72720" name="Rectangle 16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409E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2718" name="WordArt 14"/>
          <p:cNvSpPr>
            <a:spLocks noChangeArrowheads="1" noChangeShapeType="1" noTextEdit="1"/>
          </p:cNvSpPr>
          <p:nvPr/>
        </p:nvSpPr>
        <p:spPr bwMode="auto">
          <a:xfrm rot="1800000">
            <a:off x="2555875" y="1977629"/>
            <a:ext cx="4895850" cy="118824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TopRight"/>
              <a:lightRig rig="legacyFlat1" dir="t"/>
            </a:scene3d>
            <a:sp3d extrusionH="36500" prstMaterial="legacyMatte">
              <a:extrusionClr>
                <a:schemeClr val="bg1"/>
              </a:extrusionClr>
            </a:sp3d>
          </a:bodyPr>
          <a:lstStyle/>
          <a:p>
            <a:pPr algn="ctr"/>
            <a:r>
              <a:rPr lang="en-US" altLang="zh-CN" sz="3600" b="1" kern="10">
                <a:ln w="9525"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rPr>
              <a:t>LIFE</a:t>
            </a:r>
            <a:endParaRPr lang="zh-CN" altLang="en-US" sz="3600" b="1" kern="10">
              <a:ln w="9525">
                <a:round/>
                <a:headEnd/>
                <a:tailEnd/>
              </a:ln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50188" name="Rectangle 7"/>
          <p:cNvSpPr>
            <a:spLocks noChangeArrowheads="1"/>
          </p:cNvSpPr>
          <p:nvPr/>
        </p:nvSpPr>
        <p:spPr bwMode="auto">
          <a:xfrm>
            <a:off x="0" y="4462462"/>
            <a:ext cx="9144000" cy="6810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9" name="Rectangle 4"/>
          <p:cNvSpPr>
            <a:spLocks noChangeArrowheads="1"/>
          </p:cNvSpPr>
          <p:nvPr/>
        </p:nvSpPr>
        <p:spPr bwMode="auto">
          <a:xfrm>
            <a:off x="0" y="0"/>
            <a:ext cx="9144000" cy="46553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-600000">
                                      <p:cBhvr>
                                        <p:cTn id="13" dur="2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2" presetClass="exit" presetSubtype="4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200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8" presetClass="entr" presetSubtype="0" ac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72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72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72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2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300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720000">
                                      <p:cBhvr>
                                        <p:cTn id="30" dur="4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58" presetClass="entr" presetSubtype="0" ac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72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72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72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fill="hold"/>
                                        <p:tgtEl>
                                          <p:spTgt spid="72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xit" presetSubtype="4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200"/>
                                        <p:tgtEl>
                                          <p:spTgt spid="72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"/>
                                        <p:tgtEl>
                                          <p:spTgt spid="72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8" presetClass="emph" presetSubtype="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480000">
                                      <p:cBhvr>
                                        <p:cTn id="43" dur="300" fill="hold"/>
                                        <p:tgtEl>
                                          <p:spTgt spid="727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58" presetClass="entr" presetSubtype="0" ac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72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72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fill="hold"/>
                                        <p:tgtEl>
                                          <p:spTgt spid="72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fill="hold"/>
                                        <p:tgtEl>
                                          <p:spTgt spid="72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300"/>
                                        <p:tgtEl>
                                          <p:spTgt spid="72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/>
                                        <p:tgtEl>
                                          <p:spTgt spid="72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8" presetClass="emph" presetSubtype="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480000">
                                      <p:cBhvr>
                                        <p:cTn id="56" dur="300" fill="hold"/>
                                        <p:tgtEl>
                                          <p:spTgt spid="727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58" presetClass="entr" presetSubtype="0" ac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00" fill="hold"/>
                                        <p:tgtEl>
                                          <p:spTgt spid="72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fill="hold"/>
                                        <p:tgtEl>
                                          <p:spTgt spid="72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fill="hold"/>
                                        <p:tgtEl>
                                          <p:spTgt spid="72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fill="hold"/>
                                        <p:tgtEl>
                                          <p:spTgt spid="72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xit" presetSubtype="4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300"/>
                                        <p:tgtEl>
                                          <p:spTgt spid="72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300"/>
                                        <p:tgtEl>
                                          <p:spTgt spid="72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8" presetClass="emph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Rot by="-720000">
                                      <p:cBhvr>
                                        <p:cTn id="69" dur="200" fill="hold"/>
                                        <p:tgtEl>
                                          <p:spTgt spid="727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58" presetClass="entr" presetSubtype="0" ac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00" fill="hold"/>
                                        <p:tgtEl>
                                          <p:spTgt spid="72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" fill="hold"/>
                                        <p:tgtEl>
                                          <p:spTgt spid="72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" fill="hold"/>
                                        <p:tgtEl>
                                          <p:spTgt spid="72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" fill="hold"/>
                                        <p:tgtEl>
                                          <p:spTgt spid="72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2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300"/>
                                        <p:tgtEl>
                                          <p:spTgt spid="72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300"/>
                                        <p:tgtEl>
                                          <p:spTgt spid="72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8" presetClass="emph" presetSubtype="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900000">
                                      <p:cBhvr>
                                        <p:cTn id="82" dur="200" fill="hold"/>
                                        <p:tgtEl>
                                          <p:spTgt spid="727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58" presetClass="entr" presetSubtype="0" ac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00" fill="hold"/>
                                        <p:tgtEl>
                                          <p:spTgt spid="72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" fill="hold"/>
                                        <p:tgtEl>
                                          <p:spTgt spid="72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" fill="hold"/>
                                        <p:tgtEl>
                                          <p:spTgt spid="72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" fill="hold"/>
                                        <p:tgtEl>
                                          <p:spTgt spid="72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2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xit" presetSubtype="4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200"/>
                                        <p:tgtEl>
                                          <p:spTgt spid="72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200"/>
                                        <p:tgtEl>
                                          <p:spTgt spid="72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8" presetClass="emph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840000">
                                      <p:cBhvr>
                                        <p:cTn id="95" dur="300" fill="hold"/>
                                        <p:tgtEl>
                                          <p:spTgt spid="727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6" presetID="53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700"/>
                                        <p:tgtEl>
                                          <p:spTgt spid="72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700"/>
                                        <p:tgtEl>
                                          <p:spTgt spid="72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7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8" presetClass="emph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1800000">
                                      <p:cBhvr>
                                        <p:cTn id="102" dur="700" fill="hold"/>
                                        <p:tgtEl>
                                          <p:spTgt spid="727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3" presetID="23" presetClass="entr" presetSubtype="16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700" fill="hold"/>
                                        <p:tgtEl>
                                          <p:spTgt spid="72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700" fill="hold"/>
                                        <p:tgtEl>
                                          <p:spTgt spid="72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6" presetClass="emph" presetSubtype="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108" dur="700" fill="hold"/>
                                        <p:tgtEl>
                                          <p:spTgt spid="72720"/>
                                        </p:tgtEl>
                                      </p:cBhvr>
                                      <p:by x="2000000" y="2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0" grpId="0" animBg="1"/>
      <p:bldP spid="72710" grpId="1" animBg="1"/>
      <p:bldP spid="72712" grpId="0" animBg="1"/>
      <p:bldP spid="72712" grpId="1" animBg="1"/>
      <p:bldP spid="72712" grpId="2" animBg="1"/>
      <p:bldP spid="72713" grpId="0" animBg="1"/>
      <p:bldP spid="72713" grpId="1" animBg="1"/>
      <p:bldP spid="72713" grpId="2" animBg="1"/>
      <p:bldP spid="72714" grpId="0" animBg="1"/>
      <p:bldP spid="72714" grpId="1" animBg="1"/>
      <p:bldP spid="72714" grpId="2" animBg="1"/>
      <p:bldP spid="72715" grpId="0" animBg="1"/>
      <p:bldP spid="72715" grpId="1" animBg="1"/>
      <p:bldP spid="72715" grpId="2" animBg="1"/>
      <p:bldP spid="72716" grpId="0" animBg="1"/>
      <p:bldP spid="72716" grpId="1" animBg="1"/>
      <p:bldP spid="72716" grpId="2" animBg="1"/>
      <p:bldP spid="72717" grpId="0" animBg="1"/>
      <p:bldP spid="72717" grpId="1" animBg="1"/>
      <p:bldP spid="72717" grpId="2" animBg="1"/>
      <p:bldP spid="72720" grpId="0" animBg="1"/>
      <p:bldP spid="72720" grpId="1" animBg="1"/>
      <p:bldP spid="72718" grpId="0" animBg="1"/>
      <p:bldP spid="72718" grpId="1" animBg="1"/>
      <p:bldP spid="72718" grpId="2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46" name="Group 18"/>
          <p:cNvGrpSpPr>
            <a:grpSpLocks/>
          </p:cNvGrpSpPr>
          <p:nvPr/>
        </p:nvGrpSpPr>
        <p:grpSpPr bwMode="auto">
          <a:xfrm>
            <a:off x="2547939" y="-3531394"/>
            <a:ext cx="6200775" cy="6691313"/>
            <a:chOff x="1605" y="-2616"/>
            <a:chExt cx="3906" cy="5620"/>
          </a:xfrm>
        </p:grpSpPr>
        <p:pic>
          <p:nvPicPr>
            <p:cNvPr id="51203" name="Picture 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5" y="-2616"/>
              <a:ext cx="3906" cy="46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04" name="Picture 1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" y="2614"/>
              <a:ext cx="2256" cy="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 advClick="0" advTm="13000">
    <p:sndAc>
      <p:stSnd loop="1">
        <p:snd r:embed="rId2" name="beat2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3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3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2"/>
          <p:cNvSpPr>
            <a:spLocks noChangeArrowheads="1"/>
          </p:cNvSpPr>
          <p:nvPr/>
        </p:nvSpPr>
        <p:spPr bwMode="auto">
          <a:xfrm>
            <a:off x="0" y="4462462"/>
            <a:ext cx="9144000" cy="6810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5" name="Rectangle 13"/>
          <p:cNvSpPr>
            <a:spLocks noChangeArrowheads="1"/>
          </p:cNvSpPr>
          <p:nvPr/>
        </p:nvSpPr>
        <p:spPr bwMode="auto">
          <a:xfrm>
            <a:off x="0" y="0"/>
            <a:ext cx="9144000" cy="46553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138" name="Group 18"/>
          <p:cNvGrpSpPr>
            <a:grpSpLocks/>
          </p:cNvGrpSpPr>
          <p:nvPr/>
        </p:nvGrpSpPr>
        <p:grpSpPr bwMode="auto">
          <a:xfrm>
            <a:off x="1171575" y="1383507"/>
            <a:ext cx="5200650" cy="1997869"/>
            <a:chOff x="738" y="1162"/>
            <a:chExt cx="3276" cy="1678"/>
          </a:xfrm>
        </p:grpSpPr>
        <p:grpSp>
          <p:nvGrpSpPr>
            <p:cNvPr id="8198" name="Group 2"/>
            <p:cNvGrpSpPr>
              <a:grpSpLocks/>
            </p:cNvGrpSpPr>
            <p:nvPr/>
          </p:nvGrpSpPr>
          <p:grpSpPr bwMode="auto">
            <a:xfrm>
              <a:off x="738" y="1162"/>
              <a:ext cx="1378" cy="1664"/>
              <a:chOff x="1791" y="1518"/>
              <a:chExt cx="1724" cy="2080"/>
            </a:xfrm>
          </p:grpSpPr>
          <p:grpSp>
            <p:nvGrpSpPr>
              <p:cNvPr id="8201" name="Group 3"/>
              <p:cNvGrpSpPr>
                <a:grpSpLocks/>
              </p:cNvGrpSpPr>
              <p:nvPr/>
            </p:nvGrpSpPr>
            <p:grpSpPr bwMode="auto">
              <a:xfrm>
                <a:off x="1791" y="2607"/>
                <a:ext cx="1724" cy="991"/>
                <a:chOff x="2245" y="2140"/>
                <a:chExt cx="1724" cy="991"/>
              </a:xfrm>
            </p:grpSpPr>
            <p:sp>
              <p:nvSpPr>
                <p:cNvPr id="8207" name="WordArt 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45" y="2160"/>
                  <a:ext cx="265" cy="93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9600" b="1" kern="10">
                      <a:ln w="9525">
                        <a:solidFill>
                          <a:srgbClr val="000042"/>
                        </a:solidFill>
                        <a:round/>
                        <a:headEnd/>
                        <a:tailEnd/>
                      </a:ln>
                      <a:solidFill>
                        <a:srgbClr val="000042"/>
                      </a:solidFill>
                      <a:latin typeface="Arial"/>
                      <a:cs typeface="Arial"/>
                    </a:rPr>
                    <a:t>I</a:t>
                  </a:r>
                  <a:endParaRPr lang="zh-CN" altLang="en-US" sz="9600" b="1" kern="10">
                    <a:ln w="9525">
                      <a:solidFill>
                        <a:srgbClr val="000042"/>
                      </a:solidFill>
                      <a:round/>
                      <a:headEnd/>
                      <a:tailEnd/>
                    </a:ln>
                    <a:solidFill>
                      <a:srgbClr val="000042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8208" name="WordArt 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08" y="2478"/>
                  <a:ext cx="1361" cy="65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9525">
                        <a:solidFill>
                          <a:srgbClr val="000042"/>
                        </a:solidFill>
                        <a:round/>
                        <a:headEnd/>
                        <a:tailEnd/>
                      </a:ln>
                      <a:solidFill>
                        <a:srgbClr val="000042"/>
                      </a:solidFill>
                      <a:latin typeface="Arial Black"/>
                    </a:rPr>
                    <a:t>am</a:t>
                  </a:r>
                  <a:endParaRPr lang="zh-CN" altLang="en-US" sz="3600" b="1" kern="10">
                    <a:ln w="9525">
                      <a:solidFill>
                        <a:srgbClr val="000042"/>
                      </a:solidFill>
                      <a:round/>
                      <a:headEnd/>
                      <a:tailEnd/>
                    </a:ln>
                    <a:solidFill>
                      <a:srgbClr val="000042"/>
                    </a:solidFill>
                    <a:latin typeface="Arial Black"/>
                  </a:endParaRPr>
                </a:p>
              </p:txBody>
            </p:sp>
            <p:sp>
              <p:nvSpPr>
                <p:cNvPr id="8209" name="WordArt 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08" y="2140"/>
                  <a:ext cx="1361" cy="33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9525">
                        <a:solidFill>
                          <a:srgbClr val="000042"/>
                        </a:solidFill>
                        <a:round/>
                        <a:headEnd/>
                        <a:tailEnd/>
                      </a:ln>
                      <a:solidFill>
                        <a:srgbClr val="000042"/>
                      </a:solidFill>
                      <a:latin typeface="Arial Black"/>
                    </a:rPr>
                    <a:t>standing</a:t>
                  </a:r>
                  <a:endParaRPr lang="zh-CN" altLang="en-US" sz="3600" b="1" kern="10">
                    <a:ln w="9525">
                      <a:solidFill>
                        <a:srgbClr val="000042"/>
                      </a:solidFill>
                      <a:round/>
                      <a:headEnd/>
                      <a:tailEnd/>
                    </a:ln>
                    <a:solidFill>
                      <a:srgbClr val="000042"/>
                    </a:solidFill>
                    <a:latin typeface="Arial Black"/>
                  </a:endParaRPr>
                </a:p>
              </p:txBody>
            </p:sp>
          </p:grpSp>
          <p:grpSp>
            <p:nvGrpSpPr>
              <p:cNvPr id="8202" name="Group 7"/>
              <p:cNvGrpSpPr>
                <a:grpSpLocks/>
              </p:cNvGrpSpPr>
              <p:nvPr/>
            </p:nvGrpSpPr>
            <p:grpSpPr bwMode="auto">
              <a:xfrm>
                <a:off x="1791" y="1518"/>
                <a:ext cx="265" cy="1043"/>
                <a:chOff x="2290" y="981"/>
                <a:chExt cx="265" cy="1043"/>
              </a:xfrm>
            </p:grpSpPr>
            <p:sp>
              <p:nvSpPr>
                <p:cNvPr id="8205" name="WordArt 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90" y="1253"/>
                  <a:ext cx="265" cy="77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9600" b="1" kern="10">
                      <a:ln w="9525">
                        <a:solidFill>
                          <a:srgbClr val="000042"/>
                        </a:solidFill>
                        <a:round/>
                        <a:headEnd/>
                        <a:tailEnd/>
                      </a:ln>
                      <a:solidFill>
                        <a:srgbClr val="000042"/>
                      </a:solidFill>
                      <a:latin typeface="Arial"/>
                      <a:cs typeface="Arial"/>
                    </a:rPr>
                    <a:t>I</a:t>
                  </a:r>
                  <a:endParaRPr lang="zh-CN" altLang="en-US" sz="9600" b="1" kern="10">
                    <a:ln w="9525">
                      <a:solidFill>
                        <a:srgbClr val="000042"/>
                      </a:solidFill>
                      <a:round/>
                      <a:headEnd/>
                      <a:tailEnd/>
                    </a:ln>
                    <a:solidFill>
                      <a:srgbClr val="000042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8206" name="WordArt 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90" y="981"/>
                  <a:ext cx="265" cy="18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9600" b="1" kern="10">
                      <a:ln w="9525">
                        <a:solidFill>
                          <a:srgbClr val="000042"/>
                        </a:solidFill>
                        <a:round/>
                        <a:headEnd/>
                        <a:tailEnd/>
                      </a:ln>
                      <a:solidFill>
                        <a:srgbClr val="000042"/>
                      </a:solidFill>
                      <a:latin typeface="Arial"/>
                      <a:cs typeface="Arial"/>
                    </a:rPr>
                    <a:t>I</a:t>
                  </a:r>
                  <a:endParaRPr lang="zh-CN" altLang="en-US" sz="9600" b="1" kern="10">
                    <a:ln w="9525">
                      <a:solidFill>
                        <a:srgbClr val="000042"/>
                      </a:solidFill>
                      <a:round/>
                      <a:headEnd/>
                      <a:tailEnd/>
                    </a:ln>
                    <a:solidFill>
                      <a:srgbClr val="000042"/>
                    </a:solidFill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8203" name="WordArt 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08" y="1835"/>
                <a:ext cx="908" cy="7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6600" b="1" kern="10">
                    <a:ln w="9525">
                      <a:solidFill>
                        <a:srgbClr val="000042"/>
                      </a:solidFill>
                      <a:round/>
                      <a:headEnd/>
                      <a:tailEnd/>
                    </a:ln>
                    <a:solidFill>
                      <a:srgbClr val="000042"/>
                    </a:solidFill>
                    <a:latin typeface="Arial Black"/>
                  </a:rPr>
                  <a:t>n</a:t>
                </a:r>
                <a:endParaRPr lang="zh-CN" altLang="en-US" sz="6600" b="1" kern="10">
                  <a:ln w="9525">
                    <a:solidFill>
                      <a:srgbClr val="000042"/>
                    </a:solidFill>
                    <a:round/>
                    <a:headEnd/>
                    <a:tailEnd/>
                  </a:ln>
                  <a:solidFill>
                    <a:srgbClr val="000042"/>
                  </a:solidFill>
                  <a:latin typeface="Arial Black"/>
                </a:endParaRPr>
              </a:p>
            </p:txBody>
          </p:sp>
          <p:sp>
            <p:nvSpPr>
              <p:cNvPr id="8204" name="WordArt 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61" y="2353"/>
                <a:ext cx="454" cy="20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b="1" kern="10">
                    <a:ln w="9525">
                      <a:solidFill>
                        <a:srgbClr val="000042"/>
                      </a:solidFill>
                      <a:round/>
                      <a:headEnd/>
                      <a:tailEnd/>
                    </a:ln>
                    <a:solidFill>
                      <a:srgbClr val="000042"/>
                    </a:solidFill>
                    <a:latin typeface="Arial Black"/>
                  </a:rPr>
                  <a:t>the</a:t>
                </a:r>
                <a:endParaRPr lang="zh-CN" altLang="en-US" sz="1400" b="1" kern="10">
                  <a:ln w="9525">
                    <a:solidFill>
                      <a:srgbClr val="000042"/>
                    </a:solidFill>
                    <a:round/>
                    <a:headEnd/>
                    <a:tailEnd/>
                  </a:ln>
                  <a:solidFill>
                    <a:srgbClr val="000042"/>
                  </a:solidFill>
                  <a:latin typeface="Arial Black"/>
                </a:endParaRPr>
              </a:p>
            </p:txBody>
          </p:sp>
        </p:grpSp>
        <p:sp>
          <p:nvSpPr>
            <p:cNvPr id="8199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2245" y="2069"/>
              <a:ext cx="1769" cy="7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rgbClr val="000042"/>
                    </a:solidFill>
                    <a:round/>
                    <a:headEnd/>
                    <a:tailEnd/>
                  </a:ln>
                  <a:solidFill>
                    <a:srgbClr val="000042"/>
                  </a:solidFill>
                  <a:latin typeface="Arial Black"/>
                </a:rPr>
                <a:t>Line</a:t>
              </a:r>
              <a:endParaRPr lang="zh-CN" altLang="en-US" sz="3600" b="1" kern="10">
                <a:ln w="9525">
                  <a:solidFill>
                    <a:srgbClr val="000042"/>
                  </a:solidFill>
                  <a:round/>
                  <a:headEnd/>
                  <a:tailEnd/>
                </a:ln>
                <a:solidFill>
                  <a:srgbClr val="000042"/>
                </a:solidFill>
                <a:latin typeface="Arial Black"/>
              </a:endParaRPr>
            </a:p>
          </p:txBody>
        </p:sp>
        <p:sp>
          <p:nvSpPr>
            <p:cNvPr id="8200" name="WordArt 15"/>
            <p:cNvSpPr>
              <a:spLocks noChangeArrowheads="1" noChangeShapeType="1" noTextEdit="1"/>
            </p:cNvSpPr>
            <p:nvPr/>
          </p:nvSpPr>
          <p:spPr bwMode="auto">
            <a:xfrm>
              <a:off x="2200" y="1854"/>
              <a:ext cx="589" cy="17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rgbClr val="000042"/>
                    </a:solidFill>
                    <a:round/>
                    <a:headEnd/>
                    <a:tailEnd/>
                  </a:ln>
                  <a:solidFill>
                    <a:srgbClr val="000042"/>
                  </a:solidFill>
                  <a:latin typeface="Arial Black"/>
                </a:rPr>
                <a:t>While</a:t>
              </a:r>
              <a:endParaRPr lang="zh-CN" altLang="en-US" sz="3600" b="1" kern="10">
                <a:ln w="9525">
                  <a:solidFill>
                    <a:srgbClr val="000042"/>
                  </a:solidFill>
                  <a:round/>
                  <a:headEnd/>
                  <a:tailEnd/>
                </a:ln>
                <a:solidFill>
                  <a:srgbClr val="000042"/>
                </a:solidFill>
                <a:latin typeface="Arial Black"/>
              </a:endParaRPr>
            </a:p>
          </p:txBody>
        </p:sp>
      </p:grpSp>
      <p:sp>
        <p:nvSpPr>
          <p:cNvPr id="5139" name="WordArt 19"/>
          <p:cNvSpPr>
            <a:spLocks noChangeArrowheads="1" noChangeShapeType="1" noTextEdit="1"/>
          </p:cNvSpPr>
          <p:nvPr/>
        </p:nvSpPr>
        <p:spPr bwMode="auto">
          <a:xfrm>
            <a:off x="4786314" y="2463404"/>
            <a:ext cx="4033837" cy="90725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9525">
                  <a:solidFill>
                    <a:srgbClr val="000042"/>
                  </a:solidFill>
                  <a:round/>
                  <a:headEnd/>
                  <a:tailEnd/>
                </a:ln>
                <a:solidFill>
                  <a:srgbClr val="000042"/>
                </a:solidFill>
                <a:latin typeface="Arial Black"/>
              </a:rPr>
              <a:t>Holding</a:t>
            </a:r>
            <a:endParaRPr lang="zh-CN" altLang="en-US" sz="3600" kern="10">
              <a:ln w="9525">
                <a:solidFill>
                  <a:srgbClr val="000042"/>
                </a:solidFill>
                <a:round/>
                <a:headEnd/>
                <a:tailEnd/>
              </a:ln>
              <a:solidFill>
                <a:srgbClr val="000042"/>
              </a:solidFill>
              <a:latin typeface="Arial Black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" fill="hold"/>
                                        <p:tgtEl>
                                          <p:spTgt spid="513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8 -3.00486E-6 L 0 -3.00486E-6 " pathEditMode="relative" rAng="0" ptsTypes="AA">
                                      <p:cBhvr>
                                        <p:cTn id="8" dur="100" spd="-1000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"/>
                            </p:stCondLst>
                            <p:childTnLst>
                              <p:par>
                                <p:cTn id="10" presetID="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6" name="WordArt 18"/>
          <p:cNvSpPr>
            <a:spLocks noChangeArrowheads="1" noChangeShapeType="1" noTextEdit="1"/>
          </p:cNvSpPr>
          <p:nvPr/>
        </p:nvSpPr>
        <p:spPr bwMode="auto">
          <a:xfrm>
            <a:off x="-18830925" y="383381"/>
            <a:ext cx="18684875" cy="41576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8000" kern="10">
                <a:ln w="9525">
                  <a:solidFill>
                    <a:srgbClr val="0044A8"/>
                  </a:solidFill>
                  <a:round/>
                  <a:headEnd/>
                  <a:tailEnd/>
                </a:ln>
                <a:solidFill>
                  <a:srgbClr val="00409E"/>
                </a:solidFill>
                <a:latin typeface="Arial Black"/>
              </a:rPr>
              <a:t>CONFETT</a:t>
            </a:r>
            <a:endParaRPr lang="zh-CN" altLang="en-US" sz="8000" kern="10">
              <a:ln w="9525">
                <a:solidFill>
                  <a:srgbClr val="0044A8"/>
                </a:solidFill>
                <a:round/>
                <a:headEnd/>
                <a:tailEnd/>
              </a:ln>
              <a:solidFill>
                <a:srgbClr val="00409E"/>
              </a:solidFill>
              <a:latin typeface="Arial Black"/>
            </a:endParaRPr>
          </a:p>
        </p:txBody>
      </p:sp>
      <p:grpSp>
        <p:nvGrpSpPr>
          <p:cNvPr id="9219" name="Group 21"/>
          <p:cNvGrpSpPr>
            <a:grpSpLocks/>
          </p:cNvGrpSpPr>
          <p:nvPr/>
        </p:nvGrpSpPr>
        <p:grpSpPr bwMode="auto">
          <a:xfrm>
            <a:off x="395288" y="1576388"/>
            <a:ext cx="8424862" cy="1794272"/>
            <a:chOff x="249" y="1324"/>
            <a:chExt cx="5307" cy="1507"/>
          </a:xfrm>
        </p:grpSpPr>
        <p:sp>
          <p:nvSpPr>
            <p:cNvPr id="9223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3015" y="2069"/>
              <a:ext cx="2541" cy="7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42"/>
                    </a:solidFill>
                    <a:round/>
                    <a:headEnd/>
                    <a:tailEnd/>
                  </a:ln>
                  <a:solidFill>
                    <a:srgbClr val="000042"/>
                  </a:solidFill>
                  <a:latin typeface="Arial Black"/>
                </a:rPr>
                <a:t>Holding</a:t>
              </a:r>
              <a:endParaRPr lang="zh-CN" altLang="en-US" sz="3600" kern="10">
                <a:ln w="9525">
                  <a:solidFill>
                    <a:srgbClr val="000042"/>
                  </a:solidFill>
                  <a:round/>
                  <a:headEnd/>
                  <a:tailEnd/>
                </a:ln>
                <a:solidFill>
                  <a:srgbClr val="000042"/>
                </a:solidFill>
                <a:latin typeface="Arial Black"/>
              </a:endParaRPr>
            </a:p>
          </p:txBody>
        </p:sp>
        <p:grpSp>
          <p:nvGrpSpPr>
            <p:cNvPr id="9224" name="Group 4"/>
            <p:cNvGrpSpPr>
              <a:grpSpLocks/>
            </p:cNvGrpSpPr>
            <p:nvPr/>
          </p:nvGrpSpPr>
          <p:grpSpPr bwMode="auto">
            <a:xfrm>
              <a:off x="249" y="1324"/>
              <a:ext cx="2621" cy="1342"/>
              <a:chOff x="738" y="1162"/>
              <a:chExt cx="3276" cy="1678"/>
            </a:xfrm>
          </p:grpSpPr>
          <p:grpSp>
            <p:nvGrpSpPr>
              <p:cNvPr id="9225" name="Group 5"/>
              <p:cNvGrpSpPr>
                <a:grpSpLocks/>
              </p:cNvGrpSpPr>
              <p:nvPr/>
            </p:nvGrpSpPr>
            <p:grpSpPr bwMode="auto">
              <a:xfrm>
                <a:off x="738" y="1162"/>
                <a:ext cx="1378" cy="1664"/>
                <a:chOff x="1791" y="1518"/>
                <a:chExt cx="1724" cy="2080"/>
              </a:xfrm>
            </p:grpSpPr>
            <p:grpSp>
              <p:nvGrpSpPr>
                <p:cNvPr id="9228" name="Group 6"/>
                <p:cNvGrpSpPr>
                  <a:grpSpLocks/>
                </p:cNvGrpSpPr>
                <p:nvPr/>
              </p:nvGrpSpPr>
              <p:grpSpPr bwMode="auto">
                <a:xfrm>
                  <a:off x="1791" y="2607"/>
                  <a:ext cx="1724" cy="991"/>
                  <a:chOff x="2245" y="2140"/>
                  <a:chExt cx="1724" cy="991"/>
                </a:xfrm>
              </p:grpSpPr>
              <p:sp>
                <p:nvSpPr>
                  <p:cNvPr id="9234" name="WordArt 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245" y="2160"/>
                    <a:ext cx="265" cy="93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9600" b="1" kern="10">
                        <a:ln w="9525">
                          <a:solidFill>
                            <a:srgbClr val="000042"/>
                          </a:solidFill>
                          <a:round/>
                          <a:headEnd/>
                          <a:tailEnd/>
                        </a:ln>
                        <a:solidFill>
                          <a:srgbClr val="000042"/>
                        </a:solidFill>
                        <a:latin typeface="Arial"/>
                        <a:cs typeface="Arial"/>
                      </a:rPr>
                      <a:t>I</a:t>
                    </a:r>
                    <a:endParaRPr lang="zh-CN" altLang="en-US" sz="9600" b="1" kern="10">
                      <a:ln w="9525">
                        <a:solidFill>
                          <a:srgbClr val="000042"/>
                        </a:solidFill>
                        <a:round/>
                        <a:headEnd/>
                        <a:tailEnd/>
                      </a:ln>
                      <a:solidFill>
                        <a:srgbClr val="000042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235" name="WordArt 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608" y="2478"/>
                    <a:ext cx="1361" cy="65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b="1" kern="10">
                        <a:ln w="9525">
                          <a:solidFill>
                            <a:srgbClr val="000042"/>
                          </a:solidFill>
                          <a:round/>
                          <a:headEnd/>
                          <a:tailEnd/>
                        </a:ln>
                        <a:solidFill>
                          <a:srgbClr val="000042"/>
                        </a:solidFill>
                        <a:latin typeface="Arial Black"/>
                      </a:rPr>
                      <a:t>am</a:t>
                    </a:r>
                    <a:endParaRPr lang="zh-CN" altLang="en-US" sz="3600" b="1" kern="10">
                      <a:ln w="9525">
                        <a:solidFill>
                          <a:srgbClr val="000042"/>
                        </a:solidFill>
                        <a:round/>
                        <a:headEnd/>
                        <a:tailEnd/>
                      </a:ln>
                      <a:solidFill>
                        <a:srgbClr val="000042"/>
                      </a:solidFill>
                      <a:latin typeface="Arial Black"/>
                    </a:endParaRPr>
                  </a:p>
                </p:txBody>
              </p:sp>
              <p:sp>
                <p:nvSpPr>
                  <p:cNvPr id="9236" name="WordArt 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608" y="2140"/>
                    <a:ext cx="1361" cy="33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b="1" kern="10">
                        <a:ln w="9525">
                          <a:solidFill>
                            <a:srgbClr val="000042"/>
                          </a:solidFill>
                          <a:round/>
                          <a:headEnd/>
                          <a:tailEnd/>
                        </a:ln>
                        <a:solidFill>
                          <a:srgbClr val="000042"/>
                        </a:solidFill>
                        <a:latin typeface="Arial Black"/>
                      </a:rPr>
                      <a:t>standing</a:t>
                    </a:r>
                    <a:endParaRPr lang="zh-CN" altLang="en-US" sz="3600" b="1" kern="10">
                      <a:ln w="9525">
                        <a:solidFill>
                          <a:srgbClr val="000042"/>
                        </a:solidFill>
                        <a:round/>
                        <a:headEnd/>
                        <a:tailEnd/>
                      </a:ln>
                      <a:solidFill>
                        <a:srgbClr val="000042"/>
                      </a:solidFill>
                      <a:latin typeface="Arial Black"/>
                    </a:endParaRPr>
                  </a:p>
                </p:txBody>
              </p:sp>
            </p:grpSp>
            <p:grpSp>
              <p:nvGrpSpPr>
                <p:cNvPr id="9229" name="Group 10"/>
                <p:cNvGrpSpPr>
                  <a:grpSpLocks/>
                </p:cNvGrpSpPr>
                <p:nvPr/>
              </p:nvGrpSpPr>
              <p:grpSpPr bwMode="auto">
                <a:xfrm>
                  <a:off x="1791" y="1518"/>
                  <a:ext cx="265" cy="1043"/>
                  <a:chOff x="2290" y="981"/>
                  <a:chExt cx="265" cy="1043"/>
                </a:xfrm>
              </p:grpSpPr>
              <p:sp>
                <p:nvSpPr>
                  <p:cNvPr id="9232" name="WordArt 1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290" y="1253"/>
                    <a:ext cx="265" cy="77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9600" b="1" kern="10">
                        <a:ln w="9525">
                          <a:solidFill>
                            <a:srgbClr val="000042"/>
                          </a:solidFill>
                          <a:round/>
                          <a:headEnd/>
                          <a:tailEnd/>
                        </a:ln>
                        <a:solidFill>
                          <a:srgbClr val="000042"/>
                        </a:solidFill>
                        <a:latin typeface="Arial"/>
                        <a:cs typeface="Arial"/>
                      </a:rPr>
                      <a:t>I</a:t>
                    </a:r>
                    <a:endParaRPr lang="zh-CN" altLang="en-US" sz="9600" b="1" kern="10">
                      <a:ln w="9525">
                        <a:solidFill>
                          <a:srgbClr val="000042"/>
                        </a:solidFill>
                        <a:round/>
                        <a:headEnd/>
                        <a:tailEnd/>
                      </a:ln>
                      <a:solidFill>
                        <a:srgbClr val="000042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233" name="WordArt 1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290" y="981"/>
                    <a:ext cx="265" cy="18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9600" b="1" kern="10">
                        <a:ln w="9525">
                          <a:solidFill>
                            <a:srgbClr val="000042"/>
                          </a:solidFill>
                          <a:round/>
                          <a:headEnd/>
                          <a:tailEnd/>
                        </a:ln>
                        <a:solidFill>
                          <a:srgbClr val="000042"/>
                        </a:solidFill>
                        <a:latin typeface="Arial"/>
                        <a:cs typeface="Arial"/>
                      </a:rPr>
                      <a:t>I</a:t>
                    </a:r>
                    <a:endParaRPr lang="zh-CN" altLang="en-US" sz="9600" b="1" kern="10">
                      <a:ln w="9525">
                        <a:solidFill>
                          <a:srgbClr val="000042"/>
                        </a:solidFill>
                        <a:round/>
                        <a:headEnd/>
                        <a:tailEnd/>
                      </a:ln>
                      <a:solidFill>
                        <a:srgbClr val="000042"/>
                      </a:solidFill>
                      <a:latin typeface="Arial"/>
                      <a:cs typeface="Arial"/>
                    </a:endParaRPr>
                  </a:p>
                </p:txBody>
              </p:sp>
            </p:grpSp>
            <p:sp>
              <p:nvSpPr>
                <p:cNvPr id="9230" name="WordArt 1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108" y="1835"/>
                  <a:ext cx="908" cy="74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6600" b="1" kern="10">
                      <a:ln w="9525">
                        <a:solidFill>
                          <a:srgbClr val="000042"/>
                        </a:solidFill>
                        <a:round/>
                        <a:headEnd/>
                        <a:tailEnd/>
                      </a:ln>
                      <a:solidFill>
                        <a:srgbClr val="000042"/>
                      </a:solidFill>
                      <a:latin typeface="Arial Black"/>
                    </a:rPr>
                    <a:t>n</a:t>
                  </a:r>
                  <a:endParaRPr lang="zh-CN" altLang="en-US" sz="6600" b="1" kern="10">
                    <a:ln w="9525">
                      <a:solidFill>
                        <a:srgbClr val="000042"/>
                      </a:solidFill>
                      <a:round/>
                      <a:headEnd/>
                      <a:tailEnd/>
                    </a:ln>
                    <a:solidFill>
                      <a:srgbClr val="000042"/>
                    </a:solidFill>
                    <a:latin typeface="Arial Black"/>
                  </a:endParaRPr>
                </a:p>
              </p:txBody>
            </p:sp>
            <p:sp>
              <p:nvSpPr>
                <p:cNvPr id="9231" name="WordArt 1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061" y="2353"/>
                  <a:ext cx="454" cy="20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b="1" kern="10">
                      <a:ln w="9525">
                        <a:solidFill>
                          <a:srgbClr val="000042"/>
                        </a:solidFill>
                        <a:round/>
                        <a:headEnd/>
                        <a:tailEnd/>
                      </a:ln>
                      <a:solidFill>
                        <a:srgbClr val="000042"/>
                      </a:solidFill>
                      <a:latin typeface="Arial Black"/>
                    </a:rPr>
                    <a:t>the</a:t>
                  </a:r>
                  <a:endParaRPr lang="zh-CN" altLang="en-US" sz="1400" b="1" kern="10">
                    <a:ln w="9525">
                      <a:solidFill>
                        <a:srgbClr val="000042"/>
                      </a:solidFill>
                      <a:round/>
                      <a:headEnd/>
                      <a:tailEnd/>
                    </a:ln>
                    <a:solidFill>
                      <a:srgbClr val="000042"/>
                    </a:solidFill>
                    <a:latin typeface="Arial Black"/>
                  </a:endParaRPr>
                </a:p>
              </p:txBody>
            </p:sp>
          </p:grpSp>
          <p:sp>
            <p:nvSpPr>
              <p:cNvPr id="9226" name="WordArt 1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45" y="2069"/>
                <a:ext cx="1769" cy="7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rgbClr val="000042"/>
                      </a:solidFill>
                      <a:round/>
                      <a:headEnd/>
                      <a:tailEnd/>
                    </a:ln>
                    <a:solidFill>
                      <a:srgbClr val="000042"/>
                    </a:solidFill>
                    <a:latin typeface="Arial Black"/>
                  </a:rPr>
                  <a:t>Line</a:t>
                </a:r>
                <a:endParaRPr lang="zh-CN" altLang="en-US" sz="3600" b="1" kern="10">
                  <a:ln w="9525">
                    <a:solidFill>
                      <a:srgbClr val="000042"/>
                    </a:solidFill>
                    <a:round/>
                    <a:headEnd/>
                    <a:tailEnd/>
                  </a:ln>
                  <a:solidFill>
                    <a:srgbClr val="000042"/>
                  </a:solidFill>
                  <a:latin typeface="Arial Black"/>
                </a:endParaRPr>
              </a:p>
            </p:txBody>
          </p:sp>
          <p:sp>
            <p:nvSpPr>
              <p:cNvPr id="9227" name="WordArt 1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00" y="1854"/>
                <a:ext cx="589" cy="17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rgbClr val="000042"/>
                      </a:solidFill>
                      <a:round/>
                      <a:headEnd/>
                      <a:tailEnd/>
                    </a:ln>
                    <a:solidFill>
                      <a:srgbClr val="000042"/>
                    </a:solidFill>
                    <a:latin typeface="Arial Black"/>
                  </a:rPr>
                  <a:t>While</a:t>
                </a:r>
                <a:endParaRPr lang="zh-CN" altLang="en-US" sz="3600" b="1" kern="10">
                  <a:ln w="9525">
                    <a:solidFill>
                      <a:srgbClr val="000042"/>
                    </a:solidFill>
                    <a:round/>
                    <a:headEnd/>
                    <a:tailEnd/>
                  </a:ln>
                  <a:solidFill>
                    <a:srgbClr val="000042"/>
                  </a:solidFill>
                  <a:latin typeface="Arial Black"/>
                </a:endParaRPr>
              </a:p>
            </p:txBody>
          </p:sp>
        </p:grpSp>
      </p:grpSp>
      <p:sp>
        <p:nvSpPr>
          <p:cNvPr id="7194" name="Rectangle 26"/>
          <p:cNvSpPr>
            <a:spLocks noChangeArrowheads="1"/>
          </p:cNvSpPr>
          <p:nvPr/>
        </p:nvSpPr>
        <p:spPr bwMode="auto">
          <a:xfrm>
            <a:off x="0" y="411956"/>
            <a:ext cx="9144000" cy="4157663"/>
          </a:xfrm>
          <a:prstGeom prst="rect">
            <a:avLst/>
          </a:prstGeom>
          <a:solidFill>
            <a:srgbClr val="00409E"/>
          </a:solidFill>
          <a:ln w="9525">
            <a:solidFill>
              <a:srgbClr val="00409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0" y="4462462"/>
            <a:ext cx="9144000" cy="6810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2" name="Rectangle 3"/>
          <p:cNvSpPr>
            <a:spLocks noChangeArrowheads="1"/>
          </p:cNvSpPr>
          <p:nvPr/>
        </p:nvSpPr>
        <p:spPr bwMode="auto">
          <a:xfrm>
            <a:off x="0" y="0"/>
            <a:ext cx="9144000" cy="46553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6" grpId="0" animBg="1"/>
      <p:bldP spid="719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8"/>
          <p:cNvSpPr>
            <a:spLocks noChangeArrowheads="1"/>
          </p:cNvSpPr>
          <p:nvPr/>
        </p:nvSpPr>
        <p:spPr bwMode="auto">
          <a:xfrm>
            <a:off x="0" y="411956"/>
            <a:ext cx="9144000" cy="4157663"/>
          </a:xfrm>
          <a:prstGeom prst="rect">
            <a:avLst/>
          </a:prstGeom>
          <a:solidFill>
            <a:srgbClr val="00409E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3" name="Rectangle 19"/>
          <p:cNvSpPr>
            <a:spLocks noChangeArrowheads="1"/>
          </p:cNvSpPr>
          <p:nvPr/>
        </p:nvSpPr>
        <p:spPr bwMode="auto">
          <a:xfrm>
            <a:off x="0" y="4462462"/>
            <a:ext cx="9144000" cy="6810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13" name="WordArt 21"/>
          <p:cNvSpPr>
            <a:spLocks noChangeArrowheads="1" noChangeShapeType="1" noTextEdit="1"/>
          </p:cNvSpPr>
          <p:nvPr/>
        </p:nvSpPr>
        <p:spPr bwMode="auto">
          <a:xfrm rot="15618538">
            <a:off x="3681214" y="2229843"/>
            <a:ext cx="270272" cy="1187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rPr>
              <a:t>I</a:t>
            </a:r>
            <a:endParaRPr lang="zh-CN" altLang="en-US" sz="3600" b="1" kern="1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8214" name="WordArt 22"/>
          <p:cNvSpPr>
            <a:spLocks noChangeArrowheads="1" noChangeShapeType="1" noTextEdit="1"/>
          </p:cNvSpPr>
          <p:nvPr/>
        </p:nvSpPr>
        <p:spPr bwMode="auto">
          <a:xfrm>
            <a:off x="4067176" y="2811067"/>
            <a:ext cx="1368425" cy="45839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rPr>
              <a:t>see</a:t>
            </a:r>
            <a:endParaRPr lang="zh-CN" altLang="en-US" sz="3600" b="1" kern="1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10246" name="Rectangle 20"/>
          <p:cNvSpPr>
            <a:spLocks noChangeArrowheads="1"/>
          </p:cNvSpPr>
          <p:nvPr/>
        </p:nvSpPr>
        <p:spPr bwMode="auto">
          <a:xfrm>
            <a:off x="0" y="0"/>
            <a:ext cx="9144000" cy="46553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17" name="WordArt 25"/>
          <p:cNvSpPr>
            <a:spLocks noChangeArrowheads="1" noChangeShapeType="1" noTextEdit="1"/>
          </p:cNvSpPr>
          <p:nvPr/>
        </p:nvSpPr>
        <p:spPr bwMode="auto">
          <a:xfrm>
            <a:off x="4067175" y="2487216"/>
            <a:ext cx="863600" cy="28932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rPr>
              <a:t>the</a:t>
            </a:r>
            <a:endParaRPr lang="zh-CN" altLang="en-US" sz="3600" b="1" kern="1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8216" name="WordArt 24"/>
          <p:cNvSpPr>
            <a:spLocks noChangeArrowheads="1" noChangeShapeType="1" noTextEdit="1"/>
          </p:cNvSpPr>
          <p:nvPr/>
        </p:nvSpPr>
        <p:spPr bwMode="auto">
          <a:xfrm>
            <a:off x="3627438" y="2383631"/>
            <a:ext cx="360362" cy="8905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rPr>
              <a:t>I</a:t>
            </a:r>
            <a:endParaRPr lang="zh-CN" altLang="en-US" sz="3600" b="1" kern="1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chemeClr val="bg1"/>
              </a:solidFill>
              <a:latin typeface="Arial Black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0">
                                      <p:cBhvr>
                                        <p:cTn id="6" dur="1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3" grpId="0" animBg="1"/>
      <p:bldP spid="8214" grpId="0" animBg="1"/>
      <p:bldP spid="8217" grpId="0" animBg="1"/>
      <p:bldP spid="82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411956"/>
            <a:ext cx="9144000" cy="4157663"/>
          </a:xfrm>
          <a:prstGeom prst="rect">
            <a:avLst/>
          </a:prstGeom>
          <a:solidFill>
            <a:srgbClr val="00409E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4462462"/>
            <a:ext cx="9144000" cy="6810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46553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225" name="Group 9"/>
          <p:cNvGrpSpPr>
            <a:grpSpLocks/>
          </p:cNvGrpSpPr>
          <p:nvPr/>
        </p:nvGrpSpPr>
        <p:grpSpPr bwMode="auto">
          <a:xfrm>
            <a:off x="3627438" y="2383631"/>
            <a:ext cx="1808162" cy="890588"/>
            <a:chOff x="2285" y="2002"/>
            <a:chExt cx="1139" cy="748"/>
          </a:xfrm>
        </p:grpSpPr>
        <p:sp>
          <p:nvSpPr>
            <p:cNvPr id="11272" name="WordArt 5"/>
            <p:cNvSpPr>
              <a:spLocks noChangeArrowheads="1" noChangeShapeType="1" noTextEdit="1"/>
            </p:cNvSpPr>
            <p:nvPr/>
          </p:nvSpPr>
          <p:spPr bwMode="auto">
            <a:xfrm>
              <a:off x="2562" y="2361"/>
              <a:ext cx="862" cy="3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Arial Black"/>
                </a:rPr>
                <a:t>see</a:t>
              </a:r>
              <a:endParaRPr lang="zh-CN" altLang="en-US" sz="3600" b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endParaRPr>
            </a:p>
          </p:txBody>
        </p:sp>
        <p:sp>
          <p:nvSpPr>
            <p:cNvPr id="11273" name="WordArt 7"/>
            <p:cNvSpPr>
              <a:spLocks noChangeArrowheads="1" noChangeShapeType="1" noTextEdit="1"/>
            </p:cNvSpPr>
            <p:nvPr/>
          </p:nvSpPr>
          <p:spPr bwMode="auto">
            <a:xfrm>
              <a:off x="2562" y="2089"/>
              <a:ext cx="544" cy="24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Arial Black"/>
                </a:rPr>
                <a:t>the</a:t>
              </a:r>
              <a:endParaRPr lang="zh-CN" altLang="en-US" sz="3600" b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endParaRPr>
            </a:p>
          </p:txBody>
        </p:sp>
        <p:sp>
          <p:nvSpPr>
            <p:cNvPr id="11274" name="WordArt 8"/>
            <p:cNvSpPr>
              <a:spLocks noChangeArrowheads="1" noChangeShapeType="1" noTextEdit="1"/>
            </p:cNvSpPr>
            <p:nvPr/>
          </p:nvSpPr>
          <p:spPr bwMode="auto">
            <a:xfrm>
              <a:off x="2285" y="2002"/>
              <a:ext cx="227" cy="74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Arial Black"/>
                </a:rPr>
                <a:t>I</a:t>
              </a:r>
              <a:endParaRPr lang="zh-CN" altLang="en-US" sz="3600" b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endParaRPr>
            </a:p>
          </p:txBody>
        </p:sp>
      </p:grpSp>
      <p:sp>
        <p:nvSpPr>
          <p:cNvPr id="9226" name="WordArt 10"/>
          <p:cNvSpPr>
            <a:spLocks noChangeArrowheads="1" noChangeShapeType="1" noTextEdit="1"/>
          </p:cNvSpPr>
          <p:nvPr/>
        </p:nvSpPr>
        <p:spPr bwMode="auto">
          <a:xfrm>
            <a:off x="4067175" y="2430066"/>
            <a:ext cx="2520950" cy="84415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rPr>
              <a:t>Girl</a:t>
            </a:r>
            <a:endParaRPr lang="zh-CN" altLang="en-US" sz="3600" b="1" kern="1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9229" name="WordArt 13"/>
          <p:cNvSpPr>
            <a:spLocks noChangeArrowheads="1" noChangeShapeType="1" noTextEdit="1"/>
          </p:cNvSpPr>
          <p:nvPr/>
        </p:nvSpPr>
        <p:spPr bwMode="auto">
          <a:xfrm>
            <a:off x="3609975" y="2497932"/>
            <a:ext cx="444500" cy="27027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b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rPr>
              <a:t>of</a:t>
            </a:r>
            <a:endParaRPr lang="zh-CN" altLang="en-US" sz="2400" b="1" kern="1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chemeClr val="bg1"/>
              </a:solidFill>
              <a:latin typeface="Arial Black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 L -0.15296 0 " pathEditMode="relative" rAng="0" ptsTypes="AA">
                                      <p:cBhvr>
                                        <p:cTn id="6" dur="1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5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"/>
                            </p:stCondLst>
                            <p:childTnLst>
                              <p:par>
                                <p:cTn id="12" presetID="3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 animBg="1"/>
      <p:bldP spid="92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411956"/>
            <a:ext cx="9144000" cy="4157663"/>
          </a:xfrm>
          <a:prstGeom prst="rect">
            <a:avLst/>
          </a:prstGeom>
          <a:solidFill>
            <a:srgbClr val="00409E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0" y="4462462"/>
            <a:ext cx="9144000" cy="6810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0252" name="Group 12"/>
          <p:cNvGrpSpPr>
            <a:grpSpLocks/>
          </p:cNvGrpSpPr>
          <p:nvPr/>
        </p:nvGrpSpPr>
        <p:grpSpPr bwMode="auto">
          <a:xfrm>
            <a:off x="2220913" y="2383631"/>
            <a:ext cx="4367212" cy="890588"/>
            <a:chOff x="1399" y="2002"/>
            <a:chExt cx="2751" cy="748"/>
          </a:xfrm>
        </p:grpSpPr>
        <p:grpSp>
          <p:nvGrpSpPr>
            <p:cNvPr id="12296" name="Group 5"/>
            <p:cNvGrpSpPr>
              <a:grpSpLocks/>
            </p:cNvGrpSpPr>
            <p:nvPr/>
          </p:nvGrpSpPr>
          <p:grpSpPr bwMode="auto">
            <a:xfrm>
              <a:off x="1399" y="2002"/>
              <a:ext cx="1139" cy="748"/>
              <a:chOff x="2285" y="2002"/>
              <a:chExt cx="1139" cy="748"/>
            </a:xfrm>
          </p:grpSpPr>
          <p:sp>
            <p:nvSpPr>
              <p:cNvPr id="12299" name="WordArt 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62" y="2361"/>
                <a:ext cx="862" cy="38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Arial Black"/>
                  </a:rPr>
                  <a:t>see</a:t>
                </a:r>
                <a:endParaRPr lang="zh-CN" altLang="en-US" sz="3600" b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Arial Black"/>
                </a:endParaRPr>
              </a:p>
            </p:txBody>
          </p:sp>
          <p:sp>
            <p:nvSpPr>
              <p:cNvPr id="12300" name="WordArt 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62" y="2089"/>
                <a:ext cx="544" cy="24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Arial Black"/>
                  </a:rPr>
                  <a:t>the</a:t>
                </a:r>
                <a:endParaRPr lang="zh-CN" altLang="en-US" sz="3600" b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Arial Black"/>
                </a:endParaRPr>
              </a:p>
            </p:txBody>
          </p:sp>
          <p:sp>
            <p:nvSpPr>
              <p:cNvPr id="12301" name="WordArt 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85" y="2002"/>
                <a:ext cx="227" cy="74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Arial Black"/>
                  </a:rPr>
                  <a:t>I</a:t>
                </a:r>
                <a:endParaRPr lang="zh-CN" altLang="en-US" sz="3600" b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Arial Black"/>
                </a:endParaRPr>
              </a:p>
            </p:txBody>
          </p:sp>
        </p:grpSp>
        <p:sp>
          <p:nvSpPr>
            <p:cNvPr id="12297" name="WordArt 9"/>
            <p:cNvSpPr>
              <a:spLocks noChangeArrowheads="1" noChangeShapeType="1" noTextEdit="1"/>
            </p:cNvSpPr>
            <p:nvPr/>
          </p:nvSpPr>
          <p:spPr bwMode="auto">
            <a:xfrm>
              <a:off x="2562" y="2041"/>
              <a:ext cx="1588" cy="7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Arial Black"/>
                </a:rPr>
                <a:t>Girl</a:t>
              </a:r>
              <a:endParaRPr lang="zh-CN" altLang="en-US" sz="3600" b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endParaRPr>
            </a:p>
          </p:txBody>
        </p:sp>
        <p:sp>
          <p:nvSpPr>
            <p:cNvPr id="12298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2274" y="2098"/>
              <a:ext cx="280" cy="2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400" b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Arial Black"/>
                </a:rPr>
                <a:t>of</a:t>
              </a:r>
              <a:endParaRPr lang="zh-CN" altLang="en-US" sz="2400" b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endParaRPr>
            </a:p>
          </p:txBody>
        </p:sp>
      </p:grpSp>
      <p:sp>
        <p:nvSpPr>
          <p:cNvPr id="10251" name="WordArt 11"/>
          <p:cNvSpPr>
            <a:spLocks noChangeArrowheads="1" noChangeShapeType="1" noTextEdit="1"/>
          </p:cNvSpPr>
          <p:nvPr/>
        </p:nvSpPr>
        <p:spPr bwMode="auto">
          <a:xfrm>
            <a:off x="2220914" y="2106216"/>
            <a:ext cx="2160587" cy="78938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rPr>
              <a:t>MY</a:t>
            </a:r>
            <a:endParaRPr lang="zh-CN" altLang="en-US" sz="3600" b="1" kern="1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0" y="0"/>
            <a:ext cx="9144000" cy="46553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53" name="WordArt 13"/>
          <p:cNvSpPr>
            <a:spLocks noChangeArrowheads="1" noChangeShapeType="1" noTextEdit="1"/>
          </p:cNvSpPr>
          <p:nvPr/>
        </p:nvSpPr>
        <p:spPr bwMode="auto">
          <a:xfrm>
            <a:off x="4140201" y="2518173"/>
            <a:ext cx="2447925" cy="37861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 Black"/>
              </a:rPr>
              <a:t>dream</a:t>
            </a:r>
            <a:endParaRPr lang="zh-CN" altLang="en-US" sz="3600" b="1" kern="1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chemeClr val="bg1"/>
              </a:solidFill>
              <a:latin typeface="Arial Black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77778E-6 0 L 2.77778E-6 0.10741 " pathEditMode="relative" rAng="0" ptsTypes="AA">
                                      <p:cBhvr>
                                        <p:cTn id="6" dur="1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1" grpId="0" animBg="1"/>
      <p:bldP spid="10253" grpId="0" animBg="1"/>
    </p:bld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Gulim"/>
        <a:ea typeface="Gulim"/>
        <a:cs typeface=""/>
      </a:majorFont>
      <a:minorFont>
        <a:latin typeface="Gulim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anose="020B0600000101010101" pitchFamily="34" charset="-127"/>
            <a:ea typeface="Gulim" panose="020B060000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anose="020B0600000101010101" pitchFamily="34" charset="-127"/>
            <a:ea typeface="Gulim" panose="020B0600000101010101" pitchFamily="34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</TotalTime>
  <Words>314</Words>
  <Application>Microsoft Office PowerPoint</Application>
  <PresentationFormat>全屏显示(16:9)</PresentationFormat>
  <Paragraphs>312</Paragraphs>
  <Slides>47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3" baseType="lpstr">
      <vt:lpstr>Gulim</vt:lpstr>
      <vt:lpstr>Arial</vt:lpstr>
      <vt:lpstr>Century Gothic</vt:lpstr>
      <vt:lpstr>Calibri</vt:lpstr>
      <vt:lpstr>Arial Black</vt:lpstr>
      <vt:lpstr>기본 디자인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www.glzy8.com提供海量PPT模板免费下载！</dc:title>
  <dc:creator>陈莽昆</dc:creator>
  <cp:lastModifiedBy>ikk</cp:lastModifiedBy>
  <cp:revision>32</cp:revision>
  <dcterms:created xsi:type="dcterms:W3CDTF">2007-12-28T03:33:37Z</dcterms:created>
  <dcterms:modified xsi:type="dcterms:W3CDTF">2014-12-08T13:06:34Z</dcterms:modified>
</cp:coreProperties>
</file>