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5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355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7B5B-91B1-4FDD-873F-958F3FCBB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37B31A-2F73-402F-98E3-8198A8F4B2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98320" y="1432560"/>
            <a:ext cx="7836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Explicación principios SOLID</a:t>
            </a:r>
            <a:endParaRPr lang="en-US" sz="4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21565" y="2863794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Presentado por:</a:t>
            </a:r>
          </a:p>
          <a:p>
            <a:endParaRPr lang="es-ES" dirty="0"/>
          </a:p>
          <a:p>
            <a:r>
              <a:rPr lang="es-ES" dirty="0" smtClean="0"/>
              <a:t>Andrés Felipe Niño</a:t>
            </a:r>
          </a:p>
          <a:p>
            <a:r>
              <a:rPr lang="es-ES" dirty="0" smtClean="0"/>
              <a:t>Nicolás Trejos López</a:t>
            </a:r>
          </a:p>
          <a:p>
            <a:r>
              <a:rPr lang="es-ES" dirty="0" smtClean="0"/>
              <a:t>Juan Pablo Mejía Buesaquillo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21565" y="4679749"/>
            <a:ext cx="515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Universidad del Quindío</a:t>
            </a:r>
          </a:p>
          <a:p>
            <a:r>
              <a:rPr lang="es-ES" dirty="0" smtClean="0"/>
              <a:t>Programa Ingeniera de sistemas y computación</a:t>
            </a:r>
            <a:endParaRPr lang="en-US" dirty="0"/>
          </a:p>
        </p:txBody>
      </p:sp>
      <p:pic>
        <p:nvPicPr>
          <p:cNvPr id="102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2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9014" y="2832652"/>
            <a:ext cx="537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Entendido de los principios SOLID</a:t>
            </a:r>
          </a:p>
          <a:p>
            <a:pPr marL="342900" indent="-342900">
              <a:buAutoNum type="arabicPeriod"/>
            </a:pPr>
            <a:r>
              <a:rPr lang="es-ES" dirty="0" smtClean="0"/>
              <a:t>Beneficios de los principios SOLID</a:t>
            </a:r>
          </a:p>
          <a:p>
            <a:pPr marL="342900" indent="-342900">
              <a:buAutoNum type="arabicPeriod"/>
            </a:pPr>
            <a:r>
              <a:rPr lang="es-ES" dirty="0" smtClean="0"/>
              <a:t>Implementación práctica de los principios SOLID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8319" y="1432560"/>
            <a:ext cx="5596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Tabla de Contenido</a:t>
            </a:r>
            <a:endParaRPr lang="en-US" sz="4400" b="1" dirty="0"/>
          </a:p>
        </p:txBody>
      </p:sp>
      <p:pic>
        <p:nvPicPr>
          <p:cNvPr id="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9544" y="1963788"/>
            <a:ext cx="37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objeto debe tener una única razón para cambiar, es decir, una sola responsabilidad.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89544" y="932737"/>
            <a:ext cx="820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Principio de </a:t>
            </a:r>
            <a:r>
              <a:rPr lang="en-US" sz="3200" b="1" dirty="0" err="1" smtClean="0"/>
              <a:t>Responsabilidad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Única</a:t>
            </a:r>
            <a:r>
              <a:rPr lang="en-US" sz="3200" b="1" dirty="0" smtClean="0"/>
              <a:t> (SRP)</a:t>
            </a:r>
            <a:endParaRPr lang="en-U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9544" y="3250449"/>
            <a:ext cx="37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Facilita el mantenimiento, la reutilización y la comprensión del código.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489544" y="4537110"/>
            <a:ext cx="37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Separar la lógica de negocio de la interfaz de usuario.</a:t>
            </a:r>
          </a:p>
          <a:p>
            <a:endParaRPr lang="en-US" dirty="0"/>
          </a:p>
        </p:txBody>
      </p:sp>
      <p:pic>
        <p:nvPicPr>
          <p:cNvPr id="9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81701" y="2237785"/>
            <a:ext cx="379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entidades de software deben estar abiertas para su extensión pero cerradas para su modificación.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81701" y="1088003"/>
            <a:ext cx="7822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Principio </a:t>
            </a:r>
            <a:r>
              <a:rPr lang="en-US" sz="4000" b="1" dirty="0" err="1" smtClean="0"/>
              <a:t>Abierto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Cerrado</a:t>
            </a:r>
            <a:r>
              <a:rPr lang="en-US" sz="4000" b="1" dirty="0" smtClean="0"/>
              <a:t> (OCP)</a:t>
            </a:r>
            <a:endParaRPr lang="en-US" sz="4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681701" y="3699201"/>
            <a:ext cx="37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Fomenta la escalabilidad y la adaptabilidad del código.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681701" y="4622531"/>
            <a:ext cx="37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sin </a:t>
            </a:r>
            <a:r>
              <a:rPr lang="en-US" dirty="0" err="1" smtClean="0"/>
              <a:t>alterar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7740" y="2025751"/>
            <a:ext cx="3794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Significado</a:t>
            </a:r>
          </a:p>
          <a:p>
            <a:endParaRPr lang="es-ES" dirty="0"/>
          </a:p>
          <a:p>
            <a:r>
              <a:rPr lang="es-ES" dirty="0" smtClean="0"/>
              <a:t>Los objetos de un programa deben ser reemplazables por instancias de sus subtipos sin alterar la corrección del programa.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27260" y="902473"/>
            <a:ext cx="765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Principio de Sustitución de </a:t>
            </a:r>
            <a:r>
              <a:rPr lang="es-ES" sz="3600" b="1" dirty="0" err="1" smtClean="0"/>
              <a:t>Liskov</a:t>
            </a:r>
            <a:endParaRPr lang="es-ES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878333" y="2025751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Importancia</a:t>
            </a:r>
          </a:p>
          <a:p>
            <a:endParaRPr lang="es-ES" dirty="0"/>
          </a:p>
          <a:p>
            <a:r>
              <a:rPr lang="es-ES" dirty="0" smtClean="0"/>
              <a:t>Garantiza la coherencia y la consistencia en la jerarquía de clases.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80953" y="4366784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 Ejemplo de Aplicación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Utilizar herencia para crear subclases compatibles.</a:t>
            </a:r>
          </a:p>
          <a:p>
            <a:endParaRPr lang="en-US" dirty="0"/>
          </a:p>
        </p:txBody>
      </p:sp>
      <p:pic>
        <p:nvPicPr>
          <p:cNvPr id="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26042" y="2400524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Reducción de errores</a:t>
            </a:r>
          </a:p>
          <a:p>
            <a:endParaRPr lang="es-ES" dirty="0"/>
          </a:p>
          <a:p>
            <a:r>
              <a:rPr lang="es-ES" dirty="0" smtClean="0"/>
              <a:t>Minimiza la introducción de errores al realizar cambios.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26042" y="1136482"/>
            <a:ext cx="711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Mejora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en</a:t>
            </a:r>
            <a:r>
              <a:rPr lang="en-US" sz="3600" b="1" dirty="0" smtClean="0"/>
              <a:t> la </a:t>
            </a:r>
            <a:r>
              <a:rPr lang="en-US" sz="3600" b="1" dirty="0" err="1" smtClean="0"/>
              <a:t>Mantenibilidad</a:t>
            </a:r>
            <a:endParaRPr lang="en-US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825324" y="2400524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 Facilidad de depuración</a:t>
            </a:r>
          </a:p>
          <a:p>
            <a:endParaRPr lang="es-ES" dirty="0"/>
          </a:p>
          <a:p>
            <a:r>
              <a:rPr lang="es-ES" dirty="0" smtClean="0"/>
              <a:t>Permite identificar y solucionar problemas de forma más eficiente.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23422" y="4257025"/>
            <a:ext cx="3794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 Flexibilidad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Facilita la adaptación a nuevos requisitos sin afectar el código existente.</a:t>
            </a:r>
          </a:p>
          <a:p>
            <a:endParaRPr lang="en-US" dirty="0"/>
          </a:p>
        </p:txBody>
      </p:sp>
      <p:pic>
        <p:nvPicPr>
          <p:cNvPr id="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24225" y="2257015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Independientes</a:t>
            </a:r>
            <a:endParaRPr lang="en-US" dirty="0" smtClean="0"/>
          </a:p>
          <a:p>
            <a:endParaRPr lang="es-ES" dirty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reutilizar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74251" y="849464"/>
            <a:ext cx="711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Reutilización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Código</a:t>
            </a:r>
            <a:endParaRPr lang="en-US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025764" y="2257015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Eficiencia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endParaRPr lang="en-US" dirty="0" smtClean="0"/>
          </a:p>
          <a:p>
            <a:endParaRPr lang="es-ES" dirty="0"/>
          </a:p>
          <a:p>
            <a:r>
              <a:rPr lang="es-ES" dirty="0" smtClean="0"/>
              <a:t>Agiliza la creación de nuevas funcionalidades mediante la reutilización.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12820" y="4485387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 </a:t>
            </a:r>
            <a:r>
              <a:rPr lang="en-US" dirty="0" err="1" smtClean="0"/>
              <a:t>Promueve</a:t>
            </a:r>
            <a:r>
              <a:rPr lang="en-US" dirty="0" smtClean="0"/>
              <a:t> la </a:t>
            </a:r>
            <a:r>
              <a:rPr lang="en-US" dirty="0" err="1" smtClean="0"/>
              <a:t>Modularidad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 smtClean="0"/>
              <a:t>Facilita la creación de módulos independientes y reutilizables.</a:t>
            </a:r>
          </a:p>
          <a:p>
            <a:endParaRPr lang="en-US" dirty="0"/>
          </a:p>
        </p:txBody>
      </p:sp>
      <p:pic>
        <p:nvPicPr>
          <p:cNvPr id="6" name="Picture 2" descr="Universidad del Quindí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087" y="5579165"/>
            <a:ext cx="876982" cy="10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277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Laptop</dc:creator>
  <cp:lastModifiedBy>Laptop</cp:lastModifiedBy>
  <cp:revision>2</cp:revision>
  <dcterms:created xsi:type="dcterms:W3CDTF">2024-02-18T16:32:11Z</dcterms:created>
  <dcterms:modified xsi:type="dcterms:W3CDTF">2024-02-18T16:41:13Z</dcterms:modified>
</cp:coreProperties>
</file>