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73" autoAdjust="0"/>
  </p:normalViewPr>
  <p:slideViewPr>
    <p:cSldViewPr snapToGrid="0">
      <p:cViewPr varScale="1">
        <p:scale>
          <a:sx n="51" d="100"/>
          <a:sy n="51" d="100"/>
        </p:scale>
        <p:origin x="13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oddar26/stegano_proj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Juhi N Poddar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Juhi N Poddar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IIT Patna AI&amp;DS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our project is able to reach highly accepted results and is able to hide data very efficiently, it can definitely be improved in some areas.</a:t>
            </a:r>
          </a:p>
          <a:p>
            <a:pPr marL="305435" indent="-305435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the communication more secured and impossible to hack, various existing ciphers can be implemented with the steganography algorithms.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E2B5757-8106-629A-1089-0877D52C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152" y="1232452"/>
            <a:ext cx="4710548" cy="5073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FE732-6172-B722-A8EB-F0B2FE66E9E5}"/>
              </a:ext>
            </a:extLst>
          </p:cNvPr>
          <p:cNvSpPr txBox="1"/>
          <p:nvPr/>
        </p:nvSpPr>
        <p:spPr>
          <a:xfrm>
            <a:off x="528202" y="1943100"/>
            <a:ext cx="4710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time of execution I faced the problem of the library cv2 module not found.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while executing the code I also faced the issue of image which was not supporting with the python code.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Used: Python 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:   cv2,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module 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string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 : Windows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Requirements: Core i3 or higher,(cache- 3MB or 4MB recommended) , Memory(RAM): Minimum 2GB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F0F0F"/>
                </a:solidFill>
              </a:rPr>
              <a:t>The wow factor of this project is that the code/data is inside the image which is not visible without the secret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F0F0F"/>
                </a:solidFill>
              </a:rPr>
              <a:t>AES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50C1C-706C-3CA6-9EF4-226183E51639}"/>
              </a:ext>
            </a:extLst>
          </p:cNvPr>
          <p:cNvSpPr txBox="1"/>
          <p:nvPr/>
        </p:nvSpPr>
        <p:spPr>
          <a:xfrm>
            <a:off x="581192" y="1752600"/>
            <a:ext cx="11229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end users like T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Bankers, The government organization like RAW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,The Military personnel, The Ethical hackers, The Forensic Department, and the individuals who need to securely transmit sensitive information discreetly.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Google Sans"/>
              </a:rPr>
              <a:t>They utilize the technology to hide secret messages within seemingly normal files like images, audio, or video, making it difficult to detect the hidden data. 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197D0-FAA9-C47D-FB40-BDF1F19C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42" y="2188444"/>
            <a:ext cx="2238208" cy="3545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8E03DA-E534-B72E-5EE5-2D57724C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689" y="2188444"/>
            <a:ext cx="3217111" cy="3545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BD35A4-ABF5-555C-12C9-6FDD9687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739" y="2188444"/>
            <a:ext cx="2493211" cy="2057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06C825-C7B0-A706-F074-F5628E934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600" y="2188444"/>
            <a:ext cx="2238208" cy="33818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C269DD-CE3E-74DD-EC5A-99FF21322DAC}"/>
              </a:ext>
            </a:extLst>
          </p:cNvPr>
          <p:cNvSpPr txBox="1"/>
          <p:nvPr/>
        </p:nvSpPr>
        <p:spPr>
          <a:xfrm>
            <a:off x="885992" y="1445300"/>
            <a:ext cx="189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41F88-ED24-1FD7-A051-F34B57882E26}"/>
              </a:ext>
            </a:extLst>
          </p:cNvPr>
          <p:cNvSpPr txBox="1"/>
          <p:nvPr/>
        </p:nvSpPr>
        <p:spPr>
          <a:xfrm>
            <a:off x="3324392" y="1470414"/>
            <a:ext cx="210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with image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D95CB8-6347-89AE-C8A6-4C4DBD605278}"/>
              </a:ext>
            </a:extLst>
          </p:cNvPr>
          <p:cNvSpPr txBox="1"/>
          <p:nvPr/>
        </p:nvSpPr>
        <p:spPr>
          <a:xfrm>
            <a:off x="6930690" y="1373382"/>
            <a:ext cx="215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with wrong secret code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8E04D-38A5-1592-6492-BFA39FB2EC6B}"/>
              </a:ext>
            </a:extLst>
          </p:cNvPr>
          <p:cNvSpPr txBox="1"/>
          <p:nvPr/>
        </p:nvSpPr>
        <p:spPr>
          <a:xfrm>
            <a:off x="9410700" y="1373382"/>
            <a:ext cx="215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with correct secret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9700"/>
            <a:ext cx="11029615" cy="52959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discussed earlier in problem statement my conclusion is that…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library which was not supporting to my idle page of Python I tried using it through command prompt 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I tried using idle page through command prompt tried to run the code but still faced a lot of errors.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 I reinstall the python and 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libraries.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image I replaced the extension(.</a:t>
            </a: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png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which I was using and faced the image error by (.jpeg) by this way I sort my issues. 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85A9E-E632-8C22-9266-AC3FDEF2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62" y="2704972"/>
            <a:ext cx="8421275" cy="10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hlinkClick r:id="rId2"/>
              </a:rPr>
              <a:t>https://github.com/Jpoddar26/stegano_proj.git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240</TotalTime>
  <Words>410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Google Sans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Juhi Poddar</cp:lastModifiedBy>
  <cp:revision>36</cp:revision>
  <dcterms:created xsi:type="dcterms:W3CDTF">2021-05-26T16:50:10Z</dcterms:created>
  <dcterms:modified xsi:type="dcterms:W3CDTF">2025-03-07T11:39:43Z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