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73" autoAdjust="0"/>
  </p:normalViewPr>
  <p:slideViewPr>
    <p:cSldViewPr snapToGrid="0">
      <p:cViewPr varScale="1">
        <p:scale>
          <a:sx n="51" d="100"/>
          <a:sy n="51" d="100"/>
        </p:scale>
        <p:origin x="13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poddar26/stegano_proj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Juhi N Poddar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 Juhi N Poddar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IIT Patna AI&amp;DS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Though our project is able to reach highly accepted results and is able to hide data very efficiently, it can definitely be improved in some areas.</a:t>
            </a:r>
          </a:p>
          <a:p>
            <a:pPr marL="305435" indent="-305435"/>
            <a:r>
              <a:rPr lang="en-US" dirty="0"/>
              <a:t>To make the communication more secured and impossible to hack, various existing ciphers can be implemented with the steganography algorithms.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Faced problem in libraries and execution.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Technology Used: Python , </a:t>
            </a:r>
            <a:r>
              <a:rPr lang="en-US" sz="2000" dirty="0" err="1"/>
              <a:t>Cmd</a:t>
            </a: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Libraries :   cv2, </a:t>
            </a:r>
            <a:r>
              <a:rPr lang="en-US" sz="2000" dirty="0" err="1"/>
              <a:t>os</a:t>
            </a:r>
            <a:r>
              <a:rPr lang="en-US" sz="2000" dirty="0"/>
              <a:t> module , </a:t>
            </a:r>
            <a:r>
              <a:rPr lang="en-US" sz="2000" dirty="0" err="1"/>
              <a:t>numpy</a:t>
            </a:r>
            <a:r>
              <a:rPr lang="en-US" sz="2000"/>
              <a:t> , string</a:t>
            </a: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Operating System : Windows 10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Hardware Requirements: Core i3 or higher,(cache- 3MB or 4MB recommended) , Memory(RAM): Minimum 2GB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F0F0F"/>
                </a:solidFill>
              </a:rPr>
              <a:t>The wow factor of this project is that the code is inside the image which is not visible without the </a:t>
            </a:r>
            <a:r>
              <a:rPr lang="en-US" sz="2000" dirty="0" err="1">
                <a:solidFill>
                  <a:srgbClr val="0F0F0F"/>
                </a:solidFill>
              </a:rPr>
              <a:t>secreat</a:t>
            </a:r>
            <a:r>
              <a:rPr lang="en-US" sz="2000" dirty="0">
                <a:solidFill>
                  <a:srgbClr val="0F0F0F"/>
                </a:solidFill>
              </a:rPr>
              <a:t> code.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F0F0F"/>
                </a:solidFill>
              </a:rPr>
              <a:t>AES</a:t>
            </a:r>
            <a:endParaRPr lang="en-IN" sz="20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</a:t>
            </a:r>
            <a:r>
              <a:rPr lang="en-IN" sz="2000" dirty="0"/>
              <a:t>he bankers who are using this software Steganography.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2B5757-8106-629A-1089-0877D52C7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4621" y="1386984"/>
            <a:ext cx="4467058" cy="23565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9197D0-FAA9-C47D-FB40-BDF1F19CE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1331194"/>
            <a:ext cx="4629150" cy="48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Conclude your project concerning your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hlinkClick r:id="rId2"/>
              </a:rPr>
              <a:t>https://github.com/Jpoddar26/stegano_proj.git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85</TotalTime>
  <Words>219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Juhi Poddar</cp:lastModifiedBy>
  <cp:revision>32</cp:revision>
  <dcterms:created xsi:type="dcterms:W3CDTF">2021-05-26T16:50:10Z</dcterms:created>
  <dcterms:modified xsi:type="dcterms:W3CDTF">2025-02-26T11:20:46Z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