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5320-5C80-495C-BAC7-1C2F15720DEF}" v="1017" dt="2023-08-10T18:25:3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ner, Jeff S" userId="03cd2d55-ec98-46a5-894b-dc5c67f932ae" providerId="ADAL" clId="{F7D45320-5C80-495C-BAC7-1C2F15720DEF}"/>
    <pc:docChg chg="undo custSel modSld">
      <pc:chgData name="Wesner, Jeff S" userId="03cd2d55-ec98-46a5-894b-dc5c67f932ae" providerId="ADAL" clId="{F7D45320-5C80-495C-BAC7-1C2F15720DEF}" dt="2023-08-10T18:25:31.640" v="1015" actId="20577"/>
      <pc:docMkLst>
        <pc:docMk/>
      </pc:docMkLst>
      <pc:sldChg chg="addSp delSp modSp">
        <pc:chgData name="Wesner, Jeff S" userId="03cd2d55-ec98-46a5-894b-dc5c67f932ae" providerId="ADAL" clId="{F7D45320-5C80-495C-BAC7-1C2F15720DEF}" dt="2023-08-10T18:25:31.640" v="1015" actId="20577"/>
        <pc:sldMkLst>
          <pc:docMk/>
          <pc:sldMk cId="3327980411" sldId="257"/>
        </pc:sldMkLst>
        <pc:spChg chg="mod">
          <ac:chgData name="Wesner, Jeff S" userId="03cd2d55-ec98-46a5-894b-dc5c67f932ae" providerId="ADAL" clId="{F7D45320-5C80-495C-BAC7-1C2F15720DEF}" dt="2023-08-10T18:25:05.265" v="1008" actId="113"/>
          <ac:spMkLst>
            <pc:docMk/>
            <pc:sldMk cId="3327980411" sldId="257"/>
            <ac:spMk id="39" creationId="{110B5EF0-E093-4370-8C8A-52859F769289}"/>
          </ac:spMkLst>
        </pc:spChg>
        <pc:spChg chg="mod">
          <ac:chgData name="Wesner, Jeff S" userId="03cd2d55-ec98-46a5-894b-dc5c67f932ae" providerId="ADAL" clId="{F7D45320-5C80-495C-BAC7-1C2F15720DEF}" dt="2023-08-10T18:25:07.153" v="1009" actId="113"/>
          <ac:spMkLst>
            <pc:docMk/>
            <pc:sldMk cId="3327980411" sldId="257"/>
            <ac:spMk id="40" creationId="{8E510FE0-978A-4D05-BABE-ADDCE30BC30B}"/>
          </ac:spMkLst>
        </pc:spChg>
        <pc:spChg chg="mod">
          <ac:chgData name="Wesner, Jeff S" userId="03cd2d55-ec98-46a5-894b-dc5c67f932ae" providerId="ADAL" clId="{F7D45320-5C80-495C-BAC7-1C2F15720DEF}" dt="2023-08-10T18:25:14.534" v="1012" actId="14100"/>
          <ac:spMkLst>
            <pc:docMk/>
            <pc:sldMk cId="3327980411" sldId="257"/>
            <ac:spMk id="42" creationId="{E3760830-72BE-4F97-8844-76B7E7427C2F}"/>
          </ac:spMkLst>
        </pc:spChg>
        <pc:spChg chg="mod">
          <ac:chgData name="Wesner, Jeff S" userId="03cd2d55-ec98-46a5-894b-dc5c67f932ae" providerId="ADAL" clId="{F7D45320-5C80-495C-BAC7-1C2F15720DEF}" dt="2023-08-10T18:23:42.638" v="989" actId="1076"/>
          <ac:spMkLst>
            <pc:docMk/>
            <pc:sldMk cId="3327980411" sldId="257"/>
            <ac:spMk id="48" creationId="{C8466BF2-3FF5-4212-8A36-20739DDD05FF}"/>
          </ac:spMkLst>
        </pc:spChg>
        <pc:spChg chg="mod">
          <ac:chgData name="Wesner, Jeff S" userId="03cd2d55-ec98-46a5-894b-dc5c67f932ae" providerId="ADAL" clId="{F7D45320-5C80-495C-BAC7-1C2F15720DEF}" dt="2023-08-10T18:20:50.652" v="895" actId="14100"/>
          <ac:spMkLst>
            <pc:docMk/>
            <pc:sldMk cId="3327980411" sldId="257"/>
            <ac:spMk id="50" creationId="{35270E34-A360-44ED-A08F-6CEB18961951}"/>
          </ac:spMkLst>
        </pc:spChg>
        <pc:spChg chg="mod">
          <ac:chgData name="Wesner, Jeff S" userId="03cd2d55-ec98-46a5-894b-dc5c67f932ae" providerId="ADAL" clId="{F7D45320-5C80-495C-BAC7-1C2F15720DEF}" dt="2023-08-10T18:20:31.250" v="891" actId="1076"/>
          <ac:spMkLst>
            <pc:docMk/>
            <pc:sldMk cId="3327980411" sldId="257"/>
            <ac:spMk id="51" creationId="{CDEF6ED4-6E75-48FF-A4E2-77BDCF992876}"/>
          </ac:spMkLst>
        </pc:spChg>
        <pc:spChg chg="mod">
          <ac:chgData name="Wesner, Jeff S" userId="03cd2d55-ec98-46a5-894b-dc5c67f932ae" providerId="ADAL" clId="{F7D45320-5C80-495C-BAC7-1C2F15720DEF}" dt="2023-08-10T18:24:10.888" v="994" actId="1076"/>
          <ac:spMkLst>
            <pc:docMk/>
            <pc:sldMk cId="3327980411" sldId="257"/>
            <ac:spMk id="55" creationId="{987FEF84-E6E1-4E87-B97D-E49E4671063A}"/>
          </ac:spMkLst>
        </pc:spChg>
        <pc:spChg chg="del">
          <ac:chgData name="Wesner, Jeff S" userId="03cd2d55-ec98-46a5-894b-dc5c67f932ae" providerId="ADAL" clId="{F7D45320-5C80-495C-BAC7-1C2F15720DEF}" dt="2023-08-10T18:11:52.023" v="10" actId="478"/>
          <ac:spMkLst>
            <pc:docMk/>
            <pc:sldMk cId="3327980411" sldId="257"/>
            <ac:spMk id="56" creationId="{B5A8B90D-D2A2-48E2-942E-77A8EB4B65AF}"/>
          </ac:spMkLst>
        </pc:spChg>
        <pc:spChg chg="del">
          <ac:chgData name="Wesner, Jeff S" userId="03cd2d55-ec98-46a5-894b-dc5c67f932ae" providerId="ADAL" clId="{F7D45320-5C80-495C-BAC7-1C2F15720DEF}" dt="2023-08-10T18:15:08.208" v="260" actId="478"/>
          <ac:spMkLst>
            <pc:docMk/>
            <pc:sldMk cId="3327980411" sldId="257"/>
            <ac:spMk id="57" creationId="{8BEE0100-A4E9-4E26-8EAE-861813F491BA}"/>
          </ac:spMkLst>
        </pc:spChg>
        <pc:spChg chg="del">
          <ac:chgData name="Wesner, Jeff S" userId="03cd2d55-ec98-46a5-894b-dc5c67f932ae" providerId="ADAL" clId="{F7D45320-5C80-495C-BAC7-1C2F15720DEF}" dt="2023-08-10T18:11:52.023" v="10" actId="478"/>
          <ac:spMkLst>
            <pc:docMk/>
            <pc:sldMk cId="3327980411" sldId="257"/>
            <ac:spMk id="58" creationId="{159449B3-BB41-4248-8961-548C21AF68C2}"/>
          </ac:spMkLst>
        </pc:spChg>
        <pc:spChg chg="del">
          <ac:chgData name="Wesner, Jeff S" userId="03cd2d55-ec98-46a5-894b-dc5c67f932ae" providerId="ADAL" clId="{F7D45320-5C80-495C-BAC7-1C2F15720DEF}" dt="2023-08-10T18:15:09.024" v="261" actId="478"/>
          <ac:spMkLst>
            <pc:docMk/>
            <pc:sldMk cId="3327980411" sldId="257"/>
            <ac:spMk id="59" creationId="{359F2627-6F51-46CC-928A-93005CA473F6}"/>
          </ac:spMkLst>
        </pc:spChg>
        <pc:spChg chg="del">
          <ac:chgData name="Wesner, Jeff S" userId="03cd2d55-ec98-46a5-894b-dc5c67f932ae" providerId="ADAL" clId="{F7D45320-5C80-495C-BAC7-1C2F15720DEF}" dt="2023-08-10T18:11:52.023" v="10" actId="478"/>
          <ac:spMkLst>
            <pc:docMk/>
            <pc:sldMk cId="3327980411" sldId="257"/>
            <ac:spMk id="60" creationId="{4ABBFB7C-4198-4328-808C-0CCD058D99D7}"/>
          </ac:spMkLst>
        </pc:spChg>
        <pc:spChg chg="mod">
          <ac:chgData name="Wesner, Jeff S" userId="03cd2d55-ec98-46a5-894b-dc5c67f932ae" providerId="ADAL" clId="{F7D45320-5C80-495C-BAC7-1C2F15720DEF}" dt="2023-08-10T18:25:09.744" v="1011" actId="113"/>
          <ac:spMkLst>
            <pc:docMk/>
            <pc:sldMk cId="3327980411" sldId="257"/>
            <ac:spMk id="61" creationId="{928CD5E5-7A12-4EA7-BD1B-1EF7BBC3D583}"/>
          </ac:spMkLst>
        </pc:spChg>
        <pc:spChg chg="add mod">
          <ac:chgData name="Wesner, Jeff S" userId="03cd2d55-ec98-46a5-894b-dc5c67f932ae" providerId="ADAL" clId="{F7D45320-5C80-495C-BAC7-1C2F15720DEF}" dt="2023-08-10T18:24:00.114" v="992" actId="1076"/>
          <ac:spMkLst>
            <pc:docMk/>
            <pc:sldMk cId="3327980411" sldId="257"/>
            <ac:spMk id="62" creationId="{60B03F06-5F2D-4360-A0FB-A7AD03B6101B}"/>
          </ac:spMkLst>
        </pc:spChg>
        <pc:spChg chg="add mod">
          <ac:chgData name="Wesner, Jeff S" userId="03cd2d55-ec98-46a5-894b-dc5c67f932ae" providerId="ADAL" clId="{F7D45320-5C80-495C-BAC7-1C2F15720DEF}" dt="2023-08-10T18:25:31.640" v="1015" actId="20577"/>
          <ac:spMkLst>
            <pc:docMk/>
            <pc:sldMk cId="3327980411" sldId="257"/>
            <ac:spMk id="63" creationId="{0146BF79-573A-49AF-BFD1-50D66604DB5D}"/>
          </ac:spMkLst>
        </pc:spChg>
        <pc:spChg chg="add mod">
          <ac:chgData name="Wesner, Jeff S" userId="03cd2d55-ec98-46a5-894b-dc5c67f932ae" providerId="ADAL" clId="{F7D45320-5C80-495C-BAC7-1C2F15720DEF}" dt="2023-08-10T18:22:14.556" v="909" actId="14100"/>
          <ac:spMkLst>
            <pc:docMk/>
            <pc:sldMk cId="3327980411" sldId="257"/>
            <ac:spMk id="64" creationId="{B3C3CB33-F9CE-4D4B-8DB6-CA0E5A2E3239}"/>
          </ac:spMkLst>
        </pc:spChg>
        <pc:spChg chg="add mod">
          <ac:chgData name="Wesner, Jeff S" userId="03cd2d55-ec98-46a5-894b-dc5c67f932ae" providerId="ADAL" clId="{F7D45320-5C80-495C-BAC7-1C2F15720DEF}" dt="2023-08-10T18:22:10.526" v="908" actId="14100"/>
          <ac:spMkLst>
            <pc:docMk/>
            <pc:sldMk cId="3327980411" sldId="257"/>
            <ac:spMk id="65" creationId="{5CFF9687-F4D5-4713-AAE7-985F89851DBD}"/>
          </ac:spMkLst>
        </pc:spChg>
        <pc:spChg chg="add mod">
          <ac:chgData name="Wesner, Jeff S" userId="03cd2d55-ec98-46a5-894b-dc5c67f932ae" providerId="ADAL" clId="{F7D45320-5C80-495C-BAC7-1C2F15720DEF}" dt="2023-08-10T18:22:28.558" v="915" actId="1076"/>
          <ac:spMkLst>
            <pc:docMk/>
            <pc:sldMk cId="3327980411" sldId="257"/>
            <ac:spMk id="66" creationId="{E8101497-53B7-462A-A319-AB0EDFB932D8}"/>
          </ac:spMkLst>
        </pc:spChg>
        <pc:spChg chg="add mod">
          <ac:chgData name="Wesner, Jeff S" userId="03cd2d55-ec98-46a5-894b-dc5c67f932ae" providerId="ADAL" clId="{F7D45320-5C80-495C-BAC7-1C2F15720DEF}" dt="2023-08-10T18:22:41.884" v="919" actId="14100"/>
          <ac:spMkLst>
            <pc:docMk/>
            <pc:sldMk cId="3327980411" sldId="257"/>
            <ac:spMk id="67" creationId="{382848D4-3D4A-4F32-864B-548E7DDC30E0}"/>
          </ac:spMkLst>
        </pc:spChg>
        <pc:cxnChg chg="add mod">
          <ac:chgData name="Wesner, Jeff S" userId="03cd2d55-ec98-46a5-894b-dc5c67f932ae" providerId="ADAL" clId="{F7D45320-5C80-495C-BAC7-1C2F15720DEF}" dt="2023-08-10T18:24:30.559" v="999" actId="14100"/>
          <ac:cxnSpMkLst>
            <pc:docMk/>
            <pc:sldMk cId="3327980411" sldId="257"/>
            <ac:cxnSpMk id="68" creationId="{B40B30B4-E56B-4CB2-AA23-EF557721DC34}"/>
          </ac:cxnSpMkLst>
        </pc:cxnChg>
        <pc:cxnChg chg="add mod">
          <ac:chgData name="Wesner, Jeff S" userId="03cd2d55-ec98-46a5-894b-dc5c67f932ae" providerId="ADAL" clId="{F7D45320-5C80-495C-BAC7-1C2F15720DEF}" dt="2023-08-10T18:24:42.999" v="1003" actId="1076"/>
          <ac:cxnSpMkLst>
            <pc:docMk/>
            <pc:sldMk cId="3327980411" sldId="257"/>
            <ac:cxnSpMk id="71" creationId="{A7D9A1A7-B16F-4C09-9DFA-477F509E91FB}"/>
          </ac:cxnSpMkLst>
        </pc:cxnChg>
        <pc:cxnChg chg="add mod">
          <ac:chgData name="Wesner, Jeff S" userId="03cd2d55-ec98-46a5-894b-dc5c67f932ae" providerId="ADAL" clId="{F7D45320-5C80-495C-BAC7-1C2F15720DEF}" dt="2023-08-10T18:24:52.380" v="1006" actId="1076"/>
          <ac:cxnSpMkLst>
            <pc:docMk/>
            <pc:sldMk cId="3327980411" sldId="257"/>
            <ac:cxnSpMk id="72" creationId="{79159FDB-B0BD-41FE-83B6-50F8210201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C7E-5EBC-441B-BA51-7E5EC4C7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BF331-44B9-4051-AFCC-5A9CFAA93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C8D6-F7E4-45E3-820B-80FEA35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1356-7C53-404F-89E1-A437F681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70FF-7BCC-4387-8DC2-3C12E9D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4B80-8179-4400-8FB6-CB0123E1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D0A0-9613-4843-8B84-0E2C2640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A9A0-9EF3-414A-88A7-A754CF57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A4E7-DD7C-4B51-AC53-45F76BE7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6418-B7DD-47ED-A06B-7ABE424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43CC-7A2D-4908-B5B4-570BC33A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02E3-BE11-4903-9F40-70C6B140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40DB-7DE4-4127-94D1-B65A5870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928D-5EDE-4668-927C-0D16704E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624B-1493-4BF6-AA73-93760FB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7F8-77BF-45E0-BC06-C92BEC8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35DF-A7F7-4FB2-9FDE-024F94E4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4900-3EF9-4306-89AB-6AFA76A6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8D51-B8BB-42A2-BD88-1C1A213F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BEED-35D4-4898-A504-6527272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8F34-4623-436A-A75D-1DFD4CF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1105-61CC-479D-A3BF-AB25B885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3AF2-9FE9-4DC8-80F1-0460F49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243F-5887-4A5A-986F-9B2865F9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254F-92A0-4AFD-9501-3731B4C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6689-2B5E-416B-8E52-14993B91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06DE-8D87-405C-AEF7-D7E35A861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B139-372E-4371-9E37-C24A46E9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2AD9-0A15-44D4-ACB1-A8D3EB23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9F6C-8B87-4536-BA9D-329A2038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B838-3B82-458D-BEE0-88C85C60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60B-F811-4230-9E7C-19420080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1720-1413-400B-BDB0-7FD9E75E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B8EB-E78B-4C38-BD70-185F4327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79763-1BF4-47DF-A822-AB632E619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5CFD9-6A9D-4830-B5BD-B8232CCE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ADA84-2A3F-4A1B-AB06-167A575B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7E009-01AB-4BD2-BA59-6C518972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2776A-73D5-43BB-83C9-61AF55A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0990-E644-42D8-B5E2-1A99E86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BE78-4835-4ED8-9872-9D5131B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3B718-D0B2-4B7D-897A-DC0A53F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9DBFA-416C-443C-AB1A-9359924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28BE6-C088-4AAA-A3E0-DF2981C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4C7CB-8FEB-4049-89E6-C0C74099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83D3-980B-48FF-853A-8EEADBB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F90B-DC20-4AAA-A920-442FF10C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8365-F7E5-4B86-B67D-F26ED1AB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683F7-CC9C-4121-A00C-47F37FD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A103B-A141-4C4E-B091-8A321CD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1A96-102A-4E5B-A5DB-E995659C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8222-476B-4C85-A8F1-BEBB4B9C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4844-F160-4571-95EC-7066F82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DF95E-9D78-467A-B84F-9FBC1982B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7079-6667-4739-B6C2-C391187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224C-D5F6-4A7B-AA72-0DE1577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979B-54E2-4871-9322-6C125A38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3EB44-8213-4C4D-848C-47C96F0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1880E-87D4-483B-A3E3-B3EC5AD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BC50-62B3-4FE8-9137-3E4E6DF5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B8AD-9245-49EE-B7A1-C5F6458BE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0A0A-EFA3-4109-A82B-B9F5338265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3E5F-2308-4550-A4A7-A7549973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6004-636F-4107-899E-A27DC414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B1CA-0B8F-4159-9A2F-BA4DBE6C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96F437-7EEC-4C17-8CC0-E652ADD15F80}"/>
              </a:ext>
            </a:extLst>
          </p:cNvPr>
          <p:cNvCxnSpPr>
            <a:cxnSpLocks/>
          </p:cNvCxnSpPr>
          <p:nvPr/>
        </p:nvCxnSpPr>
        <p:spPr>
          <a:xfrm flipH="1">
            <a:off x="10543749" y="3519484"/>
            <a:ext cx="9642" cy="9052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BED3AB-A2D3-4AFA-B8A9-EF970F929F0F}"/>
              </a:ext>
            </a:extLst>
          </p:cNvPr>
          <p:cNvCxnSpPr>
            <a:cxnSpLocks/>
          </p:cNvCxnSpPr>
          <p:nvPr/>
        </p:nvCxnSpPr>
        <p:spPr>
          <a:xfrm flipH="1">
            <a:off x="3810310" y="3519485"/>
            <a:ext cx="9642" cy="90520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95D6A5-B80F-4EBD-857E-D6E60315060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811379" y="2878686"/>
            <a:ext cx="584116" cy="51445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CB88F1-4153-4A0B-A8CA-B69F0FF4D247}"/>
              </a:ext>
            </a:extLst>
          </p:cNvPr>
          <p:cNvCxnSpPr>
            <a:cxnSpLocks/>
          </p:cNvCxnSpPr>
          <p:nvPr/>
        </p:nvCxnSpPr>
        <p:spPr>
          <a:xfrm>
            <a:off x="9934362" y="2840967"/>
            <a:ext cx="495513" cy="55217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D6B9ED-F8E2-4830-B506-822A01019046}"/>
              </a:ext>
            </a:extLst>
          </p:cNvPr>
          <p:cNvSpPr/>
          <p:nvPr/>
        </p:nvSpPr>
        <p:spPr>
          <a:xfrm>
            <a:off x="6391586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 body sizes. No binning.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CF99CC-50EE-4534-9E32-58459765FC6B}"/>
              </a:ext>
            </a:extLst>
          </p:cNvPr>
          <p:cNvSpPr/>
          <p:nvPr/>
        </p:nvSpPr>
        <p:spPr>
          <a:xfrm>
            <a:off x="3771900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Body sizes binned to nearest 5 mg’s, 5 cm’s,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9BEE05-AD52-4E4A-8946-A043EB115A9C}"/>
              </a:ext>
            </a:extLst>
          </p:cNvPr>
          <p:cNvSpPr/>
          <p:nvPr/>
        </p:nvSpPr>
        <p:spPr>
          <a:xfrm>
            <a:off x="8966837" y="1428750"/>
            <a:ext cx="1562100" cy="8001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Body sizes grouped into log-bins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D4EA6-BCB1-4889-A7B2-E60D292CE3B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149248" y="2228850"/>
            <a:ext cx="23388" cy="219583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BCD86-3FAA-437F-9ED4-8F57A4F5DF93}"/>
              </a:ext>
            </a:extLst>
          </p:cNvPr>
          <p:cNvCxnSpPr>
            <a:cxnSpLocks/>
          </p:cNvCxnSpPr>
          <p:nvPr/>
        </p:nvCxnSpPr>
        <p:spPr>
          <a:xfrm flipH="1">
            <a:off x="9762699" y="2228850"/>
            <a:ext cx="2334" cy="219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C426AA-324F-49B8-8314-3693177709ED}"/>
              </a:ext>
            </a:extLst>
          </p:cNvPr>
          <p:cNvSpPr/>
          <p:nvPr/>
        </p:nvSpPr>
        <p:spPr>
          <a:xfrm>
            <a:off x="8775554" y="2447925"/>
            <a:ext cx="1974290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 data are available elsewhere or can be estimated?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061BFC-8433-41B4-8B0D-C688D9036AAB}"/>
              </a:ext>
            </a:extLst>
          </p:cNvPr>
          <p:cNvSpPr/>
          <p:nvPr/>
        </p:nvSpPr>
        <p:spPr>
          <a:xfrm>
            <a:off x="10330652" y="3393141"/>
            <a:ext cx="426194" cy="252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3FFC3D-9218-46A3-A3AE-12F41175860F}"/>
              </a:ext>
            </a:extLst>
          </p:cNvPr>
          <p:cNvSpPr/>
          <p:nvPr/>
        </p:nvSpPr>
        <p:spPr>
          <a:xfrm>
            <a:off x="7905750" y="2295525"/>
            <a:ext cx="1419225" cy="1424261"/>
          </a:xfrm>
          <a:custGeom>
            <a:avLst/>
            <a:gdLst>
              <a:gd name="connsiteX0" fmla="*/ 1419225 w 1419225"/>
              <a:gd name="connsiteY0" fmla="*/ 857250 h 1424261"/>
              <a:gd name="connsiteX1" fmla="*/ 962025 w 1419225"/>
              <a:gd name="connsiteY1" fmla="*/ 1390650 h 1424261"/>
              <a:gd name="connsiteX2" fmla="*/ 0 w 1419225"/>
              <a:gd name="connsiteY2" fmla="*/ 0 h 142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1424261">
                <a:moveTo>
                  <a:pt x="1419225" y="857250"/>
                </a:moveTo>
                <a:cubicBezTo>
                  <a:pt x="1308893" y="1195387"/>
                  <a:pt x="1198562" y="1533525"/>
                  <a:pt x="962025" y="1390650"/>
                </a:cubicBezTo>
                <a:cubicBezTo>
                  <a:pt x="725487" y="1247775"/>
                  <a:pt x="362743" y="62388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E9617D-45F1-4E88-BE8D-DB246085183D}"/>
              </a:ext>
            </a:extLst>
          </p:cNvPr>
          <p:cNvSpPr/>
          <p:nvPr/>
        </p:nvSpPr>
        <p:spPr>
          <a:xfrm>
            <a:off x="8949691" y="3429000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21875B-2F47-4095-9A71-239D33F0902D}"/>
              </a:ext>
            </a:extLst>
          </p:cNvPr>
          <p:cNvCxnSpPr>
            <a:cxnSpLocks/>
          </p:cNvCxnSpPr>
          <p:nvPr/>
        </p:nvCxnSpPr>
        <p:spPr>
          <a:xfrm flipH="1">
            <a:off x="4520992" y="2228850"/>
            <a:ext cx="2334" cy="219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C590CA-4F47-4B1D-AE35-23ED3471AC01}"/>
              </a:ext>
            </a:extLst>
          </p:cNvPr>
          <p:cNvSpPr/>
          <p:nvPr/>
        </p:nvSpPr>
        <p:spPr>
          <a:xfrm>
            <a:off x="3517295" y="2447925"/>
            <a:ext cx="200739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Individual data are available elsewhere or can be estimated?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015975-3E54-48C6-AF2B-337A9B4EEBD0}"/>
              </a:ext>
            </a:extLst>
          </p:cNvPr>
          <p:cNvSpPr/>
          <p:nvPr/>
        </p:nvSpPr>
        <p:spPr>
          <a:xfrm rot="10800000" flipV="1">
            <a:off x="5030153" y="2295525"/>
            <a:ext cx="1419225" cy="1424261"/>
          </a:xfrm>
          <a:custGeom>
            <a:avLst/>
            <a:gdLst>
              <a:gd name="connsiteX0" fmla="*/ 1419225 w 1419225"/>
              <a:gd name="connsiteY0" fmla="*/ 857250 h 1424261"/>
              <a:gd name="connsiteX1" fmla="*/ 962025 w 1419225"/>
              <a:gd name="connsiteY1" fmla="*/ 1390650 h 1424261"/>
              <a:gd name="connsiteX2" fmla="*/ 0 w 1419225"/>
              <a:gd name="connsiteY2" fmla="*/ 0 h 142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225" h="1424261">
                <a:moveTo>
                  <a:pt x="1419225" y="857250"/>
                </a:moveTo>
                <a:cubicBezTo>
                  <a:pt x="1308893" y="1195387"/>
                  <a:pt x="1198562" y="1533525"/>
                  <a:pt x="962025" y="1390650"/>
                </a:cubicBezTo>
                <a:cubicBezTo>
                  <a:pt x="725487" y="1247775"/>
                  <a:pt x="362743" y="62388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F5F781-F7B8-461F-B96E-D192A9CA78EE}"/>
              </a:ext>
            </a:extLst>
          </p:cNvPr>
          <p:cNvSpPr/>
          <p:nvPr/>
        </p:nvSpPr>
        <p:spPr>
          <a:xfrm>
            <a:off x="5403897" y="3428999"/>
            <a:ext cx="552876" cy="180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C63397-7065-41A0-AEF5-C0FFE4DD590E}"/>
              </a:ext>
            </a:extLst>
          </p:cNvPr>
          <p:cNvSpPr/>
          <p:nvPr/>
        </p:nvSpPr>
        <p:spPr>
          <a:xfrm>
            <a:off x="3598282" y="3393141"/>
            <a:ext cx="426194" cy="2526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0B5EF0-E093-4370-8C8A-52859F769289}"/>
              </a:ext>
            </a:extLst>
          </p:cNvPr>
          <p:cNvSpPr txBox="1"/>
          <p:nvPr/>
        </p:nvSpPr>
        <p:spPr>
          <a:xfrm>
            <a:off x="1073596" y="1613356"/>
            <a:ext cx="171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available to researcher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510FE0-978A-4D05-BABE-ADDCE30BC30B}"/>
              </a:ext>
            </a:extLst>
          </p:cNvPr>
          <p:cNvSpPr txBox="1"/>
          <p:nvPr/>
        </p:nvSpPr>
        <p:spPr>
          <a:xfrm>
            <a:off x="1073596" y="3167389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decisions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60830-72BE-4F97-8844-76B7E7427C2F}"/>
              </a:ext>
            </a:extLst>
          </p:cNvPr>
          <p:cNvSpPr txBox="1"/>
          <p:nvPr/>
        </p:nvSpPr>
        <p:spPr>
          <a:xfrm>
            <a:off x="1073596" y="4659867"/>
            <a:ext cx="1346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Options for estimating lambda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466BF2-3FF5-4212-8A36-20739DDD05FF}"/>
              </a:ext>
            </a:extLst>
          </p:cNvPr>
          <p:cNvSpPr/>
          <p:nvPr/>
        </p:nvSpPr>
        <p:spPr>
          <a:xfrm>
            <a:off x="2788262" y="4509020"/>
            <a:ext cx="200739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Binned maximum likelihood (</a:t>
            </a:r>
            <a:r>
              <a:rPr lang="en-US" sz="1100" i="1" dirty="0">
                <a:solidFill>
                  <a:schemeClr val="tx1"/>
                </a:solidFill>
              </a:rPr>
              <a:t>Edwards et al. 2020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5270E34-A360-44ED-A08F-6CEB18961951}"/>
              </a:ext>
            </a:extLst>
          </p:cNvPr>
          <p:cNvSpPr/>
          <p:nvPr/>
        </p:nvSpPr>
        <p:spPr>
          <a:xfrm>
            <a:off x="5956773" y="4460589"/>
            <a:ext cx="2478228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Maximum likelihood (</a:t>
            </a:r>
            <a:r>
              <a:rPr lang="en-US" sz="1100" i="1" dirty="0">
                <a:solidFill>
                  <a:schemeClr val="tx1"/>
                </a:solidFill>
              </a:rPr>
              <a:t>Edwards et al. 2020</a:t>
            </a:r>
            <a:r>
              <a:rPr lang="en-US" sz="1100" dirty="0">
                <a:solidFill>
                  <a:schemeClr val="tx1"/>
                </a:solidFill>
              </a:rPr>
              <a:t>) or Bayesian (</a:t>
            </a:r>
            <a:r>
              <a:rPr lang="en-US" sz="1100" i="1" dirty="0">
                <a:solidFill>
                  <a:schemeClr val="tx1"/>
                </a:solidFill>
              </a:rPr>
              <a:t>Wesner et al. 2023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DEF6ED4-6E75-48FF-A4E2-77BDCF992876}"/>
              </a:ext>
            </a:extLst>
          </p:cNvPr>
          <p:cNvSpPr/>
          <p:nvPr/>
        </p:nvSpPr>
        <p:spPr>
          <a:xfrm>
            <a:off x="9336954" y="4458393"/>
            <a:ext cx="2432874" cy="678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Log-Log regressions (reviewed in </a:t>
            </a:r>
            <a:r>
              <a:rPr lang="en-US" sz="1100" i="1" dirty="0">
                <a:solidFill>
                  <a:schemeClr val="tx1"/>
                </a:solidFill>
              </a:rPr>
              <a:t>White et al. 2007, </a:t>
            </a:r>
            <a:r>
              <a:rPr lang="en-US" sz="1100" i="1" dirty="0" err="1">
                <a:solidFill>
                  <a:schemeClr val="tx1"/>
                </a:solidFill>
              </a:rPr>
              <a:t>Sprules</a:t>
            </a:r>
            <a:r>
              <a:rPr lang="en-US" sz="1100" i="1" dirty="0">
                <a:solidFill>
                  <a:schemeClr val="tx1"/>
                </a:solidFill>
              </a:rPr>
              <a:t> et al. 2016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7FEF84-E6E1-4E87-B97D-E49E4671063A}"/>
              </a:ext>
            </a:extLst>
          </p:cNvPr>
          <p:cNvSpPr txBox="1"/>
          <p:nvPr/>
        </p:nvSpPr>
        <p:spPr>
          <a:xfrm>
            <a:off x="2805785" y="5283645"/>
            <a:ext cx="22851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Accurate estimates of </a:t>
            </a:r>
            <a:r>
              <a:rPr lang="en-US" sz="1100" i="1" dirty="0"/>
              <a:t>λ</a:t>
            </a:r>
            <a:r>
              <a:rPr lang="en-US" sz="1100" dirty="0"/>
              <a:t>. Deals with common data types.</a:t>
            </a:r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Not as familiar as other analytical methods. </a:t>
            </a:r>
            <a:endParaRPr lang="en-US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8CD5E5-7A12-4EA7-BD1B-1EF7BBC3D583}"/>
              </a:ext>
            </a:extLst>
          </p:cNvPr>
          <p:cNvSpPr txBox="1"/>
          <p:nvPr/>
        </p:nvSpPr>
        <p:spPr>
          <a:xfrm>
            <a:off x="1073596" y="5688802"/>
            <a:ext cx="171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Tradeoffs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B03F06-5F2D-4360-A0FB-A7AD03B6101B}"/>
              </a:ext>
            </a:extLst>
          </p:cNvPr>
          <p:cNvSpPr txBox="1"/>
          <p:nvPr/>
        </p:nvSpPr>
        <p:spPr>
          <a:xfrm>
            <a:off x="5936836" y="5278091"/>
            <a:ext cx="2678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Accurate estimates of λ and subsequent regressions (this paper). Data match theory.</a:t>
            </a:r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Analytical complexity. Not as familiar as log-log regressions.</a:t>
            </a:r>
            <a:endParaRPr lang="en-US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46BF79-573A-49AF-BFD1-50D66604DB5D}"/>
              </a:ext>
            </a:extLst>
          </p:cNvPr>
          <p:cNvSpPr txBox="1"/>
          <p:nvPr/>
        </p:nvSpPr>
        <p:spPr>
          <a:xfrm>
            <a:off x="9023864" y="5278091"/>
            <a:ext cx="3059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Pros</a:t>
            </a:r>
            <a:r>
              <a:rPr lang="en-US" sz="1100" dirty="0"/>
              <a:t>: Commonly reported in the literature. Model (log-log linear regression) </a:t>
            </a:r>
            <a:r>
              <a:rPr lang="en-US" sz="1100"/>
              <a:t>is familiar.</a:t>
            </a:r>
            <a:endParaRPr lang="en-US" sz="1100" dirty="0"/>
          </a:p>
          <a:p>
            <a:endParaRPr lang="en-US" sz="1100" dirty="0"/>
          </a:p>
          <a:p>
            <a:r>
              <a:rPr lang="en-US" sz="1100" i="1" dirty="0"/>
              <a:t>Cons</a:t>
            </a:r>
            <a:r>
              <a:rPr lang="en-US" sz="1100" dirty="0"/>
              <a:t>: Multiple binning approaches. Inaccurate estimates of </a:t>
            </a:r>
            <a:r>
              <a:rPr lang="en-US" sz="1100" dirty="0" err="1"/>
              <a:t>λ’s</a:t>
            </a:r>
            <a:r>
              <a:rPr lang="en-US" sz="1100" dirty="0"/>
              <a:t> and subsequent regression parameters (this paper).</a:t>
            </a:r>
            <a:endParaRPr lang="en-US" sz="1100" i="1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3C3CB33-F9CE-4D4B-8DB6-CA0E5A2E3239}"/>
              </a:ext>
            </a:extLst>
          </p:cNvPr>
          <p:cNvSpPr/>
          <p:nvPr/>
        </p:nvSpPr>
        <p:spPr>
          <a:xfrm>
            <a:off x="2394987" y="1428750"/>
            <a:ext cx="116631" cy="8001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5CFF9687-F4D5-4713-AAE7-985F89851DBD}"/>
              </a:ext>
            </a:extLst>
          </p:cNvPr>
          <p:cNvSpPr/>
          <p:nvPr/>
        </p:nvSpPr>
        <p:spPr>
          <a:xfrm>
            <a:off x="2385441" y="2566565"/>
            <a:ext cx="126177" cy="14529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E8101497-53B7-462A-A319-AB0EDFB932D8}"/>
              </a:ext>
            </a:extLst>
          </p:cNvPr>
          <p:cNvSpPr/>
          <p:nvPr/>
        </p:nvSpPr>
        <p:spPr>
          <a:xfrm>
            <a:off x="2419645" y="4617510"/>
            <a:ext cx="91973" cy="487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82848D4-3D4A-4F32-864B-548E7DDC30E0}"/>
              </a:ext>
            </a:extLst>
          </p:cNvPr>
          <p:cNvSpPr/>
          <p:nvPr/>
        </p:nvSpPr>
        <p:spPr>
          <a:xfrm>
            <a:off x="2411605" y="5404340"/>
            <a:ext cx="91973" cy="8437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0B30B4-E56B-4CB2-AA23-EF557721DC34}"/>
              </a:ext>
            </a:extLst>
          </p:cNvPr>
          <p:cNvCxnSpPr>
            <a:cxnSpLocks/>
          </p:cNvCxnSpPr>
          <p:nvPr/>
        </p:nvCxnSpPr>
        <p:spPr>
          <a:xfrm flipH="1">
            <a:off x="3807984" y="5065284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D9A1A7-B16F-4C09-9DFA-477F509E91FB}"/>
              </a:ext>
            </a:extLst>
          </p:cNvPr>
          <p:cNvCxnSpPr>
            <a:cxnSpLocks/>
          </p:cNvCxnSpPr>
          <p:nvPr/>
        </p:nvCxnSpPr>
        <p:spPr>
          <a:xfrm flipH="1">
            <a:off x="7146922" y="5078357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9159FDB-B0BD-41FE-83B6-50F821020153}"/>
              </a:ext>
            </a:extLst>
          </p:cNvPr>
          <p:cNvCxnSpPr>
            <a:cxnSpLocks/>
          </p:cNvCxnSpPr>
          <p:nvPr/>
        </p:nvCxnSpPr>
        <p:spPr>
          <a:xfrm flipH="1">
            <a:off x="10553391" y="5078357"/>
            <a:ext cx="2326" cy="21836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08B74DB13F641A1FB2572219BFE55" ma:contentTypeVersion="16" ma:contentTypeDescription="Create a new document." ma:contentTypeScope="" ma:versionID="b1877592bf9858c8ee8d1b2a61a62416">
  <xsd:schema xmlns:xsd="http://www.w3.org/2001/XMLSchema" xmlns:xs="http://www.w3.org/2001/XMLSchema" xmlns:p="http://schemas.microsoft.com/office/2006/metadata/properties" xmlns:ns3="26133458-dd6b-4323-9224-444c1d830d6d" xmlns:ns4="ab955a96-761f-4c96-a6fc-04b9ce4c53f5" targetNamespace="http://schemas.microsoft.com/office/2006/metadata/properties" ma:root="true" ma:fieldsID="6cc5113b7e9ef093d0dff4d1073339d9" ns3:_="" ns4:_="">
    <xsd:import namespace="26133458-dd6b-4323-9224-444c1d830d6d"/>
    <xsd:import namespace="ab955a96-761f-4c96-a6fc-04b9ce4c53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33458-dd6b-4323-9224-444c1d830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55a96-761f-4c96-a6fc-04b9ce4c53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57DA65-2684-449E-8966-9BFEACAE930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b955a96-761f-4c96-a6fc-04b9ce4c53f5"/>
    <ds:schemaRef ds:uri="26133458-dd6b-4323-9224-444c1d830d6d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409386-AE26-4ABA-9426-BFF71F1504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AE03D-9B7F-4172-AF0B-E962FF335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33458-dd6b-4323-9224-444c1d830d6d"/>
    <ds:schemaRef ds:uri="ab955a96-761f-4c96-a6fc-04b9ce4c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Justin Pomeranz</cp:lastModifiedBy>
  <cp:revision>7</cp:revision>
  <dcterms:created xsi:type="dcterms:W3CDTF">2023-08-10T14:52:45Z</dcterms:created>
  <dcterms:modified xsi:type="dcterms:W3CDTF">2023-10-31T15:33:32Z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0x01010010D08B74DB13F641A1FB2572219BFE55</vt:lpwstr>
  </property>
</Properties>
</file>