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2853-7C9A-48E8-A035-BF708E7F7223}" type="datetimeFigureOut">
              <a:rPr lang="en-US" smtClean="0"/>
              <a:t>31-Jan-18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F825-7065-4352-924B-7299573E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5812" y="106462"/>
            <a:ext cx="2886075" cy="952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2527" y="2596066"/>
            <a:ext cx="1466851" cy="614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Phylogeny (color)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4424" y="1452743"/>
            <a:ext cx="1495425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size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6175" y="3368163"/>
            <a:ext cx="2305050" cy="561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Niche forbidden (e.g. green = herbivore)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9538" y="4893514"/>
            <a:ext cx="1495422" cy="12702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Neutrally forbidden (e.g. red = rare)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47036" y="4893513"/>
            <a:ext cx="2067062" cy="1270281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Neutrally forbidden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75792" y="4881431"/>
            <a:ext cx="1982583" cy="1288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Neutrally forbidden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06574" y="2819816"/>
            <a:ext cx="1886405" cy="766341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Phylogeny (color) + Body size 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4676725" y="1780321"/>
            <a:ext cx="747715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528454">
            <a:off x="3369480" y="803358"/>
            <a:ext cx="747715" cy="381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725787" y="2691009"/>
            <a:ext cx="542925" cy="4953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725787" y="4175426"/>
            <a:ext cx="542925" cy="4953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809104" y="4032874"/>
            <a:ext cx="542925" cy="495300"/>
          </a:xfrm>
          <a:prstGeom prst="downArrow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822066" y="3909646"/>
            <a:ext cx="533400" cy="66575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8572029">
            <a:off x="7626390" y="1427263"/>
            <a:ext cx="533400" cy="912019"/>
          </a:xfrm>
          <a:prstGeom prst="downArrow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40121" y="2065443"/>
            <a:ext cx="275714" cy="296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0740" y="1476556"/>
            <a:ext cx="316705" cy="361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9466" y="776838"/>
            <a:ext cx="492920" cy="56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1187" y="2117521"/>
            <a:ext cx="69553" cy="14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0712" y="2055488"/>
            <a:ext cx="161093" cy="223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0298" y="1452743"/>
            <a:ext cx="373855" cy="40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228129" y="3540396"/>
            <a:ext cx="161925" cy="1905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530870" y="3504307"/>
            <a:ext cx="18812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575592" y="2903410"/>
            <a:ext cx="316705" cy="3619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754318" y="2203692"/>
            <a:ext cx="492920" cy="567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468107" y="3552181"/>
            <a:ext cx="161925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45258" y="3528938"/>
            <a:ext cx="18812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247238" y="2850955"/>
            <a:ext cx="373855" cy="4095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0" idx="5"/>
            <a:endCxn id="44" idx="0"/>
          </p:cNvCxnSpPr>
          <p:nvPr/>
        </p:nvCxnSpPr>
        <p:spPr>
          <a:xfrm>
            <a:off x="920200" y="1261596"/>
            <a:ext cx="117026" cy="1911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0" idx="3"/>
            <a:endCxn id="38" idx="0"/>
          </p:cNvCxnSpPr>
          <p:nvPr/>
        </p:nvCxnSpPr>
        <p:spPr>
          <a:xfrm flipH="1">
            <a:off x="479093" y="1261596"/>
            <a:ext cx="92559" cy="214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4" idx="5"/>
            <a:endCxn id="97" idx="0"/>
          </p:cNvCxnSpPr>
          <p:nvPr/>
        </p:nvCxnSpPr>
        <p:spPr>
          <a:xfrm>
            <a:off x="1169403" y="1802338"/>
            <a:ext cx="248392" cy="2280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4" idx="4"/>
            <a:endCxn id="36" idx="0"/>
          </p:cNvCxnSpPr>
          <p:nvPr/>
        </p:nvCxnSpPr>
        <p:spPr>
          <a:xfrm flipH="1">
            <a:off x="977978" y="1862319"/>
            <a:ext cx="59248" cy="2031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8" idx="4"/>
            <a:endCxn id="42" idx="0"/>
          </p:cNvCxnSpPr>
          <p:nvPr/>
        </p:nvCxnSpPr>
        <p:spPr>
          <a:xfrm>
            <a:off x="479093" y="1838507"/>
            <a:ext cx="162166" cy="2169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8" idx="4"/>
          </p:cNvCxnSpPr>
          <p:nvPr/>
        </p:nvCxnSpPr>
        <p:spPr>
          <a:xfrm flipH="1">
            <a:off x="313107" y="1838507"/>
            <a:ext cx="165986" cy="3147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3"/>
            <a:endCxn id="42" idx="0"/>
          </p:cNvCxnSpPr>
          <p:nvPr/>
        </p:nvCxnSpPr>
        <p:spPr>
          <a:xfrm flipH="1">
            <a:off x="641259" y="1802338"/>
            <a:ext cx="263789" cy="2531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279938" y="2030384"/>
            <a:ext cx="275714" cy="296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87876" y="4041698"/>
            <a:ext cx="275714" cy="296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68495" y="3452811"/>
            <a:ext cx="316705" cy="3619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47221" y="2753093"/>
            <a:ext cx="492920" cy="56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98942" y="4093776"/>
            <a:ext cx="69553" cy="14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08467" y="4031743"/>
            <a:ext cx="161093" cy="223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98053" y="3428998"/>
            <a:ext cx="373855" cy="40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5"/>
            <a:endCxn id="109" idx="0"/>
          </p:cNvCxnSpPr>
          <p:nvPr/>
        </p:nvCxnSpPr>
        <p:spPr>
          <a:xfrm>
            <a:off x="867955" y="3237851"/>
            <a:ext cx="117026" cy="1911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3"/>
            <a:endCxn id="105" idx="0"/>
          </p:cNvCxnSpPr>
          <p:nvPr/>
        </p:nvCxnSpPr>
        <p:spPr>
          <a:xfrm flipH="1">
            <a:off x="426848" y="3237851"/>
            <a:ext cx="92559" cy="214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5"/>
            <a:endCxn id="117" idx="0"/>
          </p:cNvCxnSpPr>
          <p:nvPr/>
        </p:nvCxnSpPr>
        <p:spPr>
          <a:xfrm>
            <a:off x="1117158" y="3778593"/>
            <a:ext cx="248392" cy="2280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4"/>
            <a:endCxn id="104" idx="0"/>
          </p:cNvCxnSpPr>
          <p:nvPr/>
        </p:nvCxnSpPr>
        <p:spPr>
          <a:xfrm flipH="1">
            <a:off x="925733" y="3838574"/>
            <a:ext cx="59248" cy="2031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9" idx="3"/>
            <a:endCxn id="108" idx="0"/>
          </p:cNvCxnSpPr>
          <p:nvPr/>
        </p:nvCxnSpPr>
        <p:spPr>
          <a:xfrm flipH="1">
            <a:off x="589014" y="3778593"/>
            <a:ext cx="263789" cy="2531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227693" y="4006639"/>
            <a:ext cx="275714" cy="296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stCxn id="109" idx="3"/>
            <a:endCxn id="107" idx="7"/>
          </p:cNvCxnSpPr>
          <p:nvPr/>
        </p:nvCxnSpPr>
        <p:spPr>
          <a:xfrm flipH="1">
            <a:off x="258309" y="3778593"/>
            <a:ext cx="594494" cy="33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44" idx="3"/>
            <a:endCxn id="41" idx="7"/>
          </p:cNvCxnSpPr>
          <p:nvPr/>
        </p:nvCxnSpPr>
        <p:spPr>
          <a:xfrm flipH="1">
            <a:off x="310554" y="1802338"/>
            <a:ext cx="594494" cy="33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858141" y="5931122"/>
            <a:ext cx="275714" cy="296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38760" y="5342235"/>
            <a:ext cx="316705" cy="3619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17486" y="4642517"/>
            <a:ext cx="492920" cy="567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69207" y="5983200"/>
            <a:ext cx="69553" cy="14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78732" y="5921167"/>
            <a:ext cx="161093" cy="223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68318" y="5318422"/>
            <a:ext cx="373855" cy="40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126" idx="5"/>
            <a:endCxn id="129" idx="0"/>
          </p:cNvCxnSpPr>
          <p:nvPr/>
        </p:nvCxnSpPr>
        <p:spPr>
          <a:xfrm>
            <a:off x="938220" y="5127275"/>
            <a:ext cx="117026" cy="1911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6" idx="3"/>
            <a:endCxn id="125" idx="0"/>
          </p:cNvCxnSpPr>
          <p:nvPr/>
        </p:nvCxnSpPr>
        <p:spPr>
          <a:xfrm flipH="1">
            <a:off x="497113" y="5127275"/>
            <a:ext cx="92559" cy="214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9" idx="3"/>
            <a:endCxn id="128" idx="0"/>
          </p:cNvCxnSpPr>
          <p:nvPr/>
        </p:nvCxnSpPr>
        <p:spPr>
          <a:xfrm flipH="1">
            <a:off x="659279" y="5668017"/>
            <a:ext cx="263789" cy="2531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297958" y="5896063"/>
            <a:ext cx="275714" cy="296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29" idx="3"/>
            <a:endCxn id="127" idx="7"/>
          </p:cNvCxnSpPr>
          <p:nvPr/>
        </p:nvCxnSpPr>
        <p:spPr>
          <a:xfrm flipH="1">
            <a:off x="328574" y="5668017"/>
            <a:ext cx="594494" cy="3369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632686" y="2309089"/>
            <a:ext cx="188120" cy="247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94893" y="2640357"/>
            <a:ext cx="188120" cy="2476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819715" y="2640357"/>
            <a:ext cx="188120" cy="2476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773263" y="3264589"/>
            <a:ext cx="188120" cy="24765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77530" y="3274428"/>
            <a:ext cx="18812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195641" y="3274428"/>
            <a:ext cx="188120" cy="2476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093767" y="3274428"/>
            <a:ext cx="18812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stCxn id="137" idx="3"/>
            <a:endCxn id="138" idx="7"/>
          </p:cNvCxnSpPr>
          <p:nvPr/>
        </p:nvCxnSpPr>
        <p:spPr>
          <a:xfrm flipH="1">
            <a:off x="6555463" y="2520471"/>
            <a:ext cx="104773" cy="1561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7" idx="5"/>
            <a:endCxn id="139" idx="0"/>
          </p:cNvCxnSpPr>
          <p:nvPr/>
        </p:nvCxnSpPr>
        <p:spPr>
          <a:xfrm>
            <a:off x="6793256" y="2520471"/>
            <a:ext cx="120519" cy="1198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9" idx="2"/>
            <a:endCxn id="142" idx="7"/>
          </p:cNvCxnSpPr>
          <p:nvPr/>
        </p:nvCxnSpPr>
        <p:spPr>
          <a:xfrm flipH="1">
            <a:off x="6356211" y="2764182"/>
            <a:ext cx="463504" cy="5465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9" idx="3"/>
            <a:endCxn id="141" idx="0"/>
          </p:cNvCxnSpPr>
          <p:nvPr/>
        </p:nvCxnSpPr>
        <p:spPr>
          <a:xfrm flipH="1">
            <a:off x="6571590" y="2851739"/>
            <a:ext cx="275675" cy="4226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39" idx="4"/>
            <a:endCxn id="140" idx="0"/>
          </p:cNvCxnSpPr>
          <p:nvPr/>
        </p:nvCxnSpPr>
        <p:spPr>
          <a:xfrm flipH="1">
            <a:off x="6867323" y="2888007"/>
            <a:ext cx="46452" cy="3765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39" idx="5"/>
            <a:endCxn id="143" idx="1"/>
          </p:cNvCxnSpPr>
          <p:nvPr/>
        </p:nvCxnSpPr>
        <p:spPr>
          <a:xfrm>
            <a:off x="6980285" y="2851739"/>
            <a:ext cx="141032" cy="4589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7" idx="3"/>
            <a:endCxn id="56" idx="0"/>
          </p:cNvCxnSpPr>
          <p:nvPr/>
        </p:nvCxnSpPr>
        <p:spPr>
          <a:xfrm flipH="1">
            <a:off x="10733945" y="2688450"/>
            <a:ext cx="92559" cy="214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57" idx="5"/>
            <a:endCxn id="60" idx="0"/>
          </p:cNvCxnSpPr>
          <p:nvPr/>
        </p:nvCxnSpPr>
        <p:spPr>
          <a:xfrm>
            <a:off x="11175052" y="2688450"/>
            <a:ext cx="259114" cy="1625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0" idx="3"/>
            <a:endCxn id="59" idx="0"/>
          </p:cNvCxnSpPr>
          <p:nvPr/>
        </p:nvCxnSpPr>
        <p:spPr>
          <a:xfrm flipH="1">
            <a:off x="10939318" y="3200550"/>
            <a:ext cx="362670" cy="328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60" idx="4"/>
            <a:endCxn id="54" idx="0"/>
          </p:cNvCxnSpPr>
          <p:nvPr/>
        </p:nvCxnSpPr>
        <p:spPr>
          <a:xfrm flipH="1">
            <a:off x="11309092" y="3260531"/>
            <a:ext cx="125074" cy="2798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941444" y="4906610"/>
            <a:ext cx="188120" cy="247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703651" y="5237878"/>
            <a:ext cx="188120" cy="2476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7128473" y="5237878"/>
            <a:ext cx="188120" cy="2476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7082021" y="5862110"/>
            <a:ext cx="188120" cy="2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786288" y="5871949"/>
            <a:ext cx="18812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504399" y="5871949"/>
            <a:ext cx="188120" cy="2476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7402525" y="5871949"/>
            <a:ext cx="188120" cy="2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>
            <a:stCxn id="209" idx="3"/>
            <a:endCxn id="210" idx="7"/>
          </p:cNvCxnSpPr>
          <p:nvPr/>
        </p:nvCxnSpPr>
        <p:spPr>
          <a:xfrm flipH="1">
            <a:off x="6864221" y="5117992"/>
            <a:ext cx="104773" cy="1561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09" idx="5"/>
            <a:endCxn id="211" idx="0"/>
          </p:cNvCxnSpPr>
          <p:nvPr/>
        </p:nvCxnSpPr>
        <p:spPr>
          <a:xfrm>
            <a:off x="7102014" y="5117992"/>
            <a:ext cx="120519" cy="1198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1" idx="2"/>
            <a:endCxn id="214" idx="7"/>
          </p:cNvCxnSpPr>
          <p:nvPr/>
        </p:nvCxnSpPr>
        <p:spPr>
          <a:xfrm flipH="1">
            <a:off x="6664969" y="5361703"/>
            <a:ext cx="463504" cy="5465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11" idx="3"/>
            <a:endCxn id="213" idx="0"/>
          </p:cNvCxnSpPr>
          <p:nvPr/>
        </p:nvCxnSpPr>
        <p:spPr>
          <a:xfrm flipH="1">
            <a:off x="6880348" y="5449260"/>
            <a:ext cx="275675" cy="4226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311248" y="6117884"/>
            <a:ext cx="161925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1621093" y="6109036"/>
            <a:ext cx="188120" cy="2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0665815" y="5508139"/>
            <a:ext cx="316705" cy="3619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0844541" y="4808421"/>
            <a:ext cx="492920" cy="567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0558330" y="6156910"/>
            <a:ext cx="161925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0935481" y="6133667"/>
            <a:ext cx="18812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1337461" y="5455684"/>
            <a:ext cx="373855" cy="4095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>
            <a:stCxn id="228" idx="3"/>
            <a:endCxn id="227" idx="0"/>
          </p:cNvCxnSpPr>
          <p:nvPr/>
        </p:nvCxnSpPr>
        <p:spPr>
          <a:xfrm flipH="1">
            <a:off x="10824168" y="5293179"/>
            <a:ext cx="92559" cy="214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28" idx="5"/>
            <a:endCxn id="231" idx="0"/>
          </p:cNvCxnSpPr>
          <p:nvPr/>
        </p:nvCxnSpPr>
        <p:spPr>
          <a:xfrm>
            <a:off x="11265275" y="5293179"/>
            <a:ext cx="259114" cy="1625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1" idx="3"/>
            <a:endCxn id="230" idx="0"/>
          </p:cNvCxnSpPr>
          <p:nvPr/>
        </p:nvCxnSpPr>
        <p:spPr>
          <a:xfrm flipH="1">
            <a:off x="11029541" y="5805279"/>
            <a:ext cx="362670" cy="328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95251" y="457200"/>
            <a:ext cx="1619250" cy="2099285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86545" y="2638049"/>
            <a:ext cx="1619250" cy="1811299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5251" y="4555591"/>
            <a:ext cx="1619250" cy="1801095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5971395" y="2108154"/>
            <a:ext cx="1619250" cy="1801095"/>
          </a:xfrm>
          <a:prstGeom prst="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286679" y="4654766"/>
            <a:ext cx="1619250" cy="1801095"/>
          </a:xfrm>
          <a:prstGeom prst="rect">
            <a:avLst/>
          </a:prstGeom>
          <a:solidFill>
            <a:schemeClr val="accent2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10281376" y="2091521"/>
            <a:ext cx="1619250" cy="1801095"/>
          </a:xfrm>
          <a:prstGeom prst="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10401251" y="4720914"/>
            <a:ext cx="1619250" cy="1801095"/>
          </a:xfrm>
          <a:prstGeom prst="rect">
            <a:avLst/>
          </a:prstGeom>
          <a:solidFill>
            <a:srgbClr val="7030A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47036" y="106462"/>
            <a:ext cx="3873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Rough idea for a conceptual figure. 7 models compared are in transparent boxes. Trait-matching (blue) initial (A), niche (B) and neutral (C) forbidden. </a:t>
            </a:r>
            <a:r>
              <a:rPr lang="en-US" sz="1400" dirty="0" err="1" smtClean="0"/>
              <a:t>WebBuilder</a:t>
            </a:r>
            <a:r>
              <a:rPr lang="en-US" sz="1400" dirty="0" smtClean="0"/>
              <a:t> (orange) initial (D) and Neutral (E) forbidden. TM*WB (purple) initial (F) and neutral (G) forbidden.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36971" y="529604"/>
            <a:ext cx="30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308514" y="2730944"/>
            <a:ext cx="30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318264" y="4598888"/>
            <a:ext cx="30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184701" y="2196560"/>
            <a:ext cx="30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509686" y="4796675"/>
            <a:ext cx="30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519114" y="2213593"/>
            <a:ext cx="30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endParaRPr 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626154" y="4766187"/>
            <a:ext cx="30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98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Pomeranz</dc:creator>
  <cp:lastModifiedBy>Justin Pomeranz</cp:lastModifiedBy>
  <cp:revision>7</cp:revision>
  <dcterms:created xsi:type="dcterms:W3CDTF">2018-01-21T20:58:21Z</dcterms:created>
  <dcterms:modified xsi:type="dcterms:W3CDTF">2018-01-31T01:20:29Z</dcterms:modified>
</cp:coreProperties>
</file>