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3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8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6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815C-50DB-4AB2-AF49-2206A243BCA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58A09A-BA17-4DB8-897A-C329FE6D2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8450-AA83-4C71-B226-4AED54617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School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F1FC-4E2E-4DA9-9295-127AA4CFE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CSPB 3287</a:t>
            </a:r>
          </a:p>
          <a:p>
            <a:r>
              <a:rPr lang="en-US" dirty="0"/>
              <a:t>Jonathan Prindle</a:t>
            </a:r>
          </a:p>
        </p:txBody>
      </p:sp>
    </p:spTree>
    <p:extLst>
      <p:ext uri="{BB962C8B-B14F-4D97-AF65-F5344CB8AC3E}">
        <p14:creationId xmlns:p14="http://schemas.microsoft.com/office/powerpoint/2010/main" val="194130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89EB-63DC-49E6-8E33-D2E2BCEB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139D-1462-4836-961A-3346F063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School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unique issues to creating a management system in general.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school management systems are relatively poor.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the skills we’ve gained over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264789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474-EA71-4B54-8DED-F424203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691E-69FA-4CA7-8DAC-297F3838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Getting more experience with relational database design and implementation.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system from scratch from beginning to end.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Gain a better understanding of school management systems.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Gain a better understanding of various tools involved in DBMS Overall, I hope to understand databases and their management better.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88CE-A1B5-48EE-AA3E-79F65E5E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and/or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AA4D-6263-47FF-A68A-1E1FD65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example.</a:t>
            </a:r>
          </a:p>
          <a:p>
            <a:r>
              <a:rPr lang="en-US" dirty="0"/>
              <a:t>Dummy Data</a:t>
            </a:r>
          </a:p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7924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2D9B-12FA-4DA2-B48C-9099AFA4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C5BA-ED31-4E44-9C03-E1C23FF5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interact with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856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119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School Management System</vt:lpstr>
      <vt:lpstr>Motivation</vt:lpstr>
      <vt:lpstr>Learning Outcomes</vt:lpstr>
      <vt:lpstr>Multiple relations and/or data sources</vt:lpstr>
      <vt:lpstr>Platform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Jonathan Prindle</dc:creator>
  <cp:lastModifiedBy>Jonathan Prindle</cp:lastModifiedBy>
  <cp:revision>2</cp:revision>
  <dcterms:created xsi:type="dcterms:W3CDTF">2020-08-06T17:35:35Z</dcterms:created>
  <dcterms:modified xsi:type="dcterms:W3CDTF">2020-08-06T18:35:31Z</dcterms:modified>
</cp:coreProperties>
</file>