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FC333CD-A1C6-46CD-A51D-10E3E1314CE4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B120769-D834-4324-AE45-15863CD14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제이펍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관리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3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337" y="1752600"/>
            <a:ext cx="4183725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2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3. </a:t>
            </a:r>
            <a:r>
              <a:rPr lang="ko-KR" altLang="en-US" dirty="0"/>
              <a:t>소스코드 업로드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90" y="1752600"/>
            <a:ext cx="6981219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9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3. </a:t>
            </a:r>
            <a:r>
              <a:rPr lang="ko-KR" altLang="en-US" dirty="0"/>
              <a:t>소스코드 업로드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61" y="1752600"/>
            <a:ext cx="2484078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3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3. </a:t>
            </a:r>
            <a:r>
              <a:rPr lang="ko-KR" altLang="en-US" dirty="0"/>
              <a:t>소스코드 업로드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988840"/>
            <a:ext cx="3124200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3" y="3212976"/>
            <a:ext cx="2143125" cy="1895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32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3. </a:t>
            </a:r>
            <a:r>
              <a:rPr lang="ko-KR" altLang="en-US" dirty="0"/>
              <a:t>소스코드 업로드</a:t>
            </a:r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52600"/>
            <a:ext cx="7239000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5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4.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r>
              <a:rPr lang="ko-KR" altLang="en-US" dirty="0"/>
              <a:t>를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복제 관리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225"/>
            <a:ext cx="7620000" cy="4000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8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4.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r>
              <a:rPr lang="ko-KR" altLang="en-US" dirty="0"/>
              <a:t>를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복제 관리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1816"/>
            <a:ext cx="7620000" cy="43351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8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4.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r>
              <a:rPr lang="ko-KR" altLang="en-US" dirty="0"/>
              <a:t>를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복제 관리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8143"/>
            <a:ext cx="7620000" cy="3262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1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4.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r>
              <a:rPr lang="ko-KR" altLang="en-US" dirty="0"/>
              <a:t>를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복제 관리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2334419"/>
            <a:ext cx="6181725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09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5. </a:t>
            </a:r>
            <a:r>
              <a:rPr lang="ko-KR" altLang="en-US" dirty="0"/>
              <a:t>출간 후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4393"/>
            <a:ext cx="7620000" cy="36499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55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깃헙</a:t>
            </a:r>
            <a:r>
              <a:rPr lang="ko-KR" altLang="en-US" dirty="0" smtClean="0"/>
              <a:t> 기초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리포지토리</a:t>
            </a:r>
            <a:r>
              <a:rPr lang="ko-KR" altLang="en-US" dirty="0" smtClean="0"/>
              <a:t> 생성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소스코드 업로드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포크</a:t>
            </a:r>
            <a:r>
              <a:rPr lang="en-US" altLang="ko-KR" dirty="0" smtClean="0"/>
              <a:t>(Fork)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리포지토리</a:t>
            </a:r>
            <a:r>
              <a:rPr lang="ko-KR" altLang="en-US" dirty="0" smtClean="0"/>
              <a:t> 복제 관리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출간 후 </a:t>
            </a:r>
            <a:r>
              <a:rPr lang="ko-KR" altLang="en-US" dirty="0" err="1" smtClean="0"/>
              <a:t>리포지토리</a:t>
            </a:r>
            <a:r>
              <a:rPr lang="ko-KR" altLang="en-US" dirty="0" smtClean="0"/>
              <a:t> 관리</a:t>
            </a:r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풀 </a:t>
            </a:r>
            <a:r>
              <a:rPr lang="ko-KR" altLang="en-US" dirty="0" err="1" smtClean="0"/>
              <a:t>리퀘스트를</a:t>
            </a:r>
            <a:r>
              <a:rPr lang="ko-KR" altLang="en-US" dirty="0" smtClean="0"/>
              <a:t> 통한 독자 수정 요청 </a:t>
            </a:r>
            <a:r>
              <a:rPr lang="ko-KR" altLang="en-US" dirty="0" err="1" smtClean="0"/>
              <a:t>대응법</a:t>
            </a: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릴리즈를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리포지토리</a:t>
            </a:r>
            <a:r>
              <a:rPr lang="ko-KR" altLang="en-US" dirty="0" smtClean="0"/>
              <a:t> 관리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592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5. </a:t>
            </a:r>
            <a:r>
              <a:rPr lang="ko-KR" altLang="en-US" dirty="0"/>
              <a:t>출간 후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68" y="1752600"/>
            <a:ext cx="3734864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54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5. </a:t>
            </a:r>
            <a:r>
              <a:rPr lang="ko-KR" altLang="en-US" dirty="0"/>
              <a:t>출간 후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13" y="1752600"/>
            <a:ext cx="7411574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6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6. </a:t>
            </a:r>
            <a:r>
              <a:rPr lang="ko-KR" altLang="en-US" dirty="0"/>
              <a:t>풀 </a:t>
            </a:r>
            <a:r>
              <a:rPr lang="ko-KR" altLang="en-US" dirty="0" err="1"/>
              <a:t>리퀘스트를</a:t>
            </a:r>
            <a:r>
              <a:rPr lang="ko-KR" altLang="en-US" dirty="0"/>
              <a:t> 통한 독자 수정 요청 </a:t>
            </a:r>
            <a:r>
              <a:rPr lang="ko-KR" altLang="en-US" dirty="0" err="1"/>
              <a:t>대응법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8012"/>
            <a:ext cx="7620000" cy="29227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4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6. </a:t>
            </a:r>
            <a:r>
              <a:rPr lang="ko-KR" altLang="en-US" dirty="0"/>
              <a:t>풀 </a:t>
            </a:r>
            <a:r>
              <a:rPr lang="ko-KR" altLang="en-US" dirty="0" err="1"/>
              <a:t>리퀘스트를</a:t>
            </a:r>
            <a:r>
              <a:rPr lang="ko-KR" altLang="en-US" dirty="0"/>
              <a:t> 통한 독자 수정 요청 </a:t>
            </a:r>
            <a:r>
              <a:rPr lang="ko-KR" altLang="en-US" dirty="0" err="1"/>
              <a:t>대응법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53566"/>
            <a:ext cx="7620000" cy="25716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74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6. </a:t>
            </a:r>
            <a:r>
              <a:rPr lang="ko-KR" altLang="en-US" dirty="0"/>
              <a:t>풀 </a:t>
            </a:r>
            <a:r>
              <a:rPr lang="ko-KR" altLang="en-US" dirty="0" err="1"/>
              <a:t>리퀘스트를</a:t>
            </a:r>
            <a:r>
              <a:rPr lang="ko-KR" altLang="en-US" dirty="0"/>
              <a:t> 통한 독자 수정 요청 </a:t>
            </a:r>
            <a:r>
              <a:rPr lang="ko-KR" altLang="en-US" dirty="0" err="1"/>
              <a:t>대응법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2667794"/>
            <a:ext cx="7600950" cy="2543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54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6. </a:t>
            </a:r>
            <a:r>
              <a:rPr lang="ko-KR" altLang="en-US" dirty="0"/>
              <a:t>풀 </a:t>
            </a:r>
            <a:r>
              <a:rPr lang="ko-KR" altLang="en-US" dirty="0" err="1"/>
              <a:t>리퀘스트를</a:t>
            </a:r>
            <a:r>
              <a:rPr lang="ko-KR" altLang="en-US" dirty="0"/>
              <a:t> 통한 독자 수정 요청 </a:t>
            </a:r>
            <a:r>
              <a:rPr lang="ko-KR" altLang="en-US" dirty="0" err="1"/>
              <a:t>대응법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76" y="1752600"/>
            <a:ext cx="6268247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3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7.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릴리즈를</a:t>
            </a:r>
            <a:r>
              <a:rPr lang="ko-KR" altLang="en-US" dirty="0"/>
              <a:t>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  <a:endParaRPr lang="ko-KR" altLang="ko-KR" dirty="0"/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910681"/>
            <a:ext cx="350520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4581128"/>
            <a:ext cx="1019175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46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7.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릴리즈를</a:t>
            </a:r>
            <a:r>
              <a:rPr lang="ko-KR" altLang="en-US" dirty="0"/>
              <a:t>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  <a:endParaRPr lang="ko-KR" altLang="ko-KR" dirty="0"/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910681"/>
            <a:ext cx="350520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4581128"/>
            <a:ext cx="1019175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15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7.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릴리즈를</a:t>
            </a:r>
            <a:r>
              <a:rPr lang="ko-KR" altLang="en-US" dirty="0"/>
              <a:t>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  <a:endParaRPr lang="ko-KR" altLang="ko-KR" dirty="0"/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08131"/>
            <a:ext cx="7620000" cy="266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08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7.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릴리즈를</a:t>
            </a:r>
            <a:r>
              <a:rPr lang="ko-KR" altLang="en-US" dirty="0"/>
              <a:t> 이용한 </a:t>
            </a:r>
            <a:r>
              <a:rPr lang="ko-KR" altLang="en-US" dirty="0" err="1"/>
              <a:t>리포지토리</a:t>
            </a:r>
            <a:r>
              <a:rPr lang="ko-KR" altLang="en-US" dirty="0"/>
              <a:t> 관리</a:t>
            </a:r>
            <a:endParaRPr lang="ko-KR" altLang="ko-KR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63" y="1752600"/>
            <a:ext cx="6874673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깃헙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7925"/>
            <a:ext cx="7620000" cy="3582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74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깃헙</a:t>
            </a:r>
            <a:r>
              <a:rPr lang="ko-KR" altLang="en-US" dirty="0"/>
              <a:t> 기초</a:t>
            </a: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537" y="1752600"/>
            <a:ext cx="1671325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2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깃헙</a:t>
            </a:r>
            <a:r>
              <a:rPr lang="ko-KR" altLang="en-US" dirty="0"/>
              <a:t> 기초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52600"/>
            <a:ext cx="7239000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4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깃헙</a:t>
            </a:r>
            <a:r>
              <a:rPr lang="ko-KR" altLang="en-US" dirty="0"/>
              <a:t> 기초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47845"/>
            <a:ext cx="7620000" cy="19830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74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101" y="1752600"/>
            <a:ext cx="6936197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170" y="1752600"/>
            <a:ext cx="5220059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/>
              <a:t>2.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25" y="1752600"/>
            <a:ext cx="6841549" cy="4373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29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</TotalTime>
  <Words>227</Words>
  <Application>Microsoft Office PowerPoint</Application>
  <PresentationFormat>화면 슬라이드 쇼(4:3)</PresentationFormat>
  <Paragraphs>36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필수</vt:lpstr>
      <vt:lpstr>제이펍 깃헙 관리 교육</vt:lpstr>
      <vt:lpstr>TOC</vt:lpstr>
      <vt:lpstr>1. 깃헙 기초</vt:lpstr>
      <vt:lpstr>1. 깃헙 기초</vt:lpstr>
      <vt:lpstr>1. 깃헙 기초</vt:lpstr>
      <vt:lpstr>1. 깃헙 기초</vt:lpstr>
      <vt:lpstr>2. 리포지토리 생성</vt:lpstr>
      <vt:lpstr>2. 리포지토리 생성</vt:lpstr>
      <vt:lpstr>2. 리포지토리 생성</vt:lpstr>
      <vt:lpstr>2. 리포지토리 생성</vt:lpstr>
      <vt:lpstr>3. 소스코드 업로드</vt:lpstr>
      <vt:lpstr>3. 소스코드 업로드</vt:lpstr>
      <vt:lpstr>3. 소스코드 업로드</vt:lpstr>
      <vt:lpstr>3. 소스코드 업로드</vt:lpstr>
      <vt:lpstr>4. 포크(Fork)를 이용한 리포지토리 복제 관리</vt:lpstr>
      <vt:lpstr>4. 포크(Fork)를 이용한 리포지토리 복제 관리</vt:lpstr>
      <vt:lpstr>4. 포크(Fork)를 이용한 리포지토리 복제 관리</vt:lpstr>
      <vt:lpstr>4. 포크(Fork)를 이용한 리포지토리 복제 관리</vt:lpstr>
      <vt:lpstr>5. 출간 후 리포지토리 관리</vt:lpstr>
      <vt:lpstr>5. 출간 후 리포지토리 관리</vt:lpstr>
      <vt:lpstr>5. 출간 후 리포지토리 관리</vt:lpstr>
      <vt:lpstr>6. 풀 리퀘스트를 통한 독자 수정 요청 대응법</vt:lpstr>
      <vt:lpstr>6. 풀 리퀘스트를 통한 독자 수정 요청 대응법</vt:lpstr>
      <vt:lpstr>6. 풀 리퀘스트를 통한 독자 수정 요청 대응법</vt:lpstr>
      <vt:lpstr>6. 풀 리퀘스트를 통한 독자 수정 요청 대응법</vt:lpstr>
      <vt:lpstr>7. 브랜치 / 릴리즈를 이용한 리포지토리 관리</vt:lpstr>
      <vt:lpstr>7. 브랜치 / 릴리즈를 이용한 리포지토리 관리</vt:lpstr>
      <vt:lpstr>7. 브랜치 / 릴리즈를 이용한 리포지토리 관리</vt:lpstr>
      <vt:lpstr>7. 브랜치 / 릴리즈를 이용한 리포지토리 관리</vt:lpstr>
    </vt:vector>
  </TitlesOfParts>
  <Company>Jpub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제이펍 깃헙 관리 교육</dc:title>
  <dc:creator>User</dc:creator>
  <cp:lastModifiedBy>User</cp:lastModifiedBy>
  <cp:revision>2</cp:revision>
  <dcterms:created xsi:type="dcterms:W3CDTF">2017-10-17T05:26:16Z</dcterms:created>
  <dcterms:modified xsi:type="dcterms:W3CDTF">2017-10-17T05:42:39Z</dcterms:modified>
</cp:coreProperties>
</file>