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C4D1-1BBE-4C13-8B87-0F48F0CCB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E844-18AC-419A-AF45-0D0A44A9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C5C4-A703-429E-95A3-637A753A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C71B-4FD9-428A-BB3B-C92E6582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290E-28E5-403B-8A69-193F5B7C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7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4DB4-DC63-4D33-AB4A-8A2F535A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98D51-EE27-459F-A6A3-C7F8F922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621E-AD19-4AA9-9E53-11CC46EF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7EA2-8D6D-4F38-A430-C8C42473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F2A1-18FC-48EE-A428-6F5C5B29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6CFE8-A290-42AB-87AE-8CBB433C9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11C62-A542-442C-927E-D3ACCCFF5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2B4A-34CD-4B30-9DA3-BC1BC388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9079-87B6-48E4-9B51-3484C472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A7F8-187C-485F-845C-17146AE6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105F-F744-4A37-AD45-CDD8B769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92C0-3474-4E79-A55E-B275C784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78B9-B9F8-455D-8E50-05982965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C5EA-98E5-4FB0-8FA0-BBAADD7A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06BC-7A18-4303-A732-11FF24D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2311-B513-48B5-86AD-E4B5398C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2C616-CE20-4D07-8813-125E211D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CD5C-D676-4C52-840D-B31A125F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B790-6387-4788-8D6E-21ACB110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0BB2-A843-40EB-90E0-8E7FEAD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C15A-FE6E-43EA-A3E0-E448A26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8670-DFBA-42CE-8CFF-F8992A8B2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04D1-1A33-4028-800D-8DBE55B6B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BDD44-04D1-4C16-8504-F0F37220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61AFF-3F5A-482E-82AD-395246F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253E-5EA5-4B87-9917-6C199E73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9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5AD2-AB47-477D-BE60-199FBB49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E83F-B1B8-45CF-B274-124232C3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F60B-4401-4375-BD99-A68890C1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18FF7-35A4-4EF7-8344-54A55745F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0045-9A84-4A03-AA1D-E1DFB8D37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617F5-5D4A-4D09-9DDA-DF4EECCA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4D70B-5907-4C9F-8D4B-FECA28AC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F4113-6010-4991-8D0F-57DA02BF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1A8-B5FE-415D-BFC2-84AD65AB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6EDC7-EB1A-4E0D-B32C-4A36B137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AE383-E314-4CB8-AB9F-5039B6C2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0C98-7D04-49FC-A1F7-8447F963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6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0CC31-E781-47C1-B0C8-36D7DFA0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36BB7-67E4-48A6-9513-093F2E7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F4BE0-40D6-45B1-956D-FDF4E90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23BC-38B2-40E9-A54B-C6D0875B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D9B7-34B2-4740-94E1-79CF52BE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91C55-C566-4B1B-88C1-922024CE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FE25C-E2C9-44C6-9852-28260A04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85F54-FAE3-41AE-9AB6-E012D36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A1A2D-8AF0-449B-A84B-D4354BBB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2E20-3A2C-48D8-B499-ACFE249D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75E55-5636-4799-A5A4-11619C349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575C1-2031-40B2-931D-7B452B0F0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D2C6-30DD-400F-AD70-E140585B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43995-2943-41EB-9BA8-FBD6D097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87529-12D1-4855-B1B3-1FBEB81C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54581-9275-46D2-8760-531B8015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0FDB-56D0-4703-8D6B-8BB0FF618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1C41-E92E-4172-884B-B380EE39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40D0-1D0F-418C-9E42-E77EF1C84B3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0E74-C248-460A-9ED1-7EF8422F2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B08D-EC7F-4223-98EA-EC6CA375B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147E-053D-4E4A-8B93-88E83AD8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B20361-4DDE-473B-90AD-3BF81475C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r="20481" b="-1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B00C40-0750-4CC6-8DA9-7AF7295BC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099671"/>
            <a:ext cx="4972511" cy="3367554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Ono!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D5248-7111-4465-A32F-7EDA10EA3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Jonathon Qualls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4BDF8375-D215-4B49-8335-05B2BC0FCD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5" r="1" b="11137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4275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31DD-9A43-4066-9CF9-CF62FE6A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04AC033-73F5-47DF-B660-B8ECED51C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"/>
          <a:stretch/>
        </p:blipFill>
        <p:spPr>
          <a:xfrm>
            <a:off x="14692" y="18911"/>
            <a:ext cx="12177308" cy="67778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443CB-E789-4617-A109-83DDB347C3A4}"/>
              </a:ext>
            </a:extLst>
          </p:cNvPr>
          <p:cNvSpPr txBox="1"/>
          <p:nvPr/>
        </p:nvSpPr>
        <p:spPr>
          <a:xfrm>
            <a:off x="7526903" y="2483282"/>
            <a:ext cx="1805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Difficulties: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Dynamic GUI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6D783-0375-4A0B-A708-BFB2C226AC19}"/>
              </a:ext>
            </a:extLst>
          </p:cNvPr>
          <p:cNvSpPr txBox="1"/>
          <p:nvPr/>
        </p:nvSpPr>
        <p:spPr>
          <a:xfrm>
            <a:off x="4110605" y="235434"/>
            <a:ext cx="34381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Interesting Things:</a:t>
            </a:r>
          </a:p>
          <a:p>
            <a:r>
              <a:rPr lang="en-US" dirty="0">
                <a:solidFill>
                  <a:schemeClr val="bg1"/>
                </a:solidFill>
              </a:rPr>
              <a:t>End Screens</a:t>
            </a:r>
          </a:p>
          <a:p>
            <a:r>
              <a:rPr lang="en-US" dirty="0">
                <a:solidFill>
                  <a:schemeClr val="bg1"/>
                </a:solidFill>
              </a:rPr>
              <a:t>Random Background</a:t>
            </a:r>
          </a:p>
          <a:p>
            <a:r>
              <a:rPr lang="en-US" dirty="0">
                <a:solidFill>
                  <a:schemeClr val="bg1"/>
                </a:solidFill>
              </a:rPr>
              <a:t>	(Red, purple, dark green,</a:t>
            </a:r>
          </a:p>
          <a:p>
            <a:r>
              <a:rPr lang="en-US" dirty="0">
                <a:solidFill>
                  <a:schemeClr val="bg1"/>
                </a:solidFill>
              </a:rPr>
              <a:t>	blue light green)</a:t>
            </a:r>
          </a:p>
          <a:p>
            <a:r>
              <a:rPr lang="en-US" dirty="0">
                <a:solidFill>
                  <a:schemeClr val="bg1"/>
                </a:solidFill>
              </a:rPr>
              <a:t>Animation</a:t>
            </a:r>
          </a:p>
          <a:p>
            <a:r>
              <a:rPr lang="en-US" dirty="0">
                <a:solidFill>
                  <a:schemeClr val="bg1"/>
                </a:solidFill>
              </a:rPr>
              <a:t>Color Picker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F6E87-B461-4306-B013-3160BDAA15B7}"/>
              </a:ext>
            </a:extLst>
          </p:cNvPr>
          <p:cNvSpPr txBox="1"/>
          <p:nvPr/>
        </p:nvSpPr>
        <p:spPr>
          <a:xfrm>
            <a:off x="1015068" y="2592956"/>
            <a:ext cx="287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Play a Card or draw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Empty your hand first</a:t>
            </a:r>
          </a:p>
        </p:txBody>
      </p:sp>
    </p:spTree>
    <p:extLst>
      <p:ext uri="{BB962C8B-B14F-4D97-AF65-F5344CB8AC3E}">
        <p14:creationId xmlns:p14="http://schemas.microsoft.com/office/powerpoint/2010/main" val="343722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A240-4943-465A-B070-07E09E17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13ABC5C-4189-422A-8839-100DA2D9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3077"/>
            <a:ext cx="12191063" cy="7151077"/>
          </a:xfrm>
        </p:spPr>
      </p:pic>
    </p:spTree>
    <p:extLst>
      <p:ext uri="{BB962C8B-B14F-4D97-AF65-F5344CB8AC3E}">
        <p14:creationId xmlns:p14="http://schemas.microsoft.com/office/powerpoint/2010/main" val="156188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6C1C-69EB-4873-8ECF-6D3F1FB9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2777882B-A7D3-410A-B8AD-794A50FAD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814"/>
            <a:ext cx="12192000" cy="7151627"/>
          </a:xfrm>
        </p:spPr>
      </p:pic>
    </p:spTree>
    <p:extLst>
      <p:ext uri="{BB962C8B-B14F-4D97-AF65-F5344CB8AC3E}">
        <p14:creationId xmlns:p14="http://schemas.microsoft.com/office/powerpoint/2010/main" val="3449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Ono!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Ono!</dc:title>
  <dc:creator>Qualls, Jonathon</dc:creator>
  <cp:lastModifiedBy>Qualls, Jonathon</cp:lastModifiedBy>
  <cp:revision>3</cp:revision>
  <dcterms:created xsi:type="dcterms:W3CDTF">2020-12-07T20:08:24Z</dcterms:created>
  <dcterms:modified xsi:type="dcterms:W3CDTF">2020-12-07T20:26:02Z</dcterms:modified>
</cp:coreProperties>
</file>