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2"/>
  </p:notesMasterIdLst>
  <p:sldIdLst>
    <p:sldId id="299" r:id="rId2"/>
    <p:sldId id="297" r:id="rId3"/>
    <p:sldId id="296" r:id="rId4"/>
    <p:sldId id="281" r:id="rId5"/>
    <p:sldId id="30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8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真机调试" id="{A275BB46-587A-9B4C-B3C9-22C0CAC2E30B}">
          <p14:sldIdLst>
            <p14:sldId id="299"/>
            <p14:sldId id="297"/>
            <p14:sldId id="296"/>
            <p14:sldId id="281"/>
            <p14:sldId id="30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应用程序发布" id="{0AB034E3-CA76-7449-84C7-80799D12B100}">
          <p14:sldIdLst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5" autoAdjust="0"/>
    <p:restoredTop sz="98986" autoAdjust="0"/>
  </p:normalViewPr>
  <p:slideViewPr>
    <p:cSldViewPr snapToGrid="0" snapToObjects="1">
      <p:cViewPr varScale="1">
        <p:scale>
          <a:sx n="107" d="100"/>
          <a:sy n="107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0E53-E7D5-D545-BB08-F932C9647DAF}" type="datetimeFigureOut">
              <a:rPr kumimoji="1" lang="zh-CN" altLang="en-US" smtClean="0"/>
              <a:t>15/4/11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B1CB-9794-2749-BB6B-D7D3ADE2F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0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15/4/11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15/4/11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membercenter/index.a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程序发布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smtClean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9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03-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7" name="图片 6" descr="QQ20140418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500"/>
            <a:ext cx="2599414" cy="131062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1" y="2249273"/>
            <a:ext cx="4440281" cy="3372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99685" y="3278552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  <a:r>
              <a:rPr kumimoji="1" lang="zh-CN" altLang="en-US" sz="1600" dirty="0" smtClean="0"/>
              <a:t>的描述 和 所调试应用的</a:t>
            </a:r>
            <a:r>
              <a:rPr kumimoji="1" lang="en-US" altLang="zh-CN" sz="1600" dirty="0" smtClean="0"/>
              <a:t>Bundle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14" name="图片 13" descr="QQ20140418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07" y="5498826"/>
            <a:ext cx="4149316" cy="69341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图片 14" descr="QQ20140418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74" y="3690270"/>
            <a:ext cx="2527803" cy="16889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图片 15" descr="QQ20140418-7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6" y="3690270"/>
            <a:ext cx="2971539" cy="15761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77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添加真机设备</a:t>
            </a:r>
            <a:endParaRPr kumimoji="1" lang="en-US" altLang="zh-CN" sz="1600" dirty="0" smtClean="0"/>
          </a:p>
        </p:txBody>
      </p:sp>
      <p:pic>
        <p:nvPicPr>
          <p:cNvPr id="4" name="图片 3" descr="QQ20140418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3" y="2131899"/>
            <a:ext cx="2895600" cy="787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0" y="3489015"/>
            <a:ext cx="8318500" cy="812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719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err="1" smtClean="0"/>
              <a:t>Xcode</a:t>
            </a:r>
            <a:r>
              <a:rPr kumimoji="1" lang="zh-CN" altLang="en-US" sz="1600" dirty="0" smtClean="0"/>
              <a:t>查看真机设备的唯一标识（插上</a:t>
            </a:r>
            <a:r>
              <a:rPr kumimoji="1" lang="en-US" altLang="zh-CN" sz="1600" dirty="0" smtClean="0"/>
              <a:t>USB</a:t>
            </a:r>
            <a:r>
              <a:rPr kumimoji="1" lang="zh-CN" altLang="en-US" sz="1600" dirty="0" smtClean="0"/>
              <a:t>数据线）</a:t>
            </a:r>
            <a:endParaRPr kumimoji="1" lang="en-US" altLang="zh-CN" sz="1600" dirty="0" smtClean="0"/>
          </a:p>
        </p:txBody>
      </p:sp>
      <p:pic>
        <p:nvPicPr>
          <p:cNvPr id="6" name="图片 5" descr="QQ2014041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7732"/>
            <a:ext cx="2657925" cy="1921765"/>
          </a:xfrm>
          <a:prstGeom prst="rect">
            <a:avLst/>
          </a:prstGeom>
        </p:spPr>
      </p:pic>
      <p:pic>
        <p:nvPicPr>
          <p:cNvPr id="7" name="图片 6" descr="QQ2014041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48469"/>
            <a:ext cx="7309847" cy="29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填写设备名称和唯一标识</a:t>
            </a:r>
            <a:endParaRPr kumimoji="1" lang="en-US" altLang="zh-CN" sz="1600" dirty="0" smtClean="0"/>
          </a:p>
        </p:txBody>
      </p:sp>
      <p:pic>
        <p:nvPicPr>
          <p:cNvPr id="4" name="图片 3" descr="QQ20140418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8" y="2329129"/>
            <a:ext cx="6769100" cy="2247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901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TW" sz="1600" dirty="0" smtClean="0"/>
              <a:t>MobileProvision</a:t>
            </a:r>
            <a:r>
              <a:rPr kumimoji="1" lang="zh-TW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5" name="图片 4" descr="QQ20140418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4344"/>
            <a:ext cx="2857500" cy="15113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418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70" y="2235276"/>
            <a:ext cx="5274030" cy="5618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18-1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71" y="3664344"/>
            <a:ext cx="3659939" cy="24294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514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4" name="图片 3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6" y="2025689"/>
            <a:ext cx="47117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99685" y="2876370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9" name="图片 8" descr="QQ20140418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8087"/>
            <a:ext cx="7216815" cy="935513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299685" y="4249162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选择真机设备</a:t>
            </a:r>
            <a:endParaRPr kumimoji="1" lang="en-US" altLang="zh-CN" sz="1600" dirty="0" smtClean="0"/>
          </a:p>
        </p:txBody>
      </p:sp>
      <p:pic>
        <p:nvPicPr>
          <p:cNvPr id="12" name="图片 11" descr="QQ20140418-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1532"/>
            <a:ext cx="3175000" cy="11557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填写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文件名</a:t>
            </a:r>
            <a:endParaRPr kumimoji="1" lang="en-US" altLang="zh-CN" sz="16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9685" y="434710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下载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5" name="图片 4" descr="QQ20140418-1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1911537"/>
            <a:ext cx="4394500" cy="236236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418-1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4758825"/>
            <a:ext cx="3595701" cy="140126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875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06-</a:t>
            </a:r>
            <a:r>
              <a:rPr kumimoji="1" lang="zh-CN" altLang="en-US" dirty="0"/>
              <a:t>导入</a:t>
            </a:r>
            <a:r>
              <a:rPr kumimoji="1" lang="en-US" altLang="zh-CN" dirty="0"/>
              <a:t>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经过前面的几个步骤，已经得到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</p:txBody>
      </p:sp>
      <p:pic>
        <p:nvPicPr>
          <p:cNvPr id="4" name="图片 3" descr="QQ20140418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6" y="1965081"/>
            <a:ext cx="2705100" cy="6604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99685" y="253986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文件（可以打开钥匙串确认证书是否有效）</a:t>
            </a:r>
            <a:endParaRPr kumimoji="1" lang="en-US" altLang="zh-CN" sz="1600" dirty="0" smtClean="0"/>
          </a:p>
        </p:txBody>
      </p:sp>
      <p:pic>
        <p:nvPicPr>
          <p:cNvPr id="7" name="图片 6" descr="QQ20140418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3" y="2951585"/>
            <a:ext cx="4321480" cy="2427798"/>
          </a:xfrm>
          <a:prstGeom prst="rect">
            <a:avLst/>
          </a:prstGeom>
        </p:spPr>
      </p:pic>
      <p:pic>
        <p:nvPicPr>
          <p:cNvPr id="10" name="图片 9" descr="QQ20140418-1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1" y="2951585"/>
            <a:ext cx="4239034" cy="26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06-</a:t>
            </a:r>
            <a:r>
              <a:rPr kumimoji="1" lang="zh-CN" altLang="en-US" dirty="0"/>
              <a:t>导入</a:t>
            </a:r>
            <a:r>
              <a:rPr kumimoji="1" lang="en-US" altLang="zh-CN" dirty="0"/>
              <a:t>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439641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打开任意程序，选择真机设别，点击运行（第一次运行会出现右图）</a:t>
            </a:r>
            <a:endParaRPr kumimoji="1" lang="en-US" altLang="zh-CN" sz="16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60445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文件（打开</a:t>
            </a:r>
            <a:r>
              <a:rPr kumimoji="1" lang="en-US" altLang="zh-CN" sz="1600" dirty="0" err="1" smtClean="0"/>
              <a:t>Xcode</a:t>
            </a:r>
            <a:r>
              <a:rPr kumimoji="1" lang="zh-CN" altLang="en-US" sz="1600" dirty="0" smtClean="0"/>
              <a:t>、连接好真机）</a:t>
            </a:r>
            <a:endParaRPr kumimoji="1" lang="en-US" altLang="zh-CN" sz="1600" dirty="0" smtClean="0"/>
          </a:p>
        </p:txBody>
      </p:sp>
      <p:pic>
        <p:nvPicPr>
          <p:cNvPr id="6" name="图片 5" descr="QQ20140418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163"/>
            <a:ext cx="6407579" cy="2382763"/>
          </a:xfrm>
          <a:prstGeom prst="rect">
            <a:avLst/>
          </a:prstGeom>
        </p:spPr>
      </p:pic>
      <p:pic>
        <p:nvPicPr>
          <p:cNvPr id="8" name="图片 7" descr="QQ20140418-2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1776"/>
            <a:ext cx="4102100" cy="609600"/>
          </a:xfrm>
          <a:prstGeom prst="rect">
            <a:avLst/>
          </a:prstGeom>
        </p:spPr>
      </p:pic>
      <p:pic>
        <p:nvPicPr>
          <p:cNvPr id="10" name="图片 9" descr="QQ20140418-2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54" y="4808128"/>
            <a:ext cx="3389022" cy="13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替换旧的调试证书</a:t>
            </a:r>
            <a:endParaRPr kumimoji="1"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88983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有时候需要把项目里面配置的旧调试证书换掉</a:t>
            </a:r>
            <a:endParaRPr kumimoji="1" lang="en-US" altLang="zh-CN" sz="1600" dirty="0" smtClean="0"/>
          </a:p>
        </p:txBody>
      </p:sp>
      <p:pic>
        <p:nvPicPr>
          <p:cNvPr id="5" name="图片 4" descr="QQ201404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4" y="1900701"/>
            <a:ext cx="47244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1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9" y="2596655"/>
            <a:ext cx="8458200" cy="2882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11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开发者账号分类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个人的 </a:t>
            </a:r>
            <a:r>
              <a:rPr lang="en-US" altLang="zh-CN" dirty="0"/>
              <a:t>99$	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申请简单</a:t>
            </a:r>
            <a:r>
              <a:rPr lang="zh-CN" altLang="en-US" dirty="0"/>
              <a:t>，付钱就行，</a:t>
            </a:r>
            <a:r>
              <a:rPr lang="en-US" altLang="zh-CN" dirty="0"/>
              <a:t>688</a:t>
            </a:r>
            <a:r>
              <a:rPr lang="zh-CN" altLang="en-US" dirty="0"/>
              <a:t>人</a:t>
            </a:r>
            <a:r>
              <a:rPr lang="zh-CN" altLang="en-US" dirty="0" smtClean="0"/>
              <a:t>民币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企业</a:t>
            </a:r>
            <a:r>
              <a:rPr lang="zh-CN" altLang="en-US" dirty="0"/>
              <a:t>的 </a:t>
            </a:r>
            <a:r>
              <a:rPr lang="en-US" altLang="zh-CN" dirty="0"/>
              <a:t>99$	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申请复杂</a:t>
            </a:r>
            <a:r>
              <a:rPr lang="zh-CN" altLang="en-US" dirty="0"/>
              <a:t>，需要“邓白氏”认证，可以确认企业是合法有效的</a:t>
            </a:r>
          </a:p>
          <a:p>
            <a:pPr lvl="1"/>
            <a:r>
              <a:rPr lang="zh-CN" altLang="en-US" dirty="0" smtClean="0"/>
              <a:t>可以管理团队开发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商业</a:t>
            </a:r>
            <a:r>
              <a:rPr lang="zh-CN" altLang="en-US" dirty="0"/>
              <a:t>的 </a:t>
            </a:r>
            <a:r>
              <a:rPr lang="en-US" altLang="zh-CN" dirty="0"/>
              <a:t>299$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也需要邓</a:t>
            </a:r>
            <a:r>
              <a:rPr lang="zh-CN" altLang="en-US" dirty="0"/>
              <a:t>白氏认证，开发的应用，不能够上架（不经过苹果的审核）！专门给企业级用户定制应用程序使用！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应用程序发布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>
                <a:solidFill>
                  <a:srgbClr val="FF0000"/>
                </a:solidFill>
              </a:rPr>
              <a:t>1024*1024</a:t>
            </a:r>
            <a:r>
              <a:rPr kumimoji="1" lang="en-US" altLang="zh-CN" sz="1400" dirty="0"/>
              <a:t> </a:t>
            </a:r>
            <a:r>
              <a:rPr kumimoji="1" lang="en-US" altLang="zh-CN" sz="1400" dirty="0" err="1"/>
              <a:t>png</a:t>
            </a:r>
            <a:r>
              <a:rPr kumimoji="1" lang="zh-CN" altLang="en-US" sz="1400" dirty="0" smtClean="0"/>
              <a:t>格式的图标图片一张</a:t>
            </a:r>
            <a:endParaRPr kumimoji="1" lang="en-US" altLang="zh-CN" sz="1400" dirty="0" smtClean="0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 sz="1200" dirty="0" smtClean="0"/>
              <a:t>注意</a:t>
            </a:r>
            <a:r>
              <a:rPr kumimoji="1" lang="en-US" altLang="zh-CN" sz="1200" dirty="0" smtClean="0"/>
              <a:t>:</a:t>
            </a:r>
            <a:r>
              <a:rPr lang="zh-TW" altLang="en-US" sz="1200" dirty="0"/>
              <a:t>千万不要把</a:t>
            </a:r>
            <a:r>
              <a:rPr lang="en-US" altLang="zh-TW" sz="1200" dirty="0"/>
              <a:t>jpg</a:t>
            </a:r>
            <a:r>
              <a:rPr lang="zh-TW" altLang="en-US" sz="1200" dirty="0"/>
              <a:t>改一下扩展名，就拖到</a:t>
            </a:r>
            <a:r>
              <a:rPr lang="en-US" altLang="zh-TW" sz="1200" dirty="0" err="1"/>
              <a:t>Images.xcassets</a:t>
            </a:r>
            <a:r>
              <a:rPr lang="en-US" altLang="zh-TW" sz="1200" dirty="0"/>
              <a:t>!!</a:t>
            </a:r>
            <a:r>
              <a:rPr lang="en-US" altLang="zh-TW" sz="1200" dirty="0" smtClean="0"/>
              <a:t>!</a:t>
            </a:r>
            <a:r>
              <a:rPr lang="zh-CN" altLang="en-US" sz="1200" dirty="0" smtClean="0"/>
              <a:t>否则会被拒绝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提示您没有针对</a:t>
            </a:r>
            <a:r>
              <a:rPr lang="en-US" altLang="zh-CN" sz="1200" dirty="0" smtClean="0"/>
              <a:t>XX</a:t>
            </a:r>
            <a:r>
              <a:rPr lang="zh-CN" altLang="en-US" sz="1200" dirty="0" smtClean="0"/>
              <a:t>机型做优化</a:t>
            </a:r>
            <a:endParaRPr kumimoji="1" lang="zh-CN" altLang="en-US" sz="1200" dirty="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应用程序介绍（让用户知道你的</a:t>
            </a:r>
            <a:r>
              <a:rPr kumimoji="1" lang="en-US" altLang="zh-CN" sz="1400" dirty="0"/>
              <a:t>App</a:t>
            </a:r>
            <a:r>
              <a:rPr kumimoji="1" lang="zh-CN" altLang="en-US" sz="1400" dirty="0"/>
              <a:t>是做什么的，有什么功能，有什么特色，有什么与众不同</a:t>
            </a:r>
            <a:r>
              <a:rPr kumimoji="1" lang="en-US" altLang="zh-CN" sz="1400" dirty="0"/>
              <a:t>...</a:t>
            </a:r>
            <a:r>
              <a:rPr kumimoji="1" lang="zh-CN" altLang="en-US" sz="1400" dirty="0"/>
              <a:t>）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应用程序搜索关键字（方便更多的用户通过搜索找到你的</a:t>
            </a:r>
            <a:r>
              <a:rPr kumimoji="1" lang="en-US" altLang="zh-CN" sz="1400" dirty="0"/>
              <a:t>App</a:t>
            </a:r>
            <a:r>
              <a:rPr kumimoji="1" lang="zh-CN" altLang="en-US" sz="1400" dirty="0"/>
              <a:t>） 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你的网站（用户可以通过这个链接，跳到你的个人主页）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/>
              <a:t>3.5</a:t>
            </a:r>
            <a:r>
              <a:rPr kumimoji="1" lang="zh-CN" altLang="en-US" sz="1400" dirty="0"/>
              <a:t>寸截屏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张（最好给文件名做一个排序，图片文件名中不能包含中文）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/>
              <a:t>4.0</a:t>
            </a:r>
            <a:r>
              <a:rPr kumimoji="1" lang="zh-CN" altLang="en-US" sz="1400" dirty="0"/>
              <a:t>寸截屏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张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如果是通用应用程序，还需要提供</a:t>
            </a:r>
            <a:r>
              <a:rPr kumimoji="1" lang="en-US" altLang="zh-CN" sz="1400" dirty="0" err="1"/>
              <a:t>iPad</a:t>
            </a:r>
            <a:r>
              <a:rPr kumimoji="1" lang="zh-CN" altLang="en-US" sz="1400" dirty="0"/>
              <a:t>截屏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张 </a:t>
            </a:r>
          </a:p>
          <a:p>
            <a:endParaRPr kumimoji="1" lang="zh-CN" altLang="en-US" sz="1400" dirty="0"/>
          </a:p>
          <a:p>
            <a:r>
              <a:rPr kumimoji="1" lang="zh-CN" altLang="en-US" sz="1400" dirty="0"/>
              <a:t>另外，为了保证应用程序顺利通过上架，在做最后的提交之前，最好做以下两件事情：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/>
              <a:t>CMD+SHIFT+B</a:t>
            </a:r>
            <a:r>
              <a:rPr kumimoji="1" lang="zh-CN" altLang="en-US" sz="1400" dirty="0"/>
              <a:t>静态内存分析，最基本地检查一下是否存在内存泄露或者代码问题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真机测试，这一点很重要，有些应用使用到第三方的静态库，但是项目中仅包含了模拟器的</a:t>
            </a:r>
            <a:r>
              <a:rPr kumimoji="1" lang="en-US" altLang="zh-CN" sz="1400" dirty="0"/>
              <a:t>.a</a:t>
            </a:r>
            <a:r>
              <a:rPr kumimoji="1" lang="zh-CN" altLang="en-US" sz="1400" dirty="0"/>
              <a:t>文件，这是无法提交的</a:t>
            </a:r>
          </a:p>
        </p:txBody>
      </p:sp>
    </p:spTree>
    <p:extLst>
      <p:ext uri="{BB962C8B-B14F-4D97-AF65-F5344CB8AC3E}">
        <p14:creationId xmlns:p14="http://schemas.microsoft.com/office/powerpoint/2010/main" val="28873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开发者账号购买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申请加入开发者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利用信用卡付费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购买成功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详见附件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0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600200"/>
            <a:ext cx="8619548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真机调试的主要步骤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登录开发者主页</a:t>
            </a:r>
            <a:endParaRPr kumimoji="1" lang="en-US" altLang="zh-CN" sz="1600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证书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是一个跟电脑相关联的证书文件，让电脑具备真机调试的功能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添加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App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ID</a:t>
            </a:r>
            <a:r>
              <a:rPr kumimoji="1" lang="zh-CN" altLang="en-US" sz="1600" dirty="0" smtClean="0"/>
              <a:t>：调试哪些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/>
              <a:t>？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注册真机设备</a:t>
            </a:r>
            <a:r>
              <a:rPr kumimoji="1" lang="zh-CN" altLang="en-US" sz="1600" dirty="0" smtClean="0"/>
              <a:t>：哪台设备需要做真机调试？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r>
              <a:rPr kumimoji="1" lang="zh-CN" altLang="en-US" sz="1600" dirty="0" smtClean="0"/>
              <a:t>：结合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生成一个手机规定文件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导入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、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最终会得到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文件：</a:t>
            </a:r>
            <a:r>
              <a:rPr kumimoji="1" lang="zh-CN" altLang="en-US" sz="1600" dirty="0"/>
              <a:t>让电脑具备真机调试的功</a:t>
            </a:r>
            <a:r>
              <a:rPr kumimoji="1" lang="zh-CN" altLang="en-US" sz="1600" dirty="0" smtClean="0"/>
              <a:t>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MobileProvision</a:t>
            </a:r>
            <a:r>
              <a:rPr kumimoji="1" lang="zh-CN" altLang="en-US" sz="1600" dirty="0" smtClean="0"/>
              <a:t>文件：哪台设备、哪些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、哪台电脑需要做真机调试</a:t>
            </a:r>
            <a:r>
              <a:rPr kumimoji="1" lang="zh-CN" altLang="en-US" sz="16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674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1&gt; </a:t>
            </a:r>
            <a:r>
              <a:rPr lang="zh-CN" altLang="zh-CN" dirty="0"/>
              <a:t>真机调试，其实就是要把你的</a:t>
            </a:r>
            <a:r>
              <a:rPr lang="en-US" altLang="zh-CN" dirty="0"/>
              <a:t> app,</a:t>
            </a:r>
            <a:r>
              <a:rPr lang="zh-CN" altLang="zh-CN" dirty="0"/>
              <a:t>通过电脑安装到手机上。无需通过</a:t>
            </a:r>
            <a:r>
              <a:rPr lang="en-US" altLang="zh-CN" dirty="0"/>
              <a:t> app store</a:t>
            </a:r>
            <a:r>
              <a:rPr lang="zh-CN" altLang="zh-CN" dirty="0"/>
              <a:t>来现在。</a:t>
            </a:r>
          </a:p>
          <a:p>
            <a:r>
              <a:rPr lang="en-US" altLang="zh-CN" dirty="0"/>
              <a:t>2&gt; </a:t>
            </a:r>
            <a:r>
              <a:rPr lang="zh-CN" altLang="zh-CN" dirty="0"/>
              <a:t>所以需要先注册：</a:t>
            </a:r>
          </a:p>
          <a:p>
            <a:r>
              <a:rPr lang="en-US" altLang="zh-CN" dirty="0"/>
              <a:t> - </a:t>
            </a:r>
            <a:r>
              <a:rPr lang="zh-CN" altLang="en-US" dirty="0" smtClean="0"/>
              <a:t>哪</a:t>
            </a:r>
            <a:r>
              <a:rPr lang="zh-CN" altLang="zh-CN" dirty="0" smtClean="0"/>
              <a:t>个电脑需要允许真机调试</a:t>
            </a:r>
            <a:endParaRPr lang="zh-CN" altLang="zh-CN" dirty="0"/>
          </a:p>
          <a:p>
            <a:r>
              <a:rPr lang="en-US" altLang="zh-CN" dirty="0"/>
              <a:t>- </a:t>
            </a:r>
            <a:r>
              <a:rPr lang="zh-CN" altLang="zh-CN" dirty="0"/>
              <a:t>哪个</a:t>
            </a:r>
            <a:r>
              <a:rPr lang="en-US" altLang="zh-CN" dirty="0"/>
              <a:t> app</a:t>
            </a:r>
            <a:r>
              <a:rPr lang="zh-CN" altLang="zh-CN" dirty="0"/>
              <a:t> 应用需要进行真机调试</a:t>
            </a:r>
          </a:p>
          <a:p>
            <a:pPr fontAlgn="ctr"/>
            <a:r>
              <a:rPr lang="zh-CN" altLang="zh-CN" dirty="0"/>
              <a:t>哪部手机需要真机调试</a:t>
            </a:r>
          </a:p>
          <a:p>
            <a:pPr fontAlgn="ctr"/>
            <a:r>
              <a:rPr lang="zh-CN" altLang="zh-CN" dirty="0"/>
              <a:t>否则，可以随便把任何应用安装到任何手机上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fontAlgn="ctr"/>
            <a:r>
              <a:rPr lang="zh-CN" altLang="zh-CN" dirty="0"/>
              <a:t>调试设备（手机）只能添加不能删除，</a:t>
            </a:r>
            <a:r>
              <a:rPr lang="en-US" altLang="zh-CN" dirty="0"/>
              <a:t> </a:t>
            </a:r>
            <a:r>
              <a:rPr lang="zh-CN" altLang="zh-CN" dirty="0"/>
              <a:t>一年只能</a:t>
            </a:r>
            <a:r>
              <a:rPr lang="en-US" altLang="zh-CN" dirty="0"/>
              <a:t>100</a:t>
            </a:r>
            <a:r>
              <a:rPr lang="zh-CN" altLang="zh-CN" dirty="0"/>
              <a:t>台。</a:t>
            </a:r>
          </a:p>
          <a:p>
            <a:pPr fontAlgn="ctr"/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9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01-</a:t>
            </a:r>
            <a:r>
              <a:rPr kumimoji="1" lang="zh-CN" altLang="en-US" dirty="0" smtClean="0"/>
              <a:t>登录开发者主页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600200"/>
            <a:ext cx="8548195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登录开发者主页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>
                <a:hlinkClick r:id="rId2"/>
              </a:rPr>
              <a:t>https://developer.apple.com/membercenter/</a:t>
            </a:r>
            <a:r>
              <a:rPr kumimoji="1" lang="en-US" altLang="zh-CN" sz="1600" dirty="0" smtClean="0">
                <a:hlinkClick r:id="rId2"/>
              </a:rPr>
              <a:t>index.action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管理证书（前提：得花</a:t>
            </a:r>
            <a:r>
              <a:rPr kumimoji="1" lang="en-US" altLang="zh-CN" sz="1600" dirty="0" smtClean="0"/>
              <a:t>99$</a:t>
            </a:r>
            <a:r>
              <a:rPr kumimoji="1" lang="zh-CN" altLang="en-US" sz="1600" dirty="0" smtClean="0"/>
              <a:t>或</a:t>
            </a:r>
            <a:r>
              <a:rPr kumimoji="1" lang="en-US" altLang="zh-CN" sz="1600" dirty="0" smtClean="0"/>
              <a:t>299$</a:t>
            </a:r>
            <a:r>
              <a:rPr kumimoji="1" lang="zh-CN" altLang="en-US" sz="1600" dirty="0" smtClean="0"/>
              <a:t>加入开发者计划）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418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3486181"/>
            <a:ext cx="3292303" cy="927665"/>
          </a:xfrm>
          <a:prstGeom prst="rect">
            <a:avLst/>
          </a:prstGeom>
        </p:spPr>
      </p:pic>
      <p:pic>
        <p:nvPicPr>
          <p:cNvPr id="5" name="图片 4" descr="QQ20140418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47" y="3671116"/>
            <a:ext cx="1921203" cy="18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6" name="图片 5" descr="QQ2014041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1912037"/>
            <a:ext cx="6556478" cy="1515602"/>
          </a:xfrm>
          <a:prstGeom prst="rect">
            <a:avLst/>
          </a:prstGeom>
        </p:spPr>
      </p:pic>
      <p:pic>
        <p:nvPicPr>
          <p:cNvPr id="7" name="图片 6" descr="QQ20140418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3541791"/>
            <a:ext cx="3567159" cy="26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利用钥匙串生成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签名请求文件</a:t>
            </a:r>
            <a:endParaRPr kumimoji="1" lang="en-US" altLang="zh-CN" sz="1600" dirty="0" smtClean="0"/>
          </a:p>
        </p:txBody>
      </p:sp>
      <p:pic>
        <p:nvPicPr>
          <p:cNvPr id="4" name="图片 3" descr="QQ2014041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6"/>
            <a:ext cx="3995282" cy="1191418"/>
          </a:xfrm>
          <a:prstGeom prst="rect">
            <a:avLst/>
          </a:prstGeom>
        </p:spPr>
      </p:pic>
      <p:pic>
        <p:nvPicPr>
          <p:cNvPr id="5" name="图片 4" descr="QQ2014041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0304"/>
            <a:ext cx="3838839" cy="2346888"/>
          </a:xfrm>
          <a:prstGeom prst="rect">
            <a:avLst/>
          </a:prstGeom>
        </p:spPr>
      </p:pic>
      <p:pic>
        <p:nvPicPr>
          <p:cNvPr id="7" name="图片 6" descr="QQ20140418-2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1857437"/>
            <a:ext cx="4021446" cy="15628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18-8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3633812"/>
            <a:ext cx="4021446" cy="15744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9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5475091"/>
            <a:ext cx="4021446" cy="29933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189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en-US" altLang="en-US" sz="1600" dirty="0" err="1" smtClean="0"/>
              <a:t>选择</a:t>
            </a:r>
            <a:r>
              <a:rPr kumimoji="1" lang="en-US" altLang="zh-CN" sz="1600" dirty="0" err="1" smtClean="0"/>
              <a:t>cer</a:t>
            </a:r>
            <a:r>
              <a:rPr kumimoji="1" lang="zh-CN" altLang="en-US" sz="1600" dirty="0" smtClean="0"/>
              <a:t>签名请求文件，生成并且下载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8" name="图片 7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1817"/>
            <a:ext cx="3524347" cy="39462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418-1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1" y="1961817"/>
            <a:ext cx="4583859" cy="152504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1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1" y="3597789"/>
            <a:ext cx="4583859" cy="153902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18-16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46" y="5436459"/>
            <a:ext cx="2044700" cy="279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28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iOS8模版.thmx</Template>
  <TotalTime>879</TotalTime>
  <Words>530</Words>
  <Application>Microsoft Macintosh PowerPoint</Application>
  <PresentationFormat>全屏显示(4:3)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iOS8模版</vt:lpstr>
      <vt:lpstr>真机调试/程序发布</vt:lpstr>
      <vt:lpstr>开发者账号分类</vt:lpstr>
      <vt:lpstr>开发者账号购买</vt:lpstr>
      <vt:lpstr>真机调试</vt:lpstr>
      <vt:lpstr>PowerPoint 演示文稿</vt:lpstr>
      <vt:lpstr>真机调试的步骤01-登录开发者主页</vt:lpstr>
      <vt:lpstr>真机调试的步骤02-生成cer证书</vt:lpstr>
      <vt:lpstr>真机调试的步骤02-生成cer证书</vt:lpstr>
      <vt:lpstr>真机调试的步骤02-生成cer证书</vt:lpstr>
      <vt:lpstr>真机调试的步骤03-添加App ID</vt:lpstr>
      <vt:lpstr>真机调试的步骤04-注册真机设备</vt:lpstr>
      <vt:lpstr>真机调试的步骤04-注册真机设备</vt:lpstr>
      <vt:lpstr>真机调试的步骤04-注册真机设备</vt:lpstr>
      <vt:lpstr>真机调试的步骤05-生成MobileProvision文件</vt:lpstr>
      <vt:lpstr>真机调试的步骤05-生成MobileProvision文件</vt:lpstr>
      <vt:lpstr>真机调试的步骤05-生成MobileProvision文件</vt:lpstr>
      <vt:lpstr>真机调试的步骤06-导入cer、MobileProvision文件</vt:lpstr>
      <vt:lpstr>真机调试的步骤06-导入cer、MobileProvision文件</vt:lpstr>
      <vt:lpstr>替换旧的调试证书</vt:lpstr>
      <vt:lpstr>应用程序发布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steve xiaohu  zhao</cp:lastModifiedBy>
  <cp:revision>149</cp:revision>
  <dcterms:created xsi:type="dcterms:W3CDTF">2013-07-22T07:36:09Z</dcterms:created>
  <dcterms:modified xsi:type="dcterms:W3CDTF">2015-04-10T23:05:02Z</dcterms:modified>
</cp:coreProperties>
</file>