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2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5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5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6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6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0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5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7255-6F60-41A6-A7E6-DEDB380ECAD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E6BD-CF09-4032-8F13-75791258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2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2580928" y="241017"/>
            <a:ext cx="4350786" cy="6228073"/>
            <a:chOff x="2580928" y="241017"/>
            <a:chExt cx="4350786" cy="6228073"/>
          </a:xfrm>
        </p:grpSpPr>
        <p:sp>
          <p:nvSpPr>
            <p:cNvPr id="4" name="圆角矩形 3"/>
            <p:cNvSpPr/>
            <p:nvPr/>
          </p:nvSpPr>
          <p:spPr>
            <a:xfrm>
              <a:off x="3923928" y="241017"/>
              <a:ext cx="914400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84984" y="1988840"/>
              <a:ext cx="25922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继续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构造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个样本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84984" y="2780928"/>
              <a:ext cx="25922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计算所有样本的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流程图: 决策 7"/>
                <p:cNvSpPr/>
                <p:nvPr/>
              </p:nvSpPr>
              <p:spPr>
                <a:xfrm>
                  <a:off x="2580928" y="3861048"/>
                  <a:ext cx="3600400" cy="936104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k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ϵ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流程图: 决策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928" y="3861048"/>
                  <a:ext cx="3600400" cy="936104"/>
                </a:xfrm>
                <a:prstGeom prst="flowChartDecision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3084984" y="1123012"/>
                  <a:ext cx="2592288" cy="576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old</m:t>
                            </m:r>
                          </m:sub>
                        </m:sSub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984" y="1123012"/>
                  <a:ext cx="2592288" cy="57606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3084984" y="5011032"/>
                  <a:ext cx="2592288" cy="576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k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984" y="5011032"/>
                  <a:ext cx="2592288" cy="57606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3923928" y="5893026"/>
              <a:ext cx="914400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结束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381128" y="817081"/>
              <a:ext cx="0" cy="30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381128" y="1699076"/>
              <a:ext cx="0" cy="30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381128" y="2581071"/>
              <a:ext cx="0" cy="30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6" idx="2"/>
              <a:endCxn id="8" idx="0"/>
            </p:cNvCxnSpPr>
            <p:nvPr/>
          </p:nvCxnSpPr>
          <p:spPr>
            <a:xfrm>
              <a:off x="4381128" y="3356992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2"/>
              <a:endCxn id="10" idx="0"/>
            </p:cNvCxnSpPr>
            <p:nvPr/>
          </p:nvCxnSpPr>
          <p:spPr>
            <a:xfrm>
              <a:off x="4381128" y="4797152"/>
              <a:ext cx="0" cy="2138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11" idx="0"/>
            </p:cNvCxnSpPr>
            <p:nvPr/>
          </p:nvCxnSpPr>
          <p:spPr>
            <a:xfrm>
              <a:off x="4381128" y="5587096"/>
              <a:ext cx="0" cy="305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8" idx="3"/>
              <a:endCxn id="9" idx="3"/>
            </p:cNvCxnSpPr>
            <p:nvPr/>
          </p:nvCxnSpPr>
          <p:spPr>
            <a:xfrm flipH="1" flipV="1">
              <a:off x="5677272" y="1411044"/>
              <a:ext cx="504056" cy="2918056"/>
            </a:xfrm>
            <a:prstGeom prst="bentConnector3">
              <a:avLst>
                <a:gd name="adj1" fmla="val -45352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889031" y="342435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是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16216" y="23964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38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41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cresc</dc:creator>
  <cp:lastModifiedBy>cresc</cp:lastModifiedBy>
  <cp:revision>3</cp:revision>
  <dcterms:created xsi:type="dcterms:W3CDTF">2021-04-12T11:47:52Z</dcterms:created>
  <dcterms:modified xsi:type="dcterms:W3CDTF">2021-04-12T13:20:57Z</dcterms:modified>
</cp:coreProperties>
</file>