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8B"/>
    <a:srgbClr val="FF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7A3B7-0430-49B5-943D-96E185BF2400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D8D45-7EC1-4531-AFB8-2385EEB5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5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8D45-7EC1-4531-AFB8-2385EEB5D5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9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6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3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377F-45B4-40A2-8039-CC2A13E42403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176F-B1B4-4978-9037-7F7C5647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Localization &amp; Repair of Software Fault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Presentation 2022.03.15</a:t>
            </a:r>
          </a:p>
          <a:p>
            <a:r>
              <a:rPr lang="en-US" altLang="zh-CN" sz="2800" dirty="0" smtClean="0"/>
              <a:t>Ni Mu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6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 A bug I have fixed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34"/>
            <a:ext cx="8229600" cy="389188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Background: deliveries vs. recipes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Code: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 delivery in deliveries: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for recipe in recipes: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if recipe == delivery: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recipes.remove(recipe)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deliveries.remove(delivery)</a:t>
            </a:r>
            <a:endParaRPr lang="en-US" altLang="zh-CN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/>
              <a:t>Bug: repeated recipe, repeated “remove(delivery)”</a:t>
            </a:r>
          </a:p>
        </p:txBody>
      </p:sp>
      <p:pic>
        <p:nvPicPr>
          <p:cNvPr id="1026" name="Picture 2" descr="https://img2.baidu.com/it/u=783848610,3594047986&amp;fm=253&amp;fmt=auto&amp;app=138&amp;f=JPEG?w=336&amp;h=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59110"/>
            <a:ext cx="1555808" cy="23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55576" y="1562050"/>
            <a:ext cx="4968552" cy="1132882"/>
            <a:chOff x="622446" y="1582885"/>
            <a:chExt cx="4968552" cy="1132882"/>
          </a:xfrm>
        </p:grpSpPr>
        <p:pic>
          <p:nvPicPr>
            <p:cNvPr id="1028" name="Picture 4" descr="https://gimg2.baidu.com/image_search/src=http%3A%2F%2Fp8.itc.cn%2Fimages01%2F20210204%2F87123026e8db4ad2af672e7575b43d8e.jpeg&amp;refer=http%3A%2F%2Fp8.itc.cn&amp;app=2002&amp;size=f9999,10000&amp;q=a80&amp;n=0&amp;g=0n&amp;fmt=auto?sec=1649850120&amp;t=91c1845e99b7914c984ec90dae9b97b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073" y="1700899"/>
              <a:ext cx="1480252" cy="932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gimg2.baidu.com/image_search/src=http%3A%2F%2Fwww.52msw.com%2Fzb_users%2Fupload%2F2021%2F06%2F20210615094501_26191.jpeg&amp;refer=http%3A%2F%2Fwww.52msw.com&amp;app=2002&amp;size=f9999,10000&amp;q=a80&amp;n=0&amp;g=0n&amp;fmt=auto?sec=1649850123&amp;t=549d98d619a986283af5a8dc350cb6e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689980"/>
              <a:ext cx="1398886" cy="932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img2.baidu.com/image_search/src=http%3A%2F%2Fpic2bj.shejibao.com%2Fimg%2F2016%2F07%2F17%2Ffcab9076b65e855dbfb37eabd37e89c2.jpg%40%21width_800&amp;refer=http%3A%2F%2Fpic2bj.shejibao.com&amp;app=2002&amp;size=f9999,10000&amp;q=a80&amp;n=0&amp;g=0n&amp;fmt=auto?sec=1649850132&amp;t=06170e326c8de61417bb16249c66c4a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683031"/>
              <a:ext cx="1492144" cy="932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22446" y="1582885"/>
              <a:ext cx="4968552" cy="113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左右箭头 4"/>
          <p:cNvSpPr/>
          <p:nvPr/>
        </p:nvSpPr>
        <p:spPr>
          <a:xfrm>
            <a:off x="5869299" y="1935156"/>
            <a:ext cx="856112" cy="35846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 How did I localize &amp; fix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535041"/>
          </a:xfrm>
        </p:spPr>
        <p:txBody>
          <a:bodyPr/>
          <a:lstStyle/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 delivery in deliveries: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for recipe in recipes: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if recipe == delivery: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recipes.remove(recipe)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deliveries.remove(delivery)</a:t>
            </a:r>
            <a:endParaRPr lang="en-US" altLang="zh-CN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/>
              <a:t>Localize: through </a:t>
            </a:r>
            <a:r>
              <a:rPr lang="en-US" altLang="zh-CN" sz="2000" dirty="0" smtClean="0">
                <a:solidFill>
                  <a:srgbClr val="C00000"/>
                </a:solidFill>
              </a:rPr>
              <a:t>error message </a:t>
            </a:r>
            <a:r>
              <a:rPr lang="en-US" altLang="zh-CN" sz="2000" dirty="0" smtClean="0"/>
              <a:t>(delivery not in deliveries)</a:t>
            </a:r>
          </a:p>
          <a:p>
            <a:r>
              <a:rPr lang="en-US" altLang="zh-CN" sz="2000" dirty="0" smtClean="0"/>
              <a:t>Fix: add a </a:t>
            </a:r>
            <a:r>
              <a:rPr lang="en-US" altLang="zh-CN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smtClean="0"/>
              <a:t>after </a:t>
            </a:r>
            <a:r>
              <a:rPr lang="en-US" altLang="zh-CN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remove(delivery) </a:t>
            </a:r>
            <a:r>
              <a:rPr lang="en-US" altLang="zh-CN" sz="2000" dirty="0" smtClean="0"/>
              <a:t>…?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Not so easy!</a:t>
            </a:r>
          </a:p>
        </p:txBody>
      </p:sp>
    </p:spTree>
    <p:extLst>
      <p:ext uri="{BB962C8B-B14F-4D97-AF65-F5344CB8AC3E}">
        <p14:creationId xmlns:p14="http://schemas.microsoft.com/office/powerpoint/2010/main" val="16658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 How did I localize &amp; fix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6022"/>
            <a:ext cx="4474840" cy="394335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Something weird about Python’s list: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lst = [0, 1, 2, 3, 4]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for i in lst: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lst.remove(i) </a:t>
            </a:r>
            <a:r>
              <a:rPr lang="en-US" altLang="zh-CN" sz="14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lst = [1, 3]</a:t>
            </a:r>
            <a:endParaRPr lang="en-US" altLang="zh-CN" sz="1400" i="1" dirty="0" smtClean="0">
              <a:solidFill>
                <a:srgbClr val="008000"/>
              </a:solidFill>
            </a:endParaRPr>
          </a:p>
          <a:p>
            <a:r>
              <a:rPr lang="en-US" altLang="zh-CN" sz="2000" dirty="0" smtClean="0"/>
              <a:t>The correct code:</a:t>
            </a:r>
          </a:p>
          <a:p>
            <a:pPr marL="800100" lvl="2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ecords = []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 delivery in deliveries: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for recipe in recipes: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if recipe == delivery: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recipes.remove(recipe)</a:t>
            </a:r>
          </a:p>
          <a:p>
            <a:pPr marL="800100" lvl="2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records.append(recipe)</a:t>
            </a:r>
          </a:p>
          <a:p>
            <a:pPr marL="800100" lvl="2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break</a:t>
            </a:r>
          </a:p>
          <a:p>
            <a:pPr marL="800100" lvl="2" indent="0"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 record in records:</a:t>
            </a:r>
          </a:p>
          <a:p>
            <a:pPr marL="800100" lvl="2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deliveries.remove(record)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5850200" y="1249085"/>
            <a:ext cx="213853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0    1    2    3    4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1983" y="2427734"/>
            <a:ext cx="43204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30539" y="2427734"/>
            <a:ext cx="43204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140" y="4524265"/>
            <a:ext cx="1296212" cy="423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3358" y="2530443"/>
            <a:ext cx="316125" cy="3161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73358" y="2907350"/>
            <a:ext cx="316125" cy="3161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73358" y="3284257"/>
            <a:ext cx="316125" cy="316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73358" y="3661164"/>
            <a:ext cx="316125" cy="3161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73358" y="4038072"/>
            <a:ext cx="316125" cy="3161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88500" y="3767793"/>
            <a:ext cx="316125" cy="3161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88500" y="2639886"/>
            <a:ext cx="316125" cy="3161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980843" y="3203839"/>
            <a:ext cx="316125" cy="316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71050" y="4578076"/>
            <a:ext cx="316125" cy="3161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182290" y="4578928"/>
            <a:ext cx="316125" cy="316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48064" y="2047899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recipes: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242507" y="204789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deliveries: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523891" y="4587688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records: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66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How to localize it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Using static rule: modify the “loop” list when using “for xxx in list” is dangerous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47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等线+TNR">
      <a:majorFont>
        <a:latin typeface="Times New Roman"/>
        <a:ea typeface="等线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238</Words>
  <Application>Microsoft Office PowerPoint</Application>
  <PresentationFormat>全屏显示(16:9)</PresentationFormat>
  <Paragraphs>48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Localization &amp; Repair of Software Fault</vt:lpstr>
      <vt:lpstr>1. A bug I have fixed</vt:lpstr>
      <vt:lpstr>2. How did I localize &amp; fix it</vt:lpstr>
      <vt:lpstr>2. How did I localize &amp; fix it</vt:lpstr>
      <vt:lpstr>3. How to localize it automatically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cresc</dc:creator>
  <cp:lastModifiedBy>cresc</cp:lastModifiedBy>
  <cp:revision>9</cp:revision>
  <dcterms:created xsi:type="dcterms:W3CDTF">2022-03-14T08:58:19Z</dcterms:created>
  <dcterms:modified xsi:type="dcterms:W3CDTF">2022-03-15T01:43:46Z</dcterms:modified>
</cp:coreProperties>
</file>