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A3BE5-6EE2-48B7-90C7-5EF36E8FD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3A8FC4-4FEE-48FC-AA3B-2FD451CB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94D26-BDBD-4697-A3B0-EBD9D38D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4390-6CD4-4503-9872-B71A629CB6CC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087A9-9D94-42BE-83B6-31977A0C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5C505-FD7C-4DEC-9BF7-45499482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779B-F17E-4B18-BD8F-C025A9BDB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8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D76A3-958C-4043-957A-4A8F93DA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DE490B-8866-4429-B9E4-A85065A04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EBA45-7921-448B-93A1-71970223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4390-6CD4-4503-9872-B71A629CB6CC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2FF1A-D195-41B8-815F-EC88D965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23AF7-1CC0-4531-A01E-6538A63A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779B-F17E-4B18-BD8F-C025A9BDB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1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1313E5-C9A2-49E9-A9F7-77D358BC8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8F7BC-EADC-480D-92CB-0ADD49E87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9A84E-19DB-4C3B-B43E-7906B992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4390-6CD4-4503-9872-B71A629CB6CC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6D5A4-81F5-4E23-9CF3-2510D1F2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26201-4E43-4654-AD0D-EBF33991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779B-F17E-4B18-BD8F-C025A9BDB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5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91528-82B2-48B5-A6B5-7C18995A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49097-40EB-4209-8378-88C166C5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AB09C-B3A9-4393-8523-991684BC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4390-6CD4-4503-9872-B71A629CB6CC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27AC6-7171-47C7-AC43-BC513950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0192E-911C-47B5-A5EF-64325DEE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779B-F17E-4B18-BD8F-C025A9BDB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3B572-2E6D-4941-91B2-6A7A49EE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9A2CA0-0A02-45C4-821F-EE381D4E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0361E-B579-4211-A123-1E60DC15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4390-6CD4-4503-9872-B71A629CB6CC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4AE17-06C0-4E03-8A6E-85046A6D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88C53-4515-4340-A33C-BE1FBB7D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779B-F17E-4B18-BD8F-C025A9BDB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9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F2F7D-96DC-4662-8EB3-57981383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02598-92BD-4C4F-956C-6A8CF4D4C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F8C7C-98A3-4B22-B505-597D35A4C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A862E-52D6-45D8-9976-6BDB6DDB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4390-6CD4-4503-9872-B71A629CB6CC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638CC6-92D9-4C5E-A7FF-4FC7601F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DF92F-77A9-45AB-80EF-DF282AE3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779B-F17E-4B18-BD8F-C025A9BDB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3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CA3B5-E074-4878-AF94-E91B0223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061A5-13F4-418A-95CD-55BCBB4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5650B-F7F6-45CE-ACFB-34BEED861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829160-135C-4F95-A893-040F905D4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CBE013-6B29-4B8A-9675-86F781491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07A12B-FC4A-4FFB-8880-1FC4FE78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4390-6CD4-4503-9872-B71A629CB6CC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44F371-2A3D-4548-9E98-984BE153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7A5284-8655-41FD-AC15-A43E5753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779B-F17E-4B18-BD8F-C025A9BDB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8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183F-06C3-4271-ACBC-5F4AC9DD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A93A20-E358-4B59-9874-E96A8DFC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4390-6CD4-4503-9872-B71A629CB6CC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B666B5-E8AB-403B-AD4F-A0CB9353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E22F72-E674-4327-99CA-AA9D90F2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779B-F17E-4B18-BD8F-C025A9BDB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4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DC640F-09B4-43A8-9B22-B60E4891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4390-6CD4-4503-9872-B71A629CB6CC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EA5C47-DFE8-4F4B-9CD6-08DDFB73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1940F-9BC7-43DB-A748-6B4EDA25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779B-F17E-4B18-BD8F-C025A9BDB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E6C0A-91EF-4CCA-8A4E-0B8C6FC9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E7843-CAB1-4902-A630-ED1F7E7F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FCE35E-49EB-4328-85A4-AE7790866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9E399-AF0C-4DAE-A25F-6D03719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4390-6CD4-4503-9872-B71A629CB6CC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ACCCF-AEFC-44E8-B3AC-7EE0D104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1EA06-69C7-4362-8BC9-03526C51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779B-F17E-4B18-BD8F-C025A9BDB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2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4297-BABF-4719-8B9E-F345D2B3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BE8407-EF58-4F50-B2B2-287EA2856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01C599-124F-431B-BF12-0C20BF836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522E5-D2E4-42DC-BE42-24311918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4390-6CD4-4503-9872-B71A629CB6CC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7AA8BE-58C3-4409-999D-13E0576C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B551D-6ED6-4E86-B0CA-A864B676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779B-F17E-4B18-BD8F-C025A9BDB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9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96B7F0-7477-40E7-A62A-7DAD2196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A7D6F-03B9-47EF-8BDB-16FBE8666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AA1EF-C2FA-489E-A980-424214C20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4390-6CD4-4503-9872-B71A629CB6CC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A3668-4C6C-4229-9B6D-699900990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AB579-5159-4E9C-B1C0-69619B75D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779B-F17E-4B18-BD8F-C025A9BDB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3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59971A0D-315E-42B3-88BA-50AC88EEE374}"/>
              </a:ext>
            </a:extLst>
          </p:cNvPr>
          <p:cNvSpPr/>
          <p:nvPr/>
        </p:nvSpPr>
        <p:spPr>
          <a:xfrm>
            <a:off x="2384753" y="1225679"/>
            <a:ext cx="1169569" cy="833008"/>
          </a:xfrm>
          <a:custGeom>
            <a:avLst/>
            <a:gdLst>
              <a:gd name="connsiteX0" fmla="*/ 0 w 1264401"/>
              <a:gd name="connsiteY0" fmla="*/ 0 h 373224"/>
              <a:gd name="connsiteX1" fmla="*/ 1264401 w 1264401"/>
              <a:gd name="connsiteY1" fmla="*/ 0 h 373224"/>
              <a:gd name="connsiteX2" fmla="*/ 1264401 w 1264401"/>
              <a:gd name="connsiteY2" fmla="*/ 373224 h 373224"/>
              <a:gd name="connsiteX3" fmla="*/ 0 w 1264401"/>
              <a:gd name="connsiteY3" fmla="*/ 373224 h 373224"/>
              <a:gd name="connsiteX4" fmla="*/ 0 w 1264401"/>
              <a:gd name="connsiteY4" fmla="*/ 0 h 373224"/>
              <a:gd name="connsiteX0" fmla="*/ 0 w 1283856"/>
              <a:gd name="connsiteY0" fmla="*/ 0 h 703964"/>
              <a:gd name="connsiteX1" fmla="*/ 1283856 w 1283856"/>
              <a:gd name="connsiteY1" fmla="*/ 330740 h 703964"/>
              <a:gd name="connsiteX2" fmla="*/ 1283856 w 1283856"/>
              <a:gd name="connsiteY2" fmla="*/ 703964 h 703964"/>
              <a:gd name="connsiteX3" fmla="*/ 19455 w 1283856"/>
              <a:gd name="connsiteY3" fmla="*/ 703964 h 703964"/>
              <a:gd name="connsiteX4" fmla="*/ 0 w 1283856"/>
              <a:gd name="connsiteY4" fmla="*/ 0 h 703964"/>
              <a:gd name="connsiteX0" fmla="*/ 0 w 1283856"/>
              <a:gd name="connsiteY0" fmla="*/ 0 h 966610"/>
              <a:gd name="connsiteX1" fmla="*/ 1283856 w 1283856"/>
              <a:gd name="connsiteY1" fmla="*/ 330740 h 966610"/>
              <a:gd name="connsiteX2" fmla="*/ 1283856 w 1283856"/>
              <a:gd name="connsiteY2" fmla="*/ 703964 h 966610"/>
              <a:gd name="connsiteX3" fmla="*/ 9727 w 1283856"/>
              <a:gd name="connsiteY3" fmla="*/ 966610 h 966610"/>
              <a:gd name="connsiteX4" fmla="*/ 0 w 1283856"/>
              <a:gd name="connsiteY4" fmla="*/ 0 h 966610"/>
              <a:gd name="connsiteX0" fmla="*/ 0 w 1314583"/>
              <a:gd name="connsiteY0" fmla="*/ 0 h 966610"/>
              <a:gd name="connsiteX1" fmla="*/ 1283856 w 1314583"/>
              <a:gd name="connsiteY1" fmla="*/ 330740 h 966610"/>
              <a:gd name="connsiteX2" fmla="*/ 1314583 w 1314583"/>
              <a:gd name="connsiteY2" fmla="*/ 964696 h 966610"/>
              <a:gd name="connsiteX3" fmla="*/ 9727 w 1314583"/>
              <a:gd name="connsiteY3" fmla="*/ 966610 h 966610"/>
              <a:gd name="connsiteX4" fmla="*/ 0 w 1314583"/>
              <a:gd name="connsiteY4" fmla="*/ 0 h 966610"/>
              <a:gd name="connsiteX0" fmla="*/ 0 w 1283856"/>
              <a:gd name="connsiteY0" fmla="*/ 0 h 966610"/>
              <a:gd name="connsiteX1" fmla="*/ 1283856 w 1283856"/>
              <a:gd name="connsiteY1" fmla="*/ 330740 h 966610"/>
              <a:gd name="connsiteX2" fmla="*/ 1273613 w 1283856"/>
              <a:gd name="connsiteY2" fmla="*/ 964696 h 966610"/>
              <a:gd name="connsiteX3" fmla="*/ 9727 w 1283856"/>
              <a:gd name="connsiteY3" fmla="*/ 966610 h 966610"/>
              <a:gd name="connsiteX4" fmla="*/ 0 w 1283856"/>
              <a:gd name="connsiteY4" fmla="*/ 0 h 966610"/>
              <a:gd name="connsiteX0" fmla="*/ 0 w 1304340"/>
              <a:gd name="connsiteY0" fmla="*/ 0 h 966610"/>
              <a:gd name="connsiteX1" fmla="*/ 1283856 w 1304340"/>
              <a:gd name="connsiteY1" fmla="*/ 330740 h 966610"/>
              <a:gd name="connsiteX2" fmla="*/ 1304340 w 1304340"/>
              <a:gd name="connsiteY2" fmla="*/ 964696 h 966610"/>
              <a:gd name="connsiteX3" fmla="*/ 9727 w 1304340"/>
              <a:gd name="connsiteY3" fmla="*/ 966610 h 966610"/>
              <a:gd name="connsiteX4" fmla="*/ 0 w 1304340"/>
              <a:gd name="connsiteY4" fmla="*/ 0 h 966610"/>
              <a:gd name="connsiteX0" fmla="*/ 0 w 1304340"/>
              <a:gd name="connsiteY0" fmla="*/ 0 h 966610"/>
              <a:gd name="connsiteX1" fmla="*/ 1294098 w 1304340"/>
              <a:gd name="connsiteY1" fmla="*/ 55 h 966610"/>
              <a:gd name="connsiteX2" fmla="*/ 1304340 w 1304340"/>
              <a:gd name="connsiteY2" fmla="*/ 964696 h 966610"/>
              <a:gd name="connsiteX3" fmla="*/ 9727 w 1304340"/>
              <a:gd name="connsiteY3" fmla="*/ 966610 h 966610"/>
              <a:gd name="connsiteX4" fmla="*/ 0 w 1304340"/>
              <a:gd name="connsiteY4" fmla="*/ 0 h 966610"/>
              <a:gd name="connsiteX0" fmla="*/ 0 w 1304341"/>
              <a:gd name="connsiteY0" fmla="*/ 0 h 966610"/>
              <a:gd name="connsiteX1" fmla="*/ 1304341 w 1304341"/>
              <a:gd name="connsiteY1" fmla="*/ 55 h 966610"/>
              <a:gd name="connsiteX2" fmla="*/ 1304340 w 1304341"/>
              <a:gd name="connsiteY2" fmla="*/ 964696 h 966610"/>
              <a:gd name="connsiteX3" fmla="*/ 9727 w 1304341"/>
              <a:gd name="connsiteY3" fmla="*/ 966610 h 966610"/>
              <a:gd name="connsiteX4" fmla="*/ 0 w 1304341"/>
              <a:gd name="connsiteY4" fmla="*/ 0 h 96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341" h="966610">
                <a:moveTo>
                  <a:pt x="0" y="0"/>
                </a:moveTo>
                <a:lnTo>
                  <a:pt x="1304341" y="55"/>
                </a:lnTo>
                <a:cubicBezTo>
                  <a:pt x="1304341" y="321602"/>
                  <a:pt x="1304340" y="643149"/>
                  <a:pt x="1304340" y="964696"/>
                </a:cubicBezTo>
                <a:lnTo>
                  <a:pt x="9727" y="966610"/>
                </a:lnTo>
                <a:cubicBezTo>
                  <a:pt x="6485" y="644407"/>
                  <a:pt x="3242" y="322203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Gadugi" panose="020B0502040204020203" pitchFamily="34" charset="0"/>
                <a:ea typeface="Gadugi" panose="020B0502040204020203" pitchFamily="34" charset="0"/>
              </a:rPr>
              <a:t>n×</a:t>
            </a:r>
          </a:p>
          <a:p>
            <a:pPr algn="ctr"/>
            <a:r>
              <a:rPr lang="en-US" altLang="zh-CN" sz="1400" dirty="0">
                <a:latin typeface="Gadugi" panose="020B0502040204020203" pitchFamily="34" charset="0"/>
                <a:ea typeface="Gadugi" panose="020B0502040204020203" pitchFamily="34" charset="0"/>
              </a:rPr>
              <a:t>Transformer</a:t>
            </a:r>
            <a:r>
              <a:rPr lang="zh-CN" altLang="en-US" sz="1400" dirty="0">
                <a:latin typeface="Gadugi" panose="020B0502040204020203" pitchFamily="34" charset="0"/>
              </a:rPr>
              <a:t> </a:t>
            </a:r>
            <a:r>
              <a:rPr lang="en-US" altLang="zh-CN" sz="1400" dirty="0">
                <a:latin typeface="Gadugi" panose="020B0502040204020203" pitchFamily="34" charset="0"/>
                <a:ea typeface="Gadugi" panose="020B0502040204020203" pitchFamily="34" charset="0"/>
              </a:rPr>
              <a:t>Encoder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A93BCF0-E002-4F76-8F42-9F799DAE2D07}"/>
              </a:ext>
            </a:extLst>
          </p:cNvPr>
          <p:cNvCxnSpPr>
            <a:cxnSpLocks/>
          </p:cNvCxnSpPr>
          <p:nvPr/>
        </p:nvCxnSpPr>
        <p:spPr>
          <a:xfrm>
            <a:off x="2025487" y="1642182"/>
            <a:ext cx="312201" cy="0"/>
          </a:xfrm>
          <a:prstGeom prst="straightConnector1">
            <a:avLst/>
          </a:prstGeom>
          <a:ln w="28575"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52AE4E1E-0A73-45A9-8C91-1882B0516B40}"/>
              </a:ext>
            </a:extLst>
          </p:cNvPr>
          <p:cNvSpPr/>
          <p:nvPr/>
        </p:nvSpPr>
        <p:spPr>
          <a:xfrm>
            <a:off x="340743" y="456061"/>
            <a:ext cx="18474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Gadugi" panose="020B0502040204020203" pitchFamily="34" charset="0"/>
                <a:ea typeface="Gadugi" panose="020B0502040204020203" pitchFamily="34" charset="0"/>
              </a:rPr>
              <a:t>Program Sentence</a:t>
            </a:r>
            <a:endParaRPr lang="zh-CN" altLang="en-US" sz="1600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9E3DBD7-003E-4C95-A9AB-8030AD22BAB2}"/>
              </a:ext>
            </a:extLst>
          </p:cNvPr>
          <p:cNvGrpSpPr/>
          <p:nvPr/>
        </p:nvGrpSpPr>
        <p:grpSpPr>
          <a:xfrm>
            <a:off x="558832" y="867740"/>
            <a:ext cx="1411317" cy="1548886"/>
            <a:chOff x="205271" y="186610"/>
            <a:chExt cx="1922108" cy="22393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C2EDFE8-9A23-4EB2-B30C-19255EB017FE}"/>
                </a:ext>
              </a:extLst>
            </p:cNvPr>
            <p:cNvSpPr/>
            <p:nvPr/>
          </p:nvSpPr>
          <p:spPr>
            <a:xfrm>
              <a:off x="205272" y="186610"/>
              <a:ext cx="1922107" cy="3732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Gadugi" panose="020B0502040204020203" pitchFamily="34" charset="0"/>
                  <a:ea typeface="Gadugi" panose="020B0502040204020203" pitchFamily="34" charset="0"/>
                </a:rPr>
                <a:t>  </a:t>
              </a:r>
              <a:endParaRPr lang="zh-CN" altLang="en-US" sz="1200" dirty="0">
                <a:latin typeface="Gadugi" panose="020B0502040204020203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2508E9A-8778-4FF2-BC7E-3F6B08FA9F67}"/>
                </a:ext>
              </a:extLst>
            </p:cNvPr>
            <p:cNvSpPr/>
            <p:nvPr/>
          </p:nvSpPr>
          <p:spPr>
            <a:xfrm>
              <a:off x="205271" y="559834"/>
              <a:ext cx="1922107" cy="3732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Gadugi" panose="020B0502040204020203" pitchFamily="34" charset="0"/>
                  <a:ea typeface="Gadugi" panose="020B0502040204020203" pitchFamily="34" charset="0"/>
                </a:rPr>
                <a:t>  </a:t>
              </a:r>
              <a:endParaRPr lang="zh-CN" altLang="en-US" sz="1200" dirty="0">
                <a:latin typeface="Gadugi" panose="020B0502040204020203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CA80440-A0A6-4611-BE04-FCF7DCF136F5}"/>
                </a:ext>
              </a:extLst>
            </p:cNvPr>
            <p:cNvSpPr/>
            <p:nvPr/>
          </p:nvSpPr>
          <p:spPr>
            <a:xfrm>
              <a:off x="205271" y="933058"/>
              <a:ext cx="1922107" cy="3732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Gadugi" panose="020B0502040204020203" pitchFamily="34" charset="0"/>
                  <a:ea typeface="Gadugi" panose="020B0502040204020203" pitchFamily="34" charset="0"/>
                </a:rPr>
                <a:t>  </a:t>
              </a:r>
              <a:endParaRPr lang="zh-CN" altLang="en-US" sz="1200" dirty="0">
                <a:latin typeface="Gadugi" panose="020B0502040204020203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D738907-FCDD-4F93-82BF-89C64C73BB17}"/>
                </a:ext>
              </a:extLst>
            </p:cNvPr>
            <p:cNvSpPr/>
            <p:nvPr/>
          </p:nvSpPr>
          <p:spPr>
            <a:xfrm>
              <a:off x="205272" y="1306282"/>
              <a:ext cx="1922107" cy="3732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Gadugi" panose="020B0502040204020203" pitchFamily="34" charset="0"/>
                  <a:ea typeface="Gadugi" panose="020B0502040204020203" pitchFamily="34" charset="0"/>
                </a:rPr>
                <a:t>  </a:t>
              </a:r>
              <a:endParaRPr lang="zh-CN" altLang="en-US" sz="1200" dirty="0">
                <a:latin typeface="Gadugi" panose="020B0502040204020203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C17935E-6568-44A5-9593-765696E70D61}"/>
                </a:ext>
              </a:extLst>
            </p:cNvPr>
            <p:cNvSpPr/>
            <p:nvPr/>
          </p:nvSpPr>
          <p:spPr>
            <a:xfrm>
              <a:off x="205271" y="1679506"/>
              <a:ext cx="1922107" cy="3732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Gadugi" panose="020B0502040204020203" pitchFamily="34" charset="0"/>
                  <a:ea typeface="Gadugi" panose="020B0502040204020203" pitchFamily="34" charset="0"/>
                </a:rPr>
                <a:t>  </a:t>
              </a:r>
              <a:endParaRPr lang="zh-CN" altLang="en-US" sz="1200" dirty="0">
                <a:latin typeface="Gadugi" panose="020B0502040204020203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B5F1210-8487-4C39-90AB-6F46D475CF58}"/>
                </a:ext>
              </a:extLst>
            </p:cNvPr>
            <p:cNvSpPr/>
            <p:nvPr/>
          </p:nvSpPr>
          <p:spPr>
            <a:xfrm>
              <a:off x="205271" y="2052730"/>
              <a:ext cx="1922107" cy="3732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Gadugi" panose="020B0502040204020203" pitchFamily="34" charset="0"/>
                  <a:ea typeface="Gadugi" panose="020B0502040204020203" pitchFamily="34" charset="0"/>
                </a:rPr>
                <a:t>  </a:t>
              </a:r>
              <a:endParaRPr lang="zh-CN" altLang="en-US" sz="1200" dirty="0">
                <a:latin typeface="Gadugi" panose="020B0502040204020203" pitchFamily="34" charset="0"/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478D8670-5992-42AE-BADE-DBB20C9644DE}"/>
              </a:ext>
            </a:extLst>
          </p:cNvPr>
          <p:cNvSpPr/>
          <p:nvPr/>
        </p:nvSpPr>
        <p:spPr>
          <a:xfrm>
            <a:off x="3393313" y="452625"/>
            <a:ext cx="206069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latin typeface="Gadugi" panose="020B0502040204020203" pitchFamily="34" charset="0"/>
                <a:ea typeface="Gadugi" panose="020B0502040204020203" pitchFamily="34" charset="0"/>
              </a:rPr>
              <a:t>Program Embedding</a:t>
            </a:r>
            <a:endParaRPr lang="zh-CN" altLang="en-US" sz="1600" dirty="0">
              <a:latin typeface="Gadugi" panose="020B0502040204020203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91BD83A-42F5-455C-9CA3-BF95F730ADF7}"/>
              </a:ext>
            </a:extLst>
          </p:cNvPr>
          <p:cNvGrpSpPr/>
          <p:nvPr/>
        </p:nvGrpSpPr>
        <p:grpSpPr>
          <a:xfrm>
            <a:off x="3960651" y="867739"/>
            <a:ext cx="926017" cy="1548886"/>
            <a:chOff x="205271" y="186610"/>
            <a:chExt cx="1922108" cy="22393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1B6F9FC-D248-4A87-ADE0-C9CE8A37011E}"/>
                </a:ext>
              </a:extLst>
            </p:cNvPr>
            <p:cNvSpPr/>
            <p:nvPr/>
          </p:nvSpPr>
          <p:spPr>
            <a:xfrm>
              <a:off x="205272" y="186610"/>
              <a:ext cx="1922107" cy="3732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Gadugi" panose="020B0502040204020203" pitchFamily="34" charset="0"/>
                  <a:ea typeface="Gadugi" panose="020B0502040204020203" pitchFamily="34" charset="0"/>
                </a:rPr>
                <a:t>  </a:t>
              </a:r>
              <a:endParaRPr lang="zh-CN" altLang="en-US" sz="1200" dirty="0">
                <a:latin typeface="Gadugi" panose="020B0502040204020203" pitchFamily="34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AF4B1E4-D3CC-41C8-8498-4CEB19B37D67}"/>
                </a:ext>
              </a:extLst>
            </p:cNvPr>
            <p:cNvSpPr/>
            <p:nvPr/>
          </p:nvSpPr>
          <p:spPr>
            <a:xfrm>
              <a:off x="205271" y="559834"/>
              <a:ext cx="1922107" cy="3732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Gadugi" panose="020B0502040204020203" pitchFamily="34" charset="0"/>
                  <a:ea typeface="Gadugi" panose="020B0502040204020203" pitchFamily="34" charset="0"/>
                </a:rPr>
                <a:t>  </a:t>
              </a:r>
              <a:endParaRPr lang="zh-CN" altLang="en-US" sz="1200" dirty="0">
                <a:latin typeface="Gadugi" panose="020B0502040204020203" pitchFamily="34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5C21B7F-17EB-4EB9-BB75-C283DB1923AD}"/>
                </a:ext>
              </a:extLst>
            </p:cNvPr>
            <p:cNvSpPr/>
            <p:nvPr/>
          </p:nvSpPr>
          <p:spPr>
            <a:xfrm>
              <a:off x="205271" y="933058"/>
              <a:ext cx="1922107" cy="3732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Gadugi" panose="020B0502040204020203" pitchFamily="34" charset="0"/>
                  <a:ea typeface="Gadugi" panose="020B0502040204020203" pitchFamily="34" charset="0"/>
                </a:rPr>
                <a:t>  </a:t>
              </a:r>
              <a:endParaRPr lang="zh-CN" altLang="en-US" sz="1200" dirty="0">
                <a:latin typeface="Gadugi" panose="020B0502040204020203" pitchFamily="34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8975500-0A9E-493B-AE9B-F76B54449681}"/>
                </a:ext>
              </a:extLst>
            </p:cNvPr>
            <p:cNvSpPr/>
            <p:nvPr/>
          </p:nvSpPr>
          <p:spPr>
            <a:xfrm>
              <a:off x="205271" y="1679506"/>
              <a:ext cx="1922107" cy="3732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Gadugi" panose="020B0502040204020203" pitchFamily="34" charset="0"/>
                  <a:ea typeface="Gadugi" panose="020B0502040204020203" pitchFamily="34" charset="0"/>
                </a:rPr>
                <a:t>  </a:t>
              </a:r>
              <a:endParaRPr lang="zh-CN" altLang="en-US" sz="1200" dirty="0">
                <a:latin typeface="Gadugi" panose="020B0502040204020203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23FCA70-4A0D-443F-BF31-AAAB843E1304}"/>
                </a:ext>
              </a:extLst>
            </p:cNvPr>
            <p:cNvSpPr/>
            <p:nvPr/>
          </p:nvSpPr>
          <p:spPr>
            <a:xfrm>
              <a:off x="205271" y="2052730"/>
              <a:ext cx="1922107" cy="3732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Gadugi" panose="020B0502040204020203" pitchFamily="34" charset="0"/>
                  <a:ea typeface="Gadugi" panose="020B0502040204020203" pitchFamily="34" charset="0"/>
                </a:rPr>
                <a:t>  </a:t>
              </a:r>
              <a:endParaRPr lang="zh-CN" altLang="en-US" sz="1200" dirty="0">
                <a:latin typeface="Gadugi" panose="020B0502040204020203" pitchFamily="34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2985A59-D1AA-4B85-8557-B25C2C8F4817}"/>
                </a:ext>
              </a:extLst>
            </p:cNvPr>
            <p:cNvSpPr/>
            <p:nvPr/>
          </p:nvSpPr>
          <p:spPr>
            <a:xfrm>
              <a:off x="205272" y="1306282"/>
              <a:ext cx="1922107" cy="3732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  <a:effectLst>
              <a:glow rad="63500">
                <a:srgbClr val="C00000">
                  <a:alpha val="40000"/>
                </a:srgbClr>
              </a:glo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Gadugi" panose="020B0502040204020203" pitchFamily="34" charset="0"/>
                  <a:ea typeface="Gadugi" panose="020B0502040204020203" pitchFamily="34" charset="0"/>
                </a:rPr>
                <a:t>  </a:t>
              </a:r>
              <a:endParaRPr lang="zh-CN" altLang="en-US" sz="1200" dirty="0">
                <a:latin typeface="Gadugi" panose="020B0502040204020203" pitchFamily="34" charset="0"/>
              </a:endParaRPr>
            </a:p>
          </p:txBody>
        </p:sp>
      </p:grp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0160D66-8BC0-4860-8644-C409B893AD77}"/>
              </a:ext>
            </a:extLst>
          </p:cNvPr>
          <p:cNvCxnSpPr>
            <a:cxnSpLocks/>
          </p:cNvCxnSpPr>
          <p:nvPr/>
        </p:nvCxnSpPr>
        <p:spPr>
          <a:xfrm>
            <a:off x="3601387" y="1642182"/>
            <a:ext cx="312201" cy="0"/>
          </a:xfrm>
          <a:prstGeom prst="straightConnector1">
            <a:avLst/>
          </a:prstGeom>
          <a:ln w="28575"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006FDC2D-5260-453A-933C-7A7FC0D3EFAF}"/>
              </a:ext>
            </a:extLst>
          </p:cNvPr>
          <p:cNvSpPr/>
          <p:nvPr/>
        </p:nvSpPr>
        <p:spPr>
          <a:xfrm>
            <a:off x="6457064" y="896541"/>
            <a:ext cx="2333234" cy="28475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Gadugi" panose="020B0502040204020203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47BA1AB-4694-460E-9B1A-D653BFE154A5}"/>
              </a:ext>
            </a:extLst>
          </p:cNvPr>
          <p:cNvSpPr/>
          <p:nvPr/>
        </p:nvSpPr>
        <p:spPr>
          <a:xfrm>
            <a:off x="6835484" y="547212"/>
            <a:ext cx="147559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latin typeface="Gadugi" panose="020B0502040204020203" pitchFamily="34" charset="0"/>
                <a:ea typeface="Gadugi" panose="020B0502040204020203" pitchFamily="34" charset="0"/>
              </a:rPr>
              <a:t>Error Message</a:t>
            </a:r>
            <a:endParaRPr lang="zh-CN" altLang="en-US" sz="1600" dirty="0">
              <a:latin typeface="Gadugi" panose="020B0502040204020203" pitchFamily="34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9BC4276-CA9C-43C7-AA13-ECB2BF274263}"/>
              </a:ext>
            </a:extLst>
          </p:cNvPr>
          <p:cNvCxnSpPr>
            <a:cxnSpLocks/>
          </p:cNvCxnSpPr>
          <p:nvPr/>
        </p:nvCxnSpPr>
        <p:spPr>
          <a:xfrm flipH="1">
            <a:off x="6712588" y="1271487"/>
            <a:ext cx="198627" cy="275977"/>
          </a:xfrm>
          <a:prstGeom prst="straightConnector1">
            <a:avLst/>
          </a:prstGeom>
          <a:ln w="28575"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41093D9-D1D2-48D7-B168-89E86A75F388}"/>
              </a:ext>
            </a:extLst>
          </p:cNvPr>
          <p:cNvCxnSpPr>
            <a:cxnSpLocks/>
          </p:cNvCxnSpPr>
          <p:nvPr/>
        </p:nvCxnSpPr>
        <p:spPr>
          <a:xfrm>
            <a:off x="8012152" y="1258272"/>
            <a:ext cx="298928" cy="323335"/>
          </a:xfrm>
          <a:prstGeom prst="straightConnector1">
            <a:avLst/>
          </a:prstGeom>
          <a:ln w="28575"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96F471DB-AD32-4E8A-A8D8-47F751C97161}"/>
              </a:ext>
            </a:extLst>
          </p:cNvPr>
          <p:cNvSpPr/>
          <p:nvPr/>
        </p:nvSpPr>
        <p:spPr>
          <a:xfrm>
            <a:off x="6395904" y="1641799"/>
            <a:ext cx="682642" cy="25348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Gadugi" panose="020B0502040204020203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BEA474E-C7B1-435D-9278-5D2FAC033E34}"/>
              </a:ext>
            </a:extLst>
          </p:cNvPr>
          <p:cNvSpPr/>
          <p:nvPr/>
        </p:nvSpPr>
        <p:spPr>
          <a:xfrm>
            <a:off x="7739659" y="1674647"/>
            <a:ext cx="1369355" cy="28474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Gadugi" panose="020B0502040204020203" pitchFamily="34" charset="0"/>
              </a:rPr>
              <a:t>Message</a:t>
            </a:r>
            <a:endParaRPr lang="zh-CN" altLang="en-US" sz="1400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750E65A-C866-4B91-BC6A-A81BF477DDA5}"/>
              </a:ext>
            </a:extLst>
          </p:cNvPr>
          <p:cNvSpPr/>
          <p:nvPr/>
        </p:nvSpPr>
        <p:spPr>
          <a:xfrm>
            <a:off x="5070466" y="1268500"/>
            <a:ext cx="1262043" cy="4801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dirty="0">
                <a:latin typeface="Gadugi" panose="020B0502040204020203" pitchFamily="34" charset="0"/>
                <a:ea typeface="Gadugi" panose="020B0502040204020203" pitchFamily="34" charset="0"/>
              </a:rPr>
              <a:t>The Error Line Number</a:t>
            </a:r>
            <a:endParaRPr lang="zh-CN" altLang="en-US" sz="1400" dirty="0">
              <a:latin typeface="Gadugi" panose="020B0502040204020203" pitchFamily="34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4DB0A80-C4F0-4671-AEE1-041653F3ACED}"/>
              </a:ext>
            </a:extLst>
          </p:cNvPr>
          <p:cNvCxnSpPr>
            <a:cxnSpLocks/>
          </p:cNvCxnSpPr>
          <p:nvPr/>
        </p:nvCxnSpPr>
        <p:spPr>
          <a:xfrm flipH="1">
            <a:off x="5069556" y="1771256"/>
            <a:ext cx="1197738" cy="0"/>
          </a:xfrm>
          <a:prstGeom prst="straightConnector1">
            <a:avLst/>
          </a:prstGeom>
          <a:ln w="28575"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11BEF28-7103-4113-9E1B-2553843D4A77}"/>
              </a:ext>
            </a:extLst>
          </p:cNvPr>
          <p:cNvCxnSpPr>
            <a:cxnSpLocks/>
          </p:cNvCxnSpPr>
          <p:nvPr/>
        </p:nvCxnSpPr>
        <p:spPr>
          <a:xfrm>
            <a:off x="5030887" y="2467138"/>
            <a:ext cx="1197738" cy="1040587"/>
          </a:xfrm>
          <a:prstGeom prst="straightConnector1">
            <a:avLst/>
          </a:prstGeom>
          <a:ln w="28575"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7BE6205A-31AE-4503-BA67-16E790F83A45}"/>
              </a:ext>
            </a:extLst>
          </p:cNvPr>
          <p:cNvSpPr/>
          <p:nvPr/>
        </p:nvSpPr>
        <p:spPr>
          <a:xfrm>
            <a:off x="7161114" y="2996795"/>
            <a:ext cx="793752" cy="3424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1194318"/>
              <a:gd name="connsiteY0" fmla="*/ 0 h 914400"/>
              <a:gd name="connsiteX1" fmla="*/ 1194318 w 1194318"/>
              <a:gd name="connsiteY1" fmla="*/ 0 h 914400"/>
              <a:gd name="connsiteX2" fmla="*/ 1194318 w 1194318"/>
              <a:gd name="connsiteY2" fmla="*/ 914400 h 914400"/>
              <a:gd name="connsiteX3" fmla="*/ 279918 w 1194318"/>
              <a:gd name="connsiteY3" fmla="*/ 914400 h 914400"/>
              <a:gd name="connsiteX4" fmla="*/ 0 w 1194318"/>
              <a:gd name="connsiteY4" fmla="*/ 0 h 914400"/>
              <a:gd name="connsiteX0" fmla="*/ 0 w 1539551"/>
              <a:gd name="connsiteY0" fmla="*/ 9331 h 923731"/>
              <a:gd name="connsiteX1" fmla="*/ 1539551 w 1539551"/>
              <a:gd name="connsiteY1" fmla="*/ 0 h 923731"/>
              <a:gd name="connsiteX2" fmla="*/ 1194318 w 1539551"/>
              <a:gd name="connsiteY2" fmla="*/ 923731 h 923731"/>
              <a:gd name="connsiteX3" fmla="*/ 279918 w 1539551"/>
              <a:gd name="connsiteY3" fmla="*/ 923731 h 923731"/>
              <a:gd name="connsiteX4" fmla="*/ 0 w 1539551"/>
              <a:gd name="connsiteY4" fmla="*/ 9331 h 923731"/>
              <a:gd name="connsiteX0" fmla="*/ 0 w 1464907"/>
              <a:gd name="connsiteY0" fmla="*/ 1 h 914401"/>
              <a:gd name="connsiteX1" fmla="*/ 1464907 w 1464907"/>
              <a:gd name="connsiteY1" fmla="*/ 0 h 914401"/>
              <a:gd name="connsiteX2" fmla="*/ 1194318 w 1464907"/>
              <a:gd name="connsiteY2" fmla="*/ 914401 h 914401"/>
              <a:gd name="connsiteX3" fmla="*/ 279918 w 1464907"/>
              <a:gd name="connsiteY3" fmla="*/ 914401 h 914401"/>
              <a:gd name="connsiteX4" fmla="*/ 0 w 1464907"/>
              <a:gd name="connsiteY4" fmla="*/ 1 h 9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907" h="914401">
                <a:moveTo>
                  <a:pt x="0" y="1"/>
                </a:moveTo>
                <a:lnTo>
                  <a:pt x="1464907" y="0"/>
                </a:lnTo>
                <a:lnTo>
                  <a:pt x="1194318" y="914401"/>
                </a:lnTo>
                <a:lnTo>
                  <a:pt x="279918" y="914401"/>
                </a:lnTo>
                <a:lnTo>
                  <a:pt x="0" y="1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MLP</a:t>
            </a:r>
            <a:endParaRPr lang="zh-CN" altLang="en-US" sz="1400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27FDD9A-5F53-4A12-B96B-210CD5F7E7D5}"/>
              </a:ext>
            </a:extLst>
          </p:cNvPr>
          <p:cNvCxnSpPr>
            <a:cxnSpLocks/>
          </p:cNvCxnSpPr>
          <p:nvPr/>
        </p:nvCxnSpPr>
        <p:spPr>
          <a:xfrm>
            <a:off x="11022705" y="1499887"/>
            <a:ext cx="0" cy="172352"/>
          </a:xfrm>
          <a:prstGeom prst="straightConnector1">
            <a:avLst/>
          </a:prstGeom>
          <a:ln w="28575"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7F8902E3-2449-464F-90DD-89E0E0969330}"/>
              </a:ext>
            </a:extLst>
          </p:cNvPr>
          <p:cNvSpPr/>
          <p:nvPr/>
        </p:nvSpPr>
        <p:spPr>
          <a:xfrm>
            <a:off x="5737068" y="3665061"/>
            <a:ext cx="926017" cy="28474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glow rad="63500">
              <a:srgbClr val="C000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endParaRPr lang="zh-CN" altLang="en-US" sz="1200" dirty="0">
              <a:latin typeface="Gadugi" panose="020B0502040204020203" pitchFamily="34" charset="0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C4E78FB-5084-44E9-8EB2-C6B1E208FB35}"/>
              </a:ext>
            </a:extLst>
          </p:cNvPr>
          <p:cNvCxnSpPr>
            <a:cxnSpLocks/>
          </p:cNvCxnSpPr>
          <p:nvPr/>
        </p:nvCxnSpPr>
        <p:spPr>
          <a:xfrm flipH="1">
            <a:off x="7547507" y="3393676"/>
            <a:ext cx="1" cy="231764"/>
          </a:xfrm>
          <a:prstGeom prst="straightConnector1">
            <a:avLst/>
          </a:prstGeom>
          <a:ln w="28575"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8ED1B2B5-6A8E-42CE-93B1-09EEE3927458}"/>
              </a:ext>
            </a:extLst>
          </p:cNvPr>
          <p:cNvSpPr/>
          <p:nvPr/>
        </p:nvSpPr>
        <p:spPr>
          <a:xfrm>
            <a:off x="6962006" y="3671210"/>
            <a:ext cx="1165274" cy="28474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042E73B-EBEB-4C93-B134-FBBDC4069E3F}"/>
              </a:ext>
            </a:extLst>
          </p:cNvPr>
          <p:cNvSpPr/>
          <p:nvPr/>
        </p:nvSpPr>
        <p:spPr>
          <a:xfrm>
            <a:off x="7963028" y="2816995"/>
            <a:ext cx="11254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Gadugi" panose="020B0502040204020203" pitchFamily="34" charset="0"/>
              </a:rPr>
              <a:t>Embedding of the Error Message </a:t>
            </a:r>
            <a:endParaRPr lang="zh-CN" altLang="en-US" sz="1400" dirty="0">
              <a:latin typeface="Gadugi" panose="020B0502040204020203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C2469A3-F886-48DB-A82D-59D2DE4C98B4}"/>
              </a:ext>
            </a:extLst>
          </p:cNvPr>
          <p:cNvSpPr/>
          <p:nvPr/>
        </p:nvSpPr>
        <p:spPr>
          <a:xfrm>
            <a:off x="3991363" y="3563878"/>
            <a:ext cx="1646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Gadugi" panose="020B0502040204020203" pitchFamily="34" charset="0"/>
              </a:rPr>
              <a:t>Embedding of the Error Line of Code</a:t>
            </a:r>
            <a:endParaRPr lang="zh-CN" altLang="en-US" sz="1400" dirty="0">
              <a:latin typeface="Gadugi" panose="020B0502040204020203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2DD907F-17F1-484A-9AB8-F3BF1030D5C3}"/>
              </a:ext>
            </a:extLst>
          </p:cNvPr>
          <p:cNvSpPr/>
          <p:nvPr/>
        </p:nvSpPr>
        <p:spPr>
          <a:xfrm>
            <a:off x="6332726" y="4181044"/>
            <a:ext cx="1175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Gadugi" panose="020B0502040204020203" pitchFamily="34" charset="0"/>
              </a:rPr>
              <a:t>Concatenate</a:t>
            </a:r>
            <a:endParaRPr lang="zh-CN" altLang="en-US" sz="1400" dirty="0">
              <a:latin typeface="Gadugi" panose="020B0502040204020203" pitchFamily="34" charset="0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113C066-D771-48F9-9D7C-7DC8BC31E8B8}"/>
              </a:ext>
            </a:extLst>
          </p:cNvPr>
          <p:cNvCxnSpPr>
            <a:cxnSpLocks/>
          </p:cNvCxnSpPr>
          <p:nvPr/>
        </p:nvCxnSpPr>
        <p:spPr>
          <a:xfrm flipH="1">
            <a:off x="7551794" y="4072728"/>
            <a:ext cx="1939" cy="558634"/>
          </a:xfrm>
          <a:prstGeom prst="straightConnector1">
            <a:avLst/>
          </a:prstGeom>
          <a:ln w="28575"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6649FD29-F830-4B93-B420-DB2B22170C0F}"/>
              </a:ext>
            </a:extLst>
          </p:cNvPr>
          <p:cNvGrpSpPr/>
          <p:nvPr/>
        </p:nvGrpSpPr>
        <p:grpSpPr>
          <a:xfrm>
            <a:off x="6355058" y="4718560"/>
            <a:ext cx="1688057" cy="284750"/>
            <a:chOff x="8702920" y="5065256"/>
            <a:chExt cx="1688057" cy="2847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B755F94-B57E-4B34-81F8-1C75522F3920}"/>
                </a:ext>
              </a:extLst>
            </p:cNvPr>
            <p:cNvSpPr/>
            <p:nvPr/>
          </p:nvSpPr>
          <p:spPr>
            <a:xfrm>
              <a:off x="8702920" y="5065257"/>
              <a:ext cx="737987" cy="2847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Gadugi" panose="020B0502040204020203" pitchFamily="34" charset="0"/>
                  <a:ea typeface="Gadugi" panose="020B0502040204020203" pitchFamily="34" charset="0"/>
                </a:rPr>
                <a:t>  </a:t>
              </a:r>
              <a:endParaRPr lang="zh-CN" altLang="en-US" sz="1200" dirty="0">
                <a:latin typeface="Gadugi" panose="020B0502040204020203" pitchFamily="34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CE77F8A2-50C1-455D-AE59-279422B76454}"/>
                </a:ext>
              </a:extLst>
            </p:cNvPr>
            <p:cNvSpPr/>
            <p:nvPr/>
          </p:nvSpPr>
          <p:spPr>
            <a:xfrm>
              <a:off x="9462315" y="5065256"/>
              <a:ext cx="928662" cy="2847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</p:txBody>
        </p:sp>
      </p:grpSp>
      <p:sp>
        <p:nvSpPr>
          <p:cNvPr id="134" name="矩形 102">
            <a:extLst>
              <a:ext uri="{FF2B5EF4-FFF2-40B4-BE49-F238E27FC236}">
                <a16:creationId xmlns:a16="http://schemas.microsoft.com/office/drawing/2014/main" id="{767540C8-B273-4F96-9576-8A1DE7C78CA6}"/>
              </a:ext>
            </a:extLst>
          </p:cNvPr>
          <p:cNvSpPr/>
          <p:nvPr/>
        </p:nvSpPr>
        <p:spPr>
          <a:xfrm>
            <a:off x="7169276" y="5273778"/>
            <a:ext cx="793752" cy="2847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1194318"/>
              <a:gd name="connsiteY0" fmla="*/ 0 h 914400"/>
              <a:gd name="connsiteX1" fmla="*/ 1194318 w 1194318"/>
              <a:gd name="connsiteY1" fmla="*/ 0 h 914400"/>
              <a:gd name="connsiteX2" fmla="*/ 1194318 w 1194318"/>
              <a:gd name="connsiteY2" fmla="*/ 914400 h 914400"/>
              <a:gd name="connsiteX3" fmla="*/ 279918 w 1194318"/>
              <a:gd name="connsiteY3" fmla="*/ 914400 h 914400"/>
              <a:gd name="connsiteX4" fmla="*/ 0 w 1194318"/>
              <a:gd name="connsiteY4" fmla="*/ 0 h 914400"/>
              <a:gd name="connsiteX0" fmla="*/ 0 w 1539551"/>
              <a:gd name="connsiteY0" fmla="*/ 9331 h 923731"/>
              <a:gd name="connsiteX1" fmla="*/ 1539551 w 1539551"/>
              <a:gd name="connsiteY1" fmla="*/ 0 h 923731"/>
              <a:gd name="connsiteX2" fmla="*/ 1194318 w 1539551"/>
              <a:gd name="connsiteY2" fmla="*/ 923731 h 923731"/>
              <a:gd name="connsiteX3" fmla="*/ 279918 w 1539551"/>
              <a:gd name="connsiteY3" fmla="*/ 923731 h 923731"/>
              <a:gd name="connsiteX4" fmla="*/ 0 w 1539551"/>
              <a:gd name="connsiteY4" fmla="*/ 9331 h 923731"/>
              <a:gd name="connsiteX0" fmla="*/ 0 w 1464907"/>
              <a:gd name="connsiteY0" fmla="*/ 1 h 914401"/>
              <a:gd name="connsiteX1" fmla="*/ 1464907 w 1464907"/>
              <a:gd name="connsiteY1" fmla="*/ 0 h 914401"/>
              <a:gd name="connsiteX2" fmla="*/ 1194318 w 1464907"/>
              <a:gd name="connsiteY2" fmla="*/ 914401 h 914401"/>
              <a:gd name="connsiteX3" fmla="*/ 279918 w 1464907"/>
              <a:gd name="connsiteY3" fmla="*/ 914401 h 914401"/>
              <a:gd name="connsiteX4" fmla="*/ 0 w 1464907"/>
              <a:gd name="connsiteY4" fmla="*/ 1 h 9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907" h="914401">
                <a:moveTo>
                  <a:pt x="0" y="1"/>
                </a:moveTo>
                <a:lnTo>
                  <a:pt x="1464907" y="0"/>
                </a:lnTo>
                <a:lnTo>
                  <a:pt x="1194318" y="914401"/>
                </a:lnTo>
                <a:lnTo>
                  <a:pt x="279918" y="914401"/>
                </a:lnTo>
                <a:lnTo>
                  <a:pt x="0" y="1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MLP</a:t>
            </a:r>
            <a:endParaRPr lang="zh-CN" altLang="en-US" sz="1400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2E5A458-F61E-4CC6-9AC5-0187AAB62F15}"/>
              </a:ext>
            </a:extLst>
          </p:cNvPr>
          <p:cNvCxnSpPr>
            <a:cxnSpLocks/>
          </p:cNvCxnSpPr>
          <p:nvPr/>
        </p:nvCxnSpPr>
        <p:spPr>
          <a:xfrm flipH="1">
            <a:off x="7566153" y="5037783"/>
            <a:ext cx="1" cy="189864"/>
          </a:xfrm>
          <a:prstGeom prst="straightConnector1">
            <a:avLst/>
          </a:prstGeom>
          <a:ln w="28575"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721B36AC-4C0D-4505-8C53-3961CC1040A7}"/>
              </a:ext>
            </a:extLst>
          </p:cNvPr>
          <p:cNvSpPr/>
          <p:nvPr/>
        </p:nvSpPr>
        <p:spPr>
          <a:xfrm>
            <a:off x="6865523" y="5837498"/>
            <a:ext cx="1401257" cy="2698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endParaRPr lang="zh-CN" altLang="en-US" sz="1200" dirty="0">
              <a:latin typeface="Gadugi" panose="020B0502040204020203" pitchFamily="34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52A519EE-6CD9-4492-BABB-5EB4AB6F2B4B}"/>
              </a:ext>
            </a:extLst>
          </p:cNvPr>
          <p:cNvSpPr/>
          <p:nvPr/>
        </p:nvSpPr>
        <p:spPr>
          <a:xfrm>
            <a:off x="5280316" y="5815354"/>
            <a:ext cx="1646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Gadugi" panose="020B0502040204020203" pitchFamily="34" charset="0"/>
              </a:rPr>
              <a:t>Observation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025AAEC-31C9-484C-A2A9-8B4E5DA6806C}"/>
              </a:ext>
            </a:extLst>
          </p:cNvPr>
          <p:cNvCxnSpPr>
            <a:cxnSpLocks/>
          </p:cNvCxnSpPr>
          <p:nvPr/>
        </p:nvCxnSpPr>
        <p:spPr>
          <a:xfrm flipH="1">
            <a:off x="7566153" y="5604660"/>
            <a:ext cx="1" cy="186706"/>
          </a:xfrm>
          <a:prstGeom prst="straightConnector1">
            <a:avLst/>
          </a:prstGeom>
          <a:ln w="28575"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BE92505-A9CF-4572-B5F3-B0BA00614321}"/>
              </a:ext>
            </a:extLst>
          </p:cNvPr>
          <p:cNvSpPr/>
          <p:nvPr/>
        </p:nvSpPr>
        <p:spPr>
          <a:xfrm>
            <a:off x="10405783" y="364754"/>
            <a:ext cx="1208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Gadugi" panose="020B0502040204020203" pitchFamily="34" charset="0"/>
                <a:ea typeface="Gadugi" panose="020B0502040204020203" pitchFamily="34" charset="0"/>
              </a:rPr>
              <a:t>User Inputs</a:t>
            </a:r>
            <a:endParaRPr lang="zh-CN" altLang="en-US" sz="1600" dirty="0">
              <a:latin typeface="Gadugi" panose="020B0502040204020203" pitchFamily="34" charset="0"/>
            </a:endParaRP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214573E9-0E97-466F-BDA8-814A47E6B1F4}"/>
              </a:ext>
            </a:extLst>
          </p:cNvPr>
          <p:cNvGrpSpPr/>
          <p:nvPr/>
        </p:nvGrpSpPr>
        <p:grpSpPr>
          <a:xfrm>
            <a:off x="10216082" y="756380"/>
            <a:ext cx="1588390" cy="684484"/>
            <a:chOff x="205271" y="186610"/>
            <a:chExt cx="1922108" cy="11196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DEADB58E-E2D0-4DA4-9C4B-6F45B023E04F}"/>
                </a:ext>
              </a:extLst>
            </p:cNvPr>
            <p:cNvSpPr/>
            <p:nvPr/>
          </p:nvSpPr>
          <p:spPr>
            <a:xfrm>
              <a:off x="205272" y="186610"/>
              <a:ext cx="1922107" cy="3732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Gadugi" panose="020B0502040204020203" pitchFamily="34" charset="0"/>
                  <a:ea typeface="Gadugi" panose="020B0502040204020203" pitchFamily="34" charset="0"/>
                </a:rPr>
                <a:t>  </a:t>
              </a:r>
              <a:endParaRPr lang="zh-CN" altLang="en-US" sz="1200" dirty="0">
                <a:latin typeface="Gadugi" panose="020B0502040204020203" pitchFamily="34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A223710-966B-4C0B-81ED-E348C7EE28A6}"/>
                </a:ext>
              </a:extLst>
            </p:cNvPr>
            <p:cNvSpPr/>
            <p:nvPr/>
          </p:nvSpPr>
          <p:spPr>
            <a:xfrm>
              <a:off x="205271" y="559834"/>
              <a:ext cx="1922107" cy="3732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Gadugi" panose="020B0502040204020203" pitchFamily="34" charset="0"/>
                  <a:ea typeface="Gadugi" panose="020B0502040204020203" pitchFamily="34" charset="0"/>
                </a:rPr>
                <a:t>  </a:t>
              </a:r>
              <a:endParaRPr lang="zh-CN" altLang="en-US" sz="1200" dirty="0">
                <a:latin typeface="Gadugi" panose="020B0502040204020203" pitchFamily="34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34D92A41-487F-4239-B80C-3D3F575E5B17}"/>
                </a:ext>
              </a:extLst>
            </p:cNvPr>
            <p:cNvSpPr/>
            <p:nvPr/>
          </p:nvSpPr>
          <p:spPr>
            <a:xfrm>
              <a:off x="205271" y="933058"/>
              <a:ext cx="1922107" cy="3732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Gadugi" panose="020B0502040204020203" pitchFamily="34" charset="0"/>
                  <a:ea typeface="Gadugi" panose="020B0502040204020203" pitchFamily="34" charset="0"/>
                </a:rPr>
                <a:t>  </a:t>
              </a:r>
              <a:endParaRPr lang="zh-CN" altLang="en-US" sz="1200" dirty="0">
                <a:latin typeface="Gadugi" panose="020B0502040204020203" pitchFamily="34" charset="0"/>
              </a:endParaRPr>
            </a:p>
          </p:txBody>
        </p:sp>
      </p:grpSp>
      <p:sp>
        <p:nvSpPr>
          <p:cNvPr id="171" name="矩形 26">
            <a:extLst>
              <a:ext uri="{FF2B5EF4-FFF2-40B4-BE49-F238E27FC236}">
                <a16:creationId xmlns:a16="http://schemas.microsoft.com/office/drawing/2014/main" id="{80C74327-DCD2-4F25-8948-39DDC6C78CF8}"/>
              </a:ext>
            </a:extLst>
          </p:cNvPr>
          <p:cNvSpPr/>
          <p:nvPr/>
        </p:nvSpPr>
        <p:spPr>
          <a:xfrm>
            <a:off x="10374991" y="1693354"/>
            <a:ext cx="1295430" cy="752669"/>
          </a:xfrm>
          <a:custGeom>
            <a:avLst/>
            <a:gdLst>
              <a:gd name="connsiteX0" fmla="*/ 0 w 1264401"/>
              <a:gd name="connsiteY0" fmla="*/ 0 h 373224"/>
              <a:gd name="connsiteX1" fmla="*/ 1264401 w 1264401"/>
              <a:gd name="connsiteY1" fmla="*/ 0 h 373224"/>
              <a:gd name="connsiteX2" fmla="*/ 1264401 w 1264401"/>
              <a:gd name="connsiteY2" fmla="*/ 373224 h 373224"/>
              <a:gd name="connsiteX3" fmla="*/ 0 w 1264401"/>
              <a:gd name="connsiteY3" fmla="*/ 373224 h 373224"/>
              <a:gd name="connsiteX4" fmla="*/ 0 w 1264401"/>
              <a:gd name="connsiteY4" fmla="*/ 0 h 373224"/>
              <a:gd name="connsiteX0" fmla="*/ 0 w 1283856"/>
              <a:gd name="connsiteY0" fmla="*/ 0 h 703964"/>
              <a:gd name="connsiteX1" fmla="*/ 1283856 w 1283856"/>
              <a:gd name="connsiteY1" fmla="*/ 330740 h 703964"/>
              <a:gd name="connsiteX2" fmla="*/ 1283856 w 1283856"/>
              <a:gd name="connsiteY2" fmla="*/ 703964 h 703964"/>
              <a:gd name="connsiteX3" fmla="*/ 19455 w 1283856"/>
              <a:gd name="connsiteY3" fmla="*/ 703964 h 703964"/>
              <a:gd name="connsiteX4" fmla="*/ 0 w 1283856"/>
              <a:gd name="connsiteY4" fmla="*/ 0 h 703964"/>
              <a:gd name="connsiteX0" fmla="*/ 0 w 1283856"/>
              <a:gd name="connsiteY0" fmla="*/ 0 h 966610"/>
              <a:gd name="connsiteX1" fmla="*/ 1283856 w 1283856"/>
              <a:gd name="connsiteY1" fmla="*/ 330740 h 966610"/>
              <a:gd name="connsiteX2" fmla="*/ 1283856 w 1283856"/>
              <a:gd name="connsiteY2" fmla="*/ 703964 h 966610"/>
              <a:gd name="connsiteX3" fmla="*/ 9727 w 1283856"/>
              <a:gd name="connsiteY3" fmla="*/ 966610 h 966610"/>
              <a:gd name="connsiteX4" fmla="*/ 0 w 1283856"/>
              <a:gd name="connsiteY4" fmla="*/ 0 h 966610"/>
              <a:gd name="connsiteX0" fmla="*/ 0 w 1314583"/>
              <a:gd name="connsiteY0" fmla="*/ 0 h 966610"/>
              <a:gd name="connsiteX1" fmla="*/ 1283856 w 1314583"/>
              <a:gd name="connsiteY1" fmla="*/ 330740 h 966610"/>
              <a:gd name="connsiteX2" fmla="*/ 1314583 w 1314583"/>
              <a:gd name="connsiteY2" fmla="*/ 964696 h 966610"/>
              <a:gd name="connsiteX3" fmla="*/ 9727 w 1314583"/>
              <a:gd name="connsiteY3" fmla="*/ 966610 h 966610"/>
              <a:gd name="connsiteX4" fmla="*/ 0 w 1314583"/>
              <a:gd name="connsiteY4" fmla="*/ 0 h 966610"/>
              <a:gd name="connsiteX0" fmla="*/ 0 w 1283856"/>
              <a:gd name="connsiteY0" fmla="*/ 0 h 966610"/>
              <a:gd name="connsiteX1" fmla="*/ 1283856 w 1283856"/>
              <a:gd name="connsiteY1" fmla="*/ 330740 h 966610"/>
              <a:gd name="connsiteX2" fmla="*/ 1273613 w 1283856"/>
              <a:gd name="connsiteY2" fmla="*/ 964696 h 966610"/>
              <a:gd name="connsiteX3" fmla="*/ 9727 w 1283856"/>
              <a:gd name="connsiteY3" fmla="*/ 966610 h 966610"/>
              <a:gd name="connsiteX4" fmla="*/ 0 w 1283856"/>
              <a:gd name="connsiteY4" fmla="*/ 0 h 966610"/>
              <a:gd name="connsiteX0" fmla="*/ 0 w 1304340"/>
              <a:gd name="connsiteY0" fmla="*/ 0 h 966610"/>
              <a:gd name="connsiteX1" fmla="*/ 1283856 w 1304340"/>
              <a:gd name="connsiteY1" fmla="*/ 330740 h 966610"/>
              <a:gd name="connsiteX2" fmla="*/ 1304340 w 1304340"/>
              <a:gd name="connsiteY2" fmla="*/ 964696 h 966610"/>
              <a:gd name="connsiteX3" fmla="*/ 9727 w 1304340"/>
              <a:gd name="connsiteY3" fmla="*/ 966610 h 966610"/>
              <a:gd name="connsiteX4" fmla="*/ 0 w 1304340"/>
              <a:gd name="connsiteY4" fmla="*/ 0 h 966610"/>
              <a:gd name="connsiteX0" fmla="*/ 0 w 1304340"/>
              <a:gd name="connsiteY0" fmla="*/ 0 h 966610"/>
              <a:gd name="connsiteX1" fmla="*/ 1294098 w 1304340"/>
              <a:gd name="connsiteY1" fmla="*/ 55 h 966610"/>
              <a:gd name="connsiteX2" fmla="*/ 1304340 w 1304340"/>
              <a:gd name="connsiteY2" fmla="*/ 964696 h 966610"/>
              <a:gd name="connsiteX3" fmla="*/ 9727 w 1304340"/>
              <a:gd name="connsiteY3" fmla="*/ 966610 h 966610"/>
              <a:gd name="connsiteX4" fmla="*/ 0 w 1304340"/>
              <a:gd name="connsiteY4" fmla="*/ 0 h 966610"/>
              <a:gd name="connsiteX0" fmla="*/ 0 w 1304341"/>
              <a:gd name="connsiteY0" fmla="*/ 0 h 966610"/>
              <a:gd name="connsiteX1" fmla="*/ 1304341 w 1304341"/>
              <a:gd name="connsiteY1" fmla="*/ 55 h 966610"/>
              <a:gd name="connsiteX2" fmla="*/ 1304340 w 1304341"/>
              <a:gd name="connsiteY2" fmla="*/ 964696 h 966610"/>
              <a:gd name="connsiteX3" fmla="*/ 9727 w 1304341"/>
              <a:gd name="connsiteY3" fmla="*/ 966610 h 966610"/>
              <a:gd name="connsiteX4" fmla="*/ 0 w 1304341"/>
              <a:gd name="connsiteY4" fmla="*/ 0 h 96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341" h="966610">
                <a:moveTo>
                  <a:pt x="0" y="0"/>
                </a:moveTo>
                <a:lnTo>
                  <a:pt x="1304341" y="55"/>
                </a:lnTo>
                <a:cubicBezTo>
                  <a:pt x="1304341" y="321602"/>
                  <a:pt x="1304340" y="643149"/>
                  <a:pt x="1304340" y="964696"/>
                </a:cubicBezTo>
                <a:lnTo>
                  <a:pt x="9727" y="966610"/>
                </a:lnTo>
                <a:cubicBezTo>
                  <a:pt x="6485" y="644407"/>
                  <a:pt x="3242" y="322203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Gadugi" panose="020B0502040204020203" pitchFamily="34" charset="0"/>
                <a:ea typeface="Gadugi" panose="020B0502040204020203" pitchFamily="34" charset="0"/>
              </a:rPr>
              <a:t>n×</a:t>
            </a:r>
          </a:p>
          <a:p>
            <a:pPr algn="ctr"/>
            <a:r>
              <a:rPr lang="en-US" altLang="zh-CN" sz="1400" dirty="0">
                <a:latin typeface="Gadugi" panose="020B0502040204020203" pitchFamily="34" charset="0"/>
                <a:ea typeface="Gadugi" panose="020B0502040204020203" pitchFamily="34" charset="0"/>
              </a:rPr>
              <a:t>Transformer</a:t>
            </a:r>
            <a:r>
              <a:rPr lang="zh-CN" altLang="en-US" sz="1400" dirty="0">
                <a:latin typeface="Gadugi" panose="020B0502040204020203" pitchFamily="34" charset="0"/>
              </a:rPr>
              <a:t> </a:t>
            </a:r>
            <a:r>
              <a:rPr lang="en-US" altLang="zh-CN" sz="1400" dirty="0">
                <a:latin typeface="Gadugi" panose="020B0502040204020203" pitchFamily="34" charset="0"/>
                <a:ea typeface="Gadugi" panose="020B0502040204020203" pitchFamily="34" charset="0"/>
              </a:rPr>
              <a:t>Encoder</a:t>
            </a:r>
          </a:p>
        </p:txBody>
      </p:sp>
      <p:sp>
        <p:nvSpPr>
          <p:cNvPr id="172" name="矩形 102">
            <a:extLst>
              <a:ext uri="{FF2B5EF4-FFF2-40B4-BE49-F238E27FC236}">
                <a16:creationId xmlns:a16="http://schemas.microsoft.com/office/drawing/2014/main" id="{B4EE11FE-29D3-487D-A0EE-F34F71F59105}"/>
              </a:ext>
            </a:extLst>
          </p:cNvPr>
          <p:cNvSpPr/>
          <p:nvPr/>
        </p:nvSpPr>
        <p:spPr>
          <a:xfrm>
            <a:off x="10625829" y="2632294"/>
            <a:ext cx="793752" cy="34242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1194318"/>
              <a:gd name="connsiteY0" fmla="*/ 0 h 914400"/>
              <a:gd name="connsiteX1" fmla="*/ 1194318 w 1194318"/>
              <a:gd name="connsiteY1" fmla="*/ 0 h 914400"/>
              <a:gd name="connsiteX2" fmla="*/ 1194318 w 1194318"/>
              <a:gd name="connsiteY2" fmla="*/ 914400 h 914400"/>
              <a:gd name="connsiteX3" fmla="*/ 279918 w 1194318"/>
              <a:gd name="connsiteY3" fmla="*/ 914400 h 914400"/>
              <a:gd name="connsiteX4" fmla="*/ 0 w 1194318"/>
              <a:gd name="connsiteY4" fmla="*/ 0 h 914400"/>
              <a:gd name="connsiteX0" fmla="*/ 0 w 1539551"/>
              <a:gd name="connsiteY0" fmla="*/ 9331 h 923731"/>
              <a:gd name="connsiteX1" fmla="*/ 1539551 w 1539551"/>
              <a:gd name="connsiteY1" fmla="*/ 0 h 923731"/>
              <a:gd name="connsiteX2" fmla="*/ 1194318 w 1539551"/>
              <a:gd name="connsiteY2" fmla="*/ 923731 h 923731"/>
              <a:gd name="connsiteX3" fmla="*/ 279918 w 1539551"/>
              <a:gd name="connsiteY3" fmla="*/ 923731 h 923731"/>
              <a:gd name="connsiteX4" fmla="*/ 0 w 1539551"/>
              <a:gd name="connsiteY4" fmla="*/ 9331 h 923731"/>
              <a:gd name="connsiteX0" fmla="*/ 0 w 1464907"/>
              <a:gd name="connsiteY0" fmla="*/ 1 h 914401"/>
              <a:gd name="connsiteX1" fmla="*/ 1464907 w 1464907"/>
              <a:gd name="connsiteY1" fmla="*/ 0 h 914401"/>
              <a:gd name="connsiteX2" fmla="*/ 1194318 w 1464907"/>
              <a:gd name="connsiteY2" fmla="*/ 914401 h 914401"/>
              <a:gd name="connsiteX3" fmla="*/ 279918 w 1464907"/>
              <a:gd name="connsiteY3" fmla="*/ 914401 h 914401"/>
              <a:gd name="connsiteX4" fmla="*/ 0 w 1464907"/>
              <a:gd name="connsiteY4" fmla="*/ 1 h 9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907" h="914401">
                <a:moveTo>
                  <a:pt x="0" y="1"/>
                </a:moveTo>
                <a:lnTo>
                  <a:pt x="1464907" y="0"/>
                </a:lnTo>
                <a:lnTo>
                  <a:pt x="1194318" y="914401"/>
                </a:lnTo>
                <a:lnTo>
                  <a:pt x="279918" y="914401"/>
                </a:lnTo>
                <a:lnTo>
                  <a:pt x="0" y="1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MLP</a:t>
            </a:r>
            <a:endParaRPr lang="zh-CN" altLang="en-US" sz="1400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0632BE99-2EB1-42EC-8C69-26940185D7E2}"/>
              </a:ext>
            </a:extLst>
          </p:cNvPr>
          <p:cNvCxnSpPr>
            <a:cxnSpLocks/>
          </p:cNvCxnSpPr>
          <p:nvPr/>
        </p:nvCxnSpPr>
        <p:spPr>
          <a:xfrm>
            <a:off x="11022705" y="2467138"/>
            <a:ext cx="0" cy="144041"/>
          </a:xfrm>
          <a:prstGeom prst="straightConnector1">
            <a:avLst/>
          </a:prstGeom>
          <a:ln w="28575"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6ADB44C8-0750-48EE-9684-FDBF0404DFF0}"/>
              </a:ext>
            </a:extLst>
          </p:cNvPr>
          <p:cNvGrpSpPr/>
          <p:nvPr/>
        </p:nvGrpSpPr>
        <p:grpSpPr>
          <a:xfrm>
            <a:off x="7557990" y="2046595"/>
            <a:ext cx="866345" cy="847878"/>
            <a:chOff x="6643590" y="2115239"/>
            <a:chExt cx="1539734" cy="11092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6DF07779-DE8E-4C72-978A-F6EEB9490CC8}"/>
                </a:ext>
              </a:extLst>
            </p:cNvPr>
            <p:cNvGrpSpPr/>
            <p:nvPr/>
          </p:nvGrpSpPr>
          <p:grpSpPr>
            <a:xfrm>
              <a:off x="6643590" y="2115239"/>
              <a:ext cx="1527100" cy="1109273"/>
              <a:chOff x="8023140" y="2162885"/>
              <a:chExt cx="2122977" cy="1161552"/>
            </a:xfrm>
          </p:grpSpPr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29F4A0AC-E049-4859-A323-3087A8339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3140" y="2680011"/>
                <a:ext cx="0" cy="644426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4B0E3F4B-BCC3-4217-8D30-C42869BA9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46117" y="2162885"/>
                <a:ext cx="0" cy="5201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4C7955EE-6EE0-426A-BE34-488769E81264}"/>
                </a:ext>
              </a:extLst>
            </p:cNvPr>
            <p:cNvCxnSpPr>
              <a:cxnSpLocks/>
            </p:cNvCxnSpPr>
            <p:nvPr/>
          </p:nvCxnSpPr>
          <p:spPr>
            <a:xfrm>
              <a:off x="6643590" y="2617976"/>
              <a:ext cx="15397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矩形 185">
            <a:extLst>
              <a:ext uri="{FF2B5EF4-FFF2-40B4-BE49-F238E27FC236}">
                <a16:creationId xmlns:a16="http://schemas.microsoft.com/office/drawing/2014/main" id="{9EFD2AE0-8802-4F9B-8098-EFD2098731AF}"/>
              </a:ext>
            </a:extLst>
          </p:cNvPr>
          <p:cNvSpPr/>
          <p:nvPr/>
        </p:nvSpPr>
        <p:spPr>
          <a:xfrm>
            <a:off x="8424337" y="3677240"/>
            <a:ext cx="1588389" cy="28474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endParaRPr lang="zh-CN" altLang="en-US" sz="1200" dirty="0">
              <a:latin typeface="Gadugi" panose="020B0502040204020203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829C7312-B662-439A-AA19-2601B8147C1A}"/>
              </a:ext>
            </a:extLst>
          </p:cNvPr>
          <p:cNvSpPr/>
          <p:nvPr/>
        </p:nvSpPr>
        <p:spPr>
          <a:xfrm>
            <a:off x="10149704" y="3566126"/>
            <a:ext cx="1295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Gadugi" panose="020B0502040204020203" pitchFamily="34" charset="0"/>
              </a:rPr>
              <a:t>Embedding of User Inputs</a:t>
            </a:r>
            <a:endParaRPr lang="zh-CN" altLang="en-US" sz="1400" dirty="0">
              <a:latin typeface="Gadugi" panose="020B0502040204020203" pitchFamily="34" charset="0"/>
            </a:endParaRPr>
          </a:p>
        </p:txBody>
      </p: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26A96D79-2AC3-43DF-B42F-CCB8755B3474}"/>
              </a:ext>
            </a:extLst>
          </p:cNvPr>
          <p:cNvGrpSpPr/>
          <p:nvPr/>
        </p:nvGrpSpPr>
        <p:grpSpPr>
          <a:xfrm>
            <a:off x="9218533" y="3007177"/>
            <a:ext cx="1820942" cy="618263"/>
            <a:chOff x="6637676" y="2115239"/>
            <a:chExt cx="1550200" cy="11092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0AC21D5C-97C6-47E0-BA3D-28F11E70D908}"/>
                </a:ext>
              </a:extLst>
            </p:cNvPr>
            <p:cNvGrpSpPr/>
            <p:nvPr/>
          </p:nvGrpSpPr>
          <p:grpSpPr>
            <a:xfrm>
              <a:off x="6643589" y="2115239"/>
              <a:ext cx="1534359" cy="1109273"/>
              <a:chOff x="8023140" y="2162885"/>
              <a:chExt cx="2133069" cy="1161552"/>
            </a:xfrm>
          </p:grpSpPr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ABE38671-2782-4457-BB87-C8E4A6204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3140" y="2704849"/>
                <a:ext cx="0" cy="619588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48A17040-0E67-404C-8D73-1AB8C9334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6209" y="2162885"/>
                <a:ext cx="0" cy="5855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4C9ABDFD-5153-4CAD-BE4A-18B68A98F1A4}"/>
                </a:ext>
              </a:extLst>
            </p:cNvPr>
            <p:cNvCxnSpPr>
              <a:cxnSpLocks/>
            </p:cNvCxnSpPr>
            <p:nvPr/>
          </p:nvCxnSpPr>
          <p:spPr>
            <a:xfrm>
              <a:off x="6637676" y="2654434"/>
              <a:ext cx="1550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矩形 192">
            <a:extLst>
              <a:ext uri="{FF2B5EF4-FFF2-40B4-BE49-F238E27FC236}">
                <a16:creationId xmlns:a16="http://schemas.microsoft.com/office/drawing/2014/main" id="{F40F388F-C436-4F03-BCC1-BE7616017C5B}"/>
              </a:ext>
            </a:extLst>
          </p:cNvPr>
          <p:cNvSpPr/>
          <p:nvPr/>
        </p:nvSpPr>
        <p:spPr>
          <a:xfrm>
            <a:off x="8063436" y="4711421"/>
            <a:ext cx="1162042" cy="277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Gadugi" panose="020B0502040204020203" pitchFamily="34" charset="0"/>
            </a:endParaRPr>
          </a:p>
        </p:txBody>
      </p:sp>
      <p:cxnSp>
        <p:nvCxnSpPr>
          <p:cNvPr id="209" name="连接符: 曲线 208">
            <a:extLst>
              <a:ext uri="{FF2B5EF4-FFF2-40B4-BE49-F238E27FC236}">
                <a16:creationId xmlns:a16="http://schemas.microsoft.com/office/drawing/2014/main" id="{7E85F45D-6378-4D41-9DD1-C967AD54AA62}"/>
              </a:ext>
            </a:extLst>
          </p:cNvPr>
          <p:cNvCxnSpPr>
            <a:cxnSpLocks/>
          </p:cNvCxnSpPr>
          <p:nvPr/>
        </p:nvCxnSpPr>
        <p:spPr>
          <a:xfrm rot="5400000">
            <a:off x="7818039" y="3374456"/>
            <a:ext cx="290869" cy="179607"/>
          </a:xfrm>
          <a:prstGeom prst="curvedConnector3">
            <a:avLst/>
          </a:prstGeom>
          <a:ln>
            <a:solidFill>
              <a:schemeClr val="tx1"/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31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1CA0E46-B4ED-4290-B4FF-A426796A2067}"/>
              </a:ext>
            </a:extLst>
          </p:cNvPr>
          <p:cNvSpPr/>
          <p:nvPr/>
        </p:nvSpPr>
        <p:spPr>
          <a:xfrm>
            <a:off x="3748949" y="1004523"/>
            <a:ext cx="156460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Gadugi" panose="020B0502040204020203" pitchFamily="34" charset="0"/>
              </a:rPr>
              <a:t>Program codes</a:t>
            </a:r>
            <a:endParaRPr lang="zh-CN" altLang="en-US" sz="1600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96B38-2F5C-40C9-BA74-19E2B3B735CB}"/>
              </a:ext>
            </a:extLst>
          </p:cNvPr>
          <p:cNvSpPr/>
          <p:nvPr/>
        </p:nvSpPr>
        <p:spPr>
          <a:xfrm>
            <a:off x="3748948" y="2306290"/>
            <a:ext cx="1564607" cy="54864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Gadugi" panose="020B0502040204020203" pitchFamily="34" charset="0"/>
              </a:rPr>
              <a:t>Error message</a:t>
            </a:r>
            <a:endParaRPr lang="zh-CN" altLang="en-US" sz="1600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679475-8C03-4D36-A8A5-21F61E59F579}"/>
              </a:ext>
            </a:extLst>
          </p:cNvPr>
          <p:cNvSpPr/>
          <p:nvPr/>
        </p:nvSpPr>
        <p:spPr>
          <a:xfrm>
            <a:off x="3748949" y="1655407"/>
            <a:ext cx="156460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Gadugi" panose="020B0502040204020203" pitchFamily="34" charset="0"/>
              </a:rPr>
              <a:t>User inputs</a:t>
            </a:r>
            <a:endParaRPr lang="zh-CN" altLang="en-US" sz="1600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sp>
        <p:nvSpPr>
          <p:cNvPr id="7" name="矩形 26">
            <a:extLst>
              <a:ext uri="{FF2B5EF4-FFF2-40B4-BE49-F238E27FC236}">
                <a16:creationId xmlns:a16="http://schemas.microsoft.com/office/drawing/2014/main" id="{74111BA7-A593-44E7-9BC2-AC79D243E9BC}"/>
              </a:ext>
            </a:extLst>
          </p:cNvPr>
          <p:cNvSpPr/>
          <p:nvPr/>
        </p:nvSpPr>
        <p:spPr>
          <a:xfrm>
            <a:off x="7847434" y="1429981"/>
            <a:ext cx="1760527" cy="833008"/>
          </a:xfrm>
          <a:custGeom>
            <a:avLst/>
            <a:gdLst>
              <a:gd name="connsiteX0" fmla="*/ 0 w 1264401"/>
              <a:gd name="connsiteY0" fmla="*/ 0 h 373224"/>
              <a:gd name="connsiteX1" fmla="*/ 1264401 w 1264401"/>
              <a:gd name="connsiteY1" fmla="*/ 0 h 373224"/>
              <a:gd name="connsiteX2" fmla="*/ 1264401 w 1264401"/>
              <a:gd name="connsiteY2" fmla="*/ 373224 h 373224"/>
              <a:gd name="connsiteX3" fmla="*/ 0 w 1264401"/>
              <a:gd name="connsiteY3" fmla="*/ 373224 h 373224"/>
              <a:gd name="connsiteX4" fmla="*/ 0 w 1264401"/>
              <a:gd name="connsiteY4" fmla="*/ 0 h 373224"/>
              <a:gd name="connsiteX0" fmla="*/ 0 w 1283856"/>
              <a:gd name="connsiteY0" fmla="*/ 0 h 703964"/>
              <a:gd name="connsiteX1" fmla="*/ 1283856 w 1283856"/>
              <a:gd name="connsiteY1" fmla="*/ 330740 h 703964"/>
              <a:gd name="connsiteX2" fmla="*/ 1283856 w 1283856"/>
              <a:gd name="connsiteY2" fmla="*/ 703964 h 703964"/>
              <a:gd name="connsiteX3" fmla="*/ 19455 w 1283856"/>
              <a:gd name="connsiteY3" fmla="*/ 703964 h 703964"/>
              <a:gd name="connsiteX4" fmla="*/ 0 w 1283856"/>
              <a:gd name="connsiteY4" fmla="*/ 0 h 703964"/>
              <a:gd name="connsiteX0" fmla="*/ 0 w 1283856"/>
              <a:gd name="connsiteY0" fmla="*/ 0 h 966610"/>
              <a:gd name="connsiteX1" fmla="*/ 1283856 w 1283856"/>
              <a:gd name="connsiteY1" fmla="*/ 330740 h 966610"/>
              <a:gd name="connsiteX2" fmla="*/ 1283856 w 1283856"/>
              <a:gd name="connsiteY2" fmla="*/ 703964 h 966610"/>
              <a:gd name="connsiteX3" fmla="*/ 9727 w 1283856"/>
              <a:gd name="connsiteY3" fmla="*/ 966610 h 966610"/>
              <a:gd name="connsiteX4" fmla="*/ 0 w 1283856"/>
              <a:gd name="connsiteY4" fmla="*/ 0 h 966610"/>
              <a:gd name="connsiteX0" fmla="*/ 0 w 1314583"/>
              <a:gd name="connsiteY0" fmla="*/ 0 h 966610"/>
              <a:gd name="connsiteX1" fmla="*/ 1283856 w 1314583"/>
              <a:gd name="connsiteY1" fmla="*/ 330740 h 966610"/>
              <a:gd name="connsiteX2" fmla="*/ 1314583 w 1314583"/>
              <a:gd name="connsiteY2" fmla="*/ 964696 h 966610"/>
              <a:gd name="connsiteX3" fmla="*/ 9727 w 1314583"/>
              <a:gd name="connsiteY3" fmla="*/ 966610 h 966610"/>
              <a:gd name="connsiteX4" fmla="*/ 0 w 1314583"/>
              <a:gd name="connsiteY4" fmla="*/ 0 h 966610"/>
              <a:gd name="connsiteX0" fmla="*/ 0 w 1283856"/>
              <a:gd name="connsiteY0" fmla="*/ 0 h 966610"/>
              <a:gd name="connsiteX1" fmla="*/ 1283856 w 1283856"/>
              <a:gd name="connsiteY1" fmla="*/ 330740 h 966610"/>
              <a:gd name="connsiteX2" fmla="*/ 1273613 w 1283856"/>
              <a:gd name="connsiteY2" fmla="*/ 964696 h 966610"/>
              <a:gd name="connsiteX3" fmla="*/ 9727 w 1283856"/>
              <a:gd name="connsiteY3" fmla="*/ 966610 h 966610"/>
              <a:gd name="connsiteX4" fmla="*/ 0 w 1283856"/>
              <a:gd name="connsiteY4" fmla="*/ 0 h 966610"/>
              <a:gd name="connsiteX0" fmla="*/ 0 w 1304340"/>
              <a:gd name="connsiteY0" fmla="*/ 0 h 966610"/>
              <a:gd name="connsiteX1" fmla="*/ 1283856 w 1304340"/>
              <a:gd name="connsiteY1" fmla="*/ 330740 h 966610"/>
              <a:gd name="connsiteX2" fmla="*/ 1304340 w 1304340"/>
              <a:gd name="connsiteY2" fmla="*/ 964696 h 966610"/>
              <a:gd name="connsiteX3" fmla="*/ 9727 w 1304340"/>
              <a:gd name="connsiteY3" fmla="*/ 966610 h 966610"/>
              <a:gd name="connsiteX4" fmla="*/ 0 w 1304340"/>
              <a:gd name="connsiteY4" fmla="*/ 0 h 966610"/>
              <a:gd name="connsiteX0" fmla="*/ 0 w 1304340"/>
              <a:gd name="connsiteY0" fmla="*/ 0 h 966610"/>
              <a:gd name="connsiteX1" fmla="*/ 1294098 w 1304340"/>
              <a:gd name="connsiteY1" fmla="*/ 55 h 966610"/>
              <a:gd name="connsiteX2" fmla="*/ 1304340 w 1304340"/>
              <a:gd name="connsiteY2" fmla="*/ 964696 h 966610"/>
              <a:gd name="connsiteX3" fmla="*/ 9727 w 1304340"/>
              <a:gd name="connsiteY3" fmla="*/ 966610 h 966610"/>
              <a:gd name="connsiteX4" fmla="*/ 0 w 1304340"/>
              <a:gd name="connsiteY4" fmla="*/ 0 h 966610"/>
              <a:gd name="connsiteX0" fmla="*/ 0 w 1304341"/>
              <a:gd name="connsiteY0" fmla="*/ 0 h 966610"/>
              <a:gd name="connsiteX1" fmla="*/ 1304341 w 1304341"/>
              <a:gd name="connsiteY1" fmla="*/ 55 h 966610"/>
              <a:gd name="connsiteX2" fmla="*/ 1304340 w 1304341"/>
              <a:gd name="connsiteY2" fmla="*/ 964696 h 966610"/>
              <a:gd name="connsiteX3" fmla="*/ 9727 w 1304341"/>
              <a:gd name="connsiteY3" fmla="*/ 966610 h 966610"/>
              <a:gd name="connsiteX4" fmla="*/ 0 w 1304341"/>
              <a:gd name="connsiteY4" fmla="*/ 0 h 96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341" h="966610">
                <a:moveTo>
                  <a:pt x="0" y="0"/>
                </a:moveTo>
                <a:lnTo>
                  <a:pt x="1304341" y="55"/>
                </a:lnTo>
                <a:cubicBezTo>
                  <a:pt x="1304341" y="321602"/>
                  <a:pt x="1304340" y="643149"/>
                  <a:pt x="1304340" y="964696"/>
                </a:cubicBezTo>
                <a:lnTo>
                  <a:pt x="9727" y="966610"/>
                </a:lnTo>
                <a:cubicBezTo>
                  <a:pt x="6485" y="644407"/>
                  <a:pt x="3242" y="322203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Gadugi" panose="020B0502040204020203" pitchFamily="34" charset="0"/>
                <a:ea typeface="Gadugi" panose="020B0502040204020203" pitchFamily="34" charset="0"/>
              </a:rPr>
              <a:t>Attention-based State Encoder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3BD66FF-7A14-4426-8588-5060B55909FE}"/>
              </a:ext>
            </a:extLst>
          </p:cNvPr>
          <p:cNvCxnSpPr>
            <a:cxnSpLocks/>
          </p:cNvCxnSpPr>
          <p:nvPr/>
        </p:nvCxnSpPr>
        <p:spPr>
          <a:xfrm>
            <a:off x="8727697" y="2407681"/>
            <a:ext cx="0" cy="731519"/>
          </a:xfrm>
          <a:prstGeom prst="straightConnector1">
            <a:avLst/>
          </a:prstGeom>
          <a:ln w="28575"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CC3A29C-2012-4AAF-B787-67A0CEDB597D}"/>
              </a:ext>
            </a:extLst>
          </p:cNvPr>
          <p:cNvSpPr/>
          <p:nvPr/>
        </p:nvSpPr>
        <p:spPr>
          <a:xfrm>
            <a:off x="7945393" y="3273732"/>
            <a:ext cx="156460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Gadugi" panose="020B0502040204020203" pitchFamily="34" charset="0"/>
              </a:rPr>
              <a:t>Observation</a:t>
            </a:r>
            <a:endParaRPr lang="zh-CN" altLang="en-US" sz="1600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0B95201-0CB5-4778-9E3F-78C956C446D5}"/>
              </a:ext>
            </a:extLst>
          </p:cNvPr>
          <p:cNvGrpSpPr/>
          <p:nvPr/>
        </p:nvGrpSpPr>
        <p:grpSpPr>
          <a:xfrm>
            <a:off x="4957436" y="4526450"/>
            <a:ext cx="1260943" cy="633982"/>
            <a:chOff x="10183125" y="4586916"/>
            <a:chExt cx="1260943" cy="6339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BE6BB3F-103D-44FA-AA92-EC1779B38AD8}"/>
                </a:ext>
              </a:extLst>
            </p:cNvPr>
            <p:cNvSpPr/>
            <p:nvPr/>
          </p:nvSpPr>
          <p:spPr>
            <a:xfrm>
              <a:off x="10522286" y="4586916"/>
              <a:ext cx="568062" cy="491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458BD98-7EB4-4655-9A58-D9AF09A53A1E}"/>
                </a:ext>
              </a:extLst>
            </p:cNvPr>
            <p:cNvSpPr/>
            <p:nvPr/>
          </p:nvSpPr>
          <p:spPr>
            <a:xfrm>
              <a:off x="11131867" y="4819116"/>
              <a:ext cx="312201" cy="312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9EBDF99-C198-4402-9F69-DEEEE8917D46}"/>
                </a:ext>
              </a:extLst>
            </p:cNvPr>
            <p:cNvSpPr/>
            <p:nvPr/>
          </p:nvSpPr>
          <p:spPr>
            <a:xfrm>
              <a:off x="10183125" y="4819116"/>
              <a:ext cx="312201" cy="312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6">
              <a:extLst>
                <a:ext uri="{FF2B5EF4-FFF2-40B4-BE49-F238E27FC236}">
                  <a16:creationId xmlns:a16="http://schemas.microsoft.com/office/drawing/2014/main" id="{647C9898-7E4F-4CFB-86C1-531EC11E1A77}"/>
                </a:ext>
              </a:extLst>
            </p:cNvPr>
            <p:cNvSpPr/>
            <p:nvPr/>
          </p:nvSpPr>
          <p:spPr>
            <a:xfrm>
              <a:off x="10322561" y="4729536"/>
              <a:ext cx="983550" cy="491362"/>
            </a:xfrm>
            <a:custGeom>
              <a:avLst/>
              <a:gdLst>
                <a:gd name="connsiteX0" fmla="*/ 0 w 1264401"/>
                <a:gd name="connsiteY0" fmla="*/ 0 h 373224"/>
                <a:gd name="connsiteX1" fmla="*/ 1264401 w 1264401"/>
                <a:gd name="connsiteY1" fmla="*/ 0 h 373224"/>
                <a:gd name="connsiteX2" fmla="*/ 1264401 w 1264401"/>
                <a:gd name="connsiteY2" fmla="*/ 373224 h 373224"/>
                <a:gd name="connsiteX3" fmla="*/ 0 w 1264401"/>
                <a:gd name="connsiteY3" fmla="*/ 373224 h 373224"/>
                <a:gd name="connsiteX4" fmla="*/ 0 w 1264401"/>
                <a:gd name="connsiteY4" fmla="*/ 0 h 373224"/>
                <a:gd name="connsiteX0" fmla="*/ 0 w 1283856"/>
                <a:gd name="connsiteY0" fmla="*/ 0 h 703964"/>
                <a:gd name="connsiteX1" fmla="*/ 1283856 w 1283856"/>
                <a:gd name="connsiteY1" fmla="*/ 330740 h 703964"/>
                <a:gd name="connsiteX2" fmla="*/ 1283856 w 1283856"/>
                <a:gd name="connsiteY2" fmla="*/ 703964 h 703964"/>
                <a:gd name="connsiteX3" fmla="*/ 19455 w 1283856"/>
                <a:gd name="connsiteY3" fmla="*/ 703964 h 703964"/>
                <a:gd name="connsiteX4" fmla="*/ 0 w 1283856"/>
                <a:gd name="connsiteY4" fmla="*/ 0 h 703964"/>
                <a:gd name="connsiteX0" fmla="*/ 0 w 1283856"/>
                <a:gd name="connsiteY0" fmla="*/ 0 h 966610"/>
                <a:gd name="connsiteX1" fmla="*/ 1283856 w 1283856"/>
                <a:gd name="connsiteY1" fmla="*/ 330740 h 966610"/>
                <a:gd name="connsiteX2" fmla="*/ 1283856 w 1283856"/>
                <a:gd name="connsiteY2" fmla="*/ 703964 h 966610"/>
                <a:gd name="connsiteX3" fmla="*/ 9727 w 1283856"/>
                <a:gd name="connsiteY3" fmla="*/ 966610 h 966610"/>
                <a:gd name="connsiteX4" fmla="*/ 0 w 1283856"/>
                <a:gd name="connsiteY4" fmla="*/ 0 h 966610"/>
                <a:gd name="connsiteX0" fmla="*/ 0 w 1314583"/>
                <a:gd name="connsiteY0" fmla="*/ 0 h 966610"/>
                <a:gd name="connsiteX1" fmla="*/ 1283856 w 1314583"/>
                <a:gd name="connsiteY1" fmla="*/ 330740 h 966610"/>
                <a:gd name="connsiteX2" fmla="*/ 1314583 w 1314583"/>
                <a:gd name="connsiteY2" fmla="*/ 964696 h 966610"/>
                <a:gd name="connsiteX3" fmla="*/ 9727 w 1314583"/>
                <a:gd name="connsiteY3" fmla="*/ 966610 h 966610"/>
                <a:gd name="connsiteX4" fmla="*/ 0 w 1314583"/>
                <a:gd name="connsiteY4" fmla="*/ 0 h 966610"/>
                <a:gd name="connsiteX0" fmla="*/ 0 w 1283856"/>
                <a:gd name="connsiteY0" fmla="*/ 0 h 966610"/>
                <a:gd name="connsiteX1" fmla="*/ 1283856 w 1283856"/>
                <a:gd name="connsiteY1" fmla="*/ 330740 h 966610"/>
                <a:gd name="connsiteX2" fmla="*/ 1273613 w 1283856"/>
                <a:gd name="connsiteY2" fmla="*/ 964696 h 966610"/>
                <a:gd name="connsiteX3" fmla="*/ 9727 w 1283856"/>
                <a:gd name="connsiteY3" fmla="*/ 966610 h 966610"/>
                <a:gd name="connsiteX4" fmla="*/ 0 w 1283856"/>
                <a:gd name="connsiteY4" fmla="*/ 0 h 966610"/>
                <a:gd name="connsiteX0" fmla="*/ 0 w 1304340"/>
                <a:gd name="connsiteY0" fmla="*/ 0 h 966610"/>
                <a:gd name="connsiteX1" fmla="*/ 1283856 w 1304340"/>
                <a:gd name="connsiteY1" fmla="*/ 330740 h 966610"/>
                <a:gd name="connsiteX2" fmla="*/ 1304340 w 1304340"/>
                <a:gd name="connsiteY2" fmla="*/ 964696 h 966610"/>
                <a:gd name="connsiteX3" fmla="*/ 9727 w 1304340"/>
                <a:gd name="connsiteY3" fmla="*/ 966610 h 966610"/>
                <a:gd name="connsiteX4" fmla="*/ 0 w 1304340"/>
                <a:gd name="connsiteY4" fmla="*/ 0 h 966610"/>
                <a:gd name="connsiteX0" fmla="*/ 0 w 1304340"/>
                <a:gd name="connsiteY0" fmla="*/ 0 h 966610"/>
                <a:gd name="connsiteX1" fmla="*/ 1294098 w 1304340"/>
                <a:gd name="connsiteY1" fmla="*/ 55 h 966610"/>
                <a:gd name="connsiteX2" fmla="*/ 1304340 w 1304340"/>
                <a:gd name="connsiteY2" fmla="*/ 964696 h 966610"/>
                <a:gd name="connsiteX3" fmla="*/ 9727 w 1304340"/>
                <a:gd name="connsiteY3" fmla="*/ 966610 h 966610"/>
                <a:gd name="connsiteX4" fmla="*/ 0 w 1304340"/>
                <a:gd name="connsiteY4" fmla="*/ 0 h 966610"/>
                <a:gd name="connsiteX0" fmla="*/ 0 w 1304341"/>
                <a:gd name="connsiteY0" fmla="*/ 0 h 966610"/>
                <a:gd name="connsiteX1" fmla="*/ 1304341 w 1304341"/>
                <a:gd name="connsiteY1" fmla="*/ 55 h 966610"/>
                <a:gd name="connsiteX2" fmla="*/ 1304340 w 1304341"/>
                <a:gd name="connsiteY2" fmla="*/ 964696 h 966610"/>
                <a:gd name="connsiteX3" fmla="*/ 9727 w 1304341"/>
                <a:gd name="connsiteY3" fmla="*/ 966610 h 966610"/>
                <a:gd name="connsiteX4" fmla="*/ 0 w 1304341"/>
                <a:gd name="connsiteY4" fmla="*/ 0 h 96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341" h="966610">
                  <a:moveTo>
                    <a:pt x="0" y="0"/>
                  </a:moveTo>
                  <a:lnTo>
                    <a:pt x="1304341" y="55"/>
                  </a:lnTo>
                  <a:cubicBezTo>
                    <a:pt x="1304341" y="321602"/>
                    <a:pt x="1304340" y="643149"/>
                    <a:pt x="1304340" y="964696"/>
                  </a:cubicBezTo>
                  <a:lnTo>
                    <a:pt x="9727" y="966610"/>
                  </a:lnTo>
                  <a:cubicBezTo>
                    <a:pt x="6485" y="644407"/>
                    <a:pt x="3242" y="322203"/>
                    <a:pt x="0" y="0"/>
                  </a:cubicBezTo>
                  <a:close/>
                </a:path>
              </a:pathLst>
            </a:custGeom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77B141D-5C9B-446D-923A-C31725651318}"/>
                </a:ext>
              </a:extLst>
            </p:cNvPr>
            <p:cNvSpPr/>
            <p:nvPr/>
          </p:nvSpPr>
          <p:spPr>
            <a:xfrm>
              <a:off x="10986079" y="4858957"/>
              <a:ext cx="216389" cy="2163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C56A52-C500-4032-BB8B-73256D5305DC}"/>
                </a:ext>
              </a:extLst>
            </p:cNvPr>
            <p:cNvSpPr/>
            <p:nvPr/>
          </p:nvSpPr>
          <p:spPr>
            <a:xfrm>
              <a:off x="10458207" y="4858958"/>
              <a:ext cx="216389" cy="2163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041B7DD-014E-41F8-9BF3-D2A6EB57E79E}"/>
              </a:ext>
            </a:extLst>
          </p:cNvPr>
          <p:cNvGrpSpPr/>
          <p:nvPr/>
        </p:nvGrpSpPr>
        <p:grpSpPr>
          <a:xfrm rot="16200000" flipV="1">
            <a:off x="7045451" y="3262278"/>
            <a:ext cx="949195" cy="2415300"/>
            <a:chOff x="6643589" y="2609091"/>
            <a:chExt cx="1539734" cy="6154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88BEA08-C4E2-4B72-BCA3-A2628C3B4DA4}"/>
                </a:ext>
              </a:extLst>
            </p:cNvPr>
            <p:cNvCxnSpPr>
              <a:cxnSpLocks/>
            </p:cNvCxnSpPr>
            <p:nvPr/>
          </p:nvCxnSpPr>
          <p:spPr>
            <a:xfrm>
              <a:off x="6643590" y="2609091"/>
              <a:ext cx="0" cy="6154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7BE71C8-3B1A-4EF8-8FB9-260E64D37D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3589" y="2612936"/>
              <a:ext cx="15397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流程图: 终止 30">
            <a:extLst>
              <a:ext uri="{FF2B5EF4-FFF2-40B4-BE49-F238E27FC236}">
                <a16:creationId xmlns:a16="http://schemas.microsoft.com/office/drawing/2014/main" id="{B4D40197-0263-45EC-AE33-DA62FFEA2F00}"/>
              </a:ext>
            </a:extLst>
          </p:cNvPr>
          <p:cNvSpPr/>
          <p:nvPr/>
        </p:nvSpPr>
        <p:spPr>
          <a:xfrm>
            <a:off x="1527728" y="3226169"/>
            <a:ext cx="1239515" cy="393788"/>
          </a:xfrm>
          <a:prstGeom prst="flowChartTerminator">
            <a:avLst/>
          </a:prstGeom>
          <a:solidFill>
            <a:srgbClr val="98282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Gadugi" panose="020B0502040204020203" pitchFamily="34" charset="0"/>
                <a:ea typeface="Gadugi" panose="020B0502040204020203" pitchFamily="34" charset="0"/>
              </a:rPr>
              <a:t>Action</a:t>
            </a:r>
            <a:endParaRPr lang="zh-CN" altLang="en-US" sz="1600" dirty="0">
              <a:latin typeface="Gadugi" panose="020B0502040204020203" pitchFamily="34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D7CFDBC-C447-454A-826C-E48E35EFE2BF}"/>
              </a:ext>
            </a:extLst>
          </p:cNvPr>
          <p:cNvGrpSpPr/>
          <p:nvPr/>
        </p:nvGrpSpPr>
        <p:grpSpPr>
          <a:xfrm flipV="1">
            <a:off x="2132163" y="3738624"/>
            <a:ext cx="2684599" cy="1205899"/>
            <a:chOff x="6643589" y="2609091"/>
            <a:chExt cx="1539734" cy="6154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97FB2CE-CDF0-4A1B-8D05-2F301624CBC9}"/>
                </a:ext>
              </a:extLst>
            </p:cNvPr>
            <p:cNvCxnSpPr>
              <a:cxnSpLocks/>
            </p:cNvCxnSpPr>
            <p:nvPr/>
          </p:nvCxnSpPr>
          <p:spPr>
            <a:xfrm>
              <a:off x="6643590" y="2609091"/>
              <a:ext cx="0" cy="6154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CCF78E9-8D7F-48BB-9632-A5914684A8CB}"/>
                </a:ext>
              </a:extLst>
            </p:cNvPr>
            <p:cNvCxnSpPr>
              <a:cxnSpLocks/>
            </p:cNvCxnSpPr>
            <p:nvPr/>
          </p:nvCxnSpPr>
          <p:spPr>
            <a:xfrm>
              <a:off x="6643589" y="2612936"/>
              <a:ext cx="15397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554CDD8-6C5B-4A30-8D4D-6415D011B3A9}"/>
              </a:ext>
            </a:extLst>
          </p:cNvPr>
          <p:cNvGrpSpPr/>
          <p:nvPr/>
        </p:nvGrpSpPr>
        <p:grpSpPr>
          <a:xfrm rot="5400000" flipV="1">
            <a:off x="2223207" y="1818533"/>
            <a:ext cx="1229628" cy="1411710"/>
            <a:chOff x="6643589" y="2609091"/>
            <a:chExt cx="1539734" cy="6154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EB49534-1CE5-4ED7-AFA0-1B9F81059F3C}"/>
                </a:ext>
              </a:extLst>
            </p:cNvPr>
            <p:cNvCxnSpPr>
              <a:cxnSpLocks/>
            </p:cNvCxnSpPr>
            <p:nvPr/>
          </p:nvCxnSpPr>
          <p:spPr>
            <a:xfrm>
              <a:off x="6643590" y="2609091"/>
              <a:ext cx="0" cy="6154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6ADF01C-8C0C-476F-91C8-ECD90C714BA6}"/>
                </a:ext>
              </a:extLst>
            </p:cNvPr>
            <p:cNvCxnSpPr>
              <a:cxnSpLocks/>
            </p:cNvCxnSpPr>
            <p:nvPr/>
          </p:nvCxnSpPr>
          <p:spPr>
            <a:xfrm>
              <a:off x="6643589" y="2612936"/>
              <a:ext cx="15397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D775AF1B-1958-4214-9BAA-19A3C6676F23}"/>
              </a:ext>
            </a:extLst>
          </p:cNvPr>
          <p:cNvSpPr/>
          <p:nvPr/>
        </p:nvSpPr>
        <p:spPr>
          <a:xfrm>
            <a:off x="2464751" y="1517091"/>
            <a:ext cx="817981" cy="33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Gadugi" panose="020B0502040204020203" pitchFamily="34" charset="0"/>
              </a:rPr>
              <a:t>modify</a:t>
            </a:r>
            <a:endParaRPr lang="zh-CN" altLang="en-US" sz="1600" dirty="0"/>
          </a:p>
        </p:txBody>
      </p:sp>
      <p:sp>
        <p:nvSpPr>
          <p:cNvPr id="41" name="弧形 40">
            <a:extLst>
              <a:ext uri="{FF2B5EF4-FFF2-40B4-BE49-F238E27FC236}">
                <a16:creationId xmlns:a16="http://schemas.microsoft.com/office/drawing/2014/main" id="{5990498D-CC63-4880-8960-AD37247AD3A0}"/>
              </a:ext>
            </a:extLst>
          </p:cNvPr>
          <p:cNvSpPr/>
          <p:nvPr/>
        </p:nvSpPr>
        <p:spPr>
          <a:xfrm rot="2695509">
            <a:off x="4776829" y="1059891"/>
            <a:ext cx="914400" cy="914400"/>
          </a:xfrm>
          <a:prstGeom prst="arc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1528DC-1CF8-4B99-9C01-3989B44F7ED3}"/>
              </a:ext>
            </a:extLst>
          </p:cNvPr>
          <p:cNvSpPr/>
          <p:nvPr/>
        </p:nvSpPr>
        <p:spPr>
          <a:xfrm>
            <a:off x="3591271" y="844551"/>
            <a:ext cx="1872383" cy="214094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47D9C6E-F968-4A7D-B0F6-CA726BF1A750}"/>
              </a:ext>
            </a:extLst>
          </p:cNvPr>
          <p:cNvGrpSpPr/>
          <p:nvPr/>
        </p:nvGrpSpPr>
        <p:grpSpPr>
          <a:xfrm>
            <a:off x="5174219" y="438329"/>
            <a:ext cx="2603852" cy="1487838"/>
            <a:chOff x="5466267" y="438329"/>
            <a:chExt cx="2311803" cy="1487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B19E63A-CBD1-481C-9B24-4BCA46D0ACF1}"/>
                </a:ext>
              </a:extLst>
            </p:cNvPr>
            <p:cNvGrpSpPr/>
            <p:nvPr/>
          </p:nvGrpSpPr>
          <p:grpSpPr>
            <a:xfrm rot="16200000">
              <a:off x="5884300" y="32398"/>
              <a:ext cx="1475737" cy="2311802"/>
              <a:chOff x="6630333" y="-1932050"/>
              <a:chExt cx="1540363" cy="515656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66C47519-3E94-498B-AF83-947E400DC4E1}"/>
                  </a:ext>
                </a:extLst>
              </p:cNvPr>
              <p:cNvGrpSpPr/>
              <p:nvPr/>
            </p:nvGrpSpPr>
            <p:grpSpPr>
              <a:xfrm>
                <a:off x="6643595" y="-1932050"/>
                <a:ext cx="1527101" cy="5156560"/>
                <a:chOff x="8023138" y="-2075149"/>
                <a:chExt cx="2122976" cy="5399585"/>
              </a:xfrm>
            </p:grpSpPr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1C64BDE9-B0F2-44C3-B9CB-D383FE28F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821456" y="3122754"/>
                  <a:ext cx="403364" cy="0"/>
                </a:xfrm>
                <a:prstGeom prst="straightConnector1">
                  <a:avLst/>
                </a:prstGeom>
                <a:ln w="28575">
                  <a:tailEnd type="triangle" w="lg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1F35D8FA-565C-45C6-96B3-86085F47ED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638754" y="426079"/>
                  <a:ext cx="5008587" cy="61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A968D058-EA63-4F71-A52B-98201236E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333" y="2829244"/>
                <a:ext cx="15397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9BAD720-16E6-4855-86A6-5DFEFCFA4D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6267" y="438329"/>
              <a:ext cx="0" cy="4062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0932B84A-89A4-4BEC-8BA1-BBD65FC354DE}"/>
              </a:ext>
            </a:extLst>
          </p:cNvPr>
          <p:cNvSpPr/>
          <p:nvPr/>
        </p:nvSpPr>
        <p:spPr>
          <a:xfrm>
            <a:off x="6154624" y="1259840"/>
            <a:ext cx="1211558" cy="586646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Gadugi" panose="020B0502040204020203" pitchFamily="34" charset="0"/>
              </a:rPr>
              <a:t>Compiler / Interpreter</a:t>
            </a:r>
            <a:endParaRPr lang="zh-CN" altLang="en-US" sz="1600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2FBA743-46A6-42B8-BF96-EAA4BB170D69}"/>
              </a:ext>
            </a:extLst>
          </p:cNvPr>
          <p:cNvCxnSpPr>
            <a:cxnSpLocks/>
          </p:cNvCxnSpPr>
          <p:nvPr/>
        </p:nvCxnSpPr>
        <p:spPr>
          <a:xfrm>
            <a:off x="5788883" y="1553164"/>
            <a:ext cx="298189" cy="2"/>
          </a:xfrm>
          <a:prstGeom prst="straightConnector1">
            <a:avLst/>
          </a:prstGeom>
          <a:ln w="28575"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7245CB8-1CCA-423F-B88E-043C622C438D}"/>
              </a:ext>
            </a:extLst>
          </p:cNvPr>
          <p:cNvGrpSpPr/>
          <p:nvPr/>
        </p:nvGrpSpPr>
        <p:grpSpPr>
          <a:xfrm rot="16200000" flipV="1">
            <a:off x="5832281" y="1649726"/>
            <a:ext cx="650210" cy="1211557"/>
            <a:chOff x="6643589" y="2609091"/>
            <a:chExt cx="1539734" cy="6154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28FF533-7F29-475A-A5B6-64EE1B059745}"/>
                </a:ext>
              </a:extLst>
            </p:cNvPr>
            <p:cNvCxnSpPr>
              <a:cxnSpLocks/>
            </p:cNvCxnSpPr>
            <p:nvPr/>
          </p:nvCxnSpPr>
          <p:spPr>
            <a:xfrm>
              <a:off x="6643590" y="2609091"/>
              <a:ext cx="0" cy="6154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93C717D-2008-4508-8992-77B5DD9C29EE}"/>
                </a:ext>
              </a:extLst>
            </p:cNvPr>
            <p:cNvCxnSpPr>
              <a:cxnSpLocks/>
            </p:cNvCxnSpPr>
            <p:nvPr/>
          </p:nvCxnSpPr>
          <p:spPr>
            <a:xfrm>
              <a:off x="6643589" y="2612936"/>
              <a:ext cx="15397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5CD1788A-AD22-4F71-A9E6-A2711DFFC02E}"/>
              </a:ext>
            </a:extLst>
          </p:cNvPr>
          <p:cNvSpPr/>
          <p:nvPr/>
        </p:nvSpPr>
        <p:spPr>
          <a:xfrm>
            <a:off x="5098052" y="5304836"/>
            <a:ext cx="729687" cy="33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Gadugi" panose="020B0502040204020203" pitchFamily="34" charset="0"/>
              </a:rPr>
              <a:t>Agent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109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77</Words>
  <Application>Microsoft Office PowerPoint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Gadugi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</cp:revision>
  <dcterms:created xsi:type="dcterms:W3CDTF">2022-06-17T01:28:31Z</dcterms:created>
  <dcterms:modified xsi:type="dcterms:W3CDTF">2022-06-17T08:50:14Z</dcterms:modified>
</cp:coreProperties>
</file>