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1011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8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8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0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33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0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4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6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9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6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23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02309-B24A-2015-CDF9-C944A8CFD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/>
              <a:t>GuRU99 Insurance </a:t>
            </a:r>
            <a:r>
              <a:rPr lang="en-US" dirty="0" err="1"/>
              <a:t>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A6537-C132-178B-971A-FC2313D22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EB38B80C-6F75-04D2-8A0B-A9599E3042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311" r="45249" b="1"/>
          <a:stretch>
            <a:fillRect/>
          </a:stretch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41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71C7-2507-5F15-DB17-E1CA9304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BB25-6D0F-7FF2-BA80-A1E3C265C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900" y="3426543"/>
            <a:ext cx="9755648" cy="14834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Region – UK </a:t>
            </a:r>
          </a:p>
          <a:p>
            <a:pPr marL="0" indent="0">
              <a:buNone/>
            </a:pPr>
            <a:r>
              <a:rPr lang="en-US" dirty="0"/>
              <a:t>The software must meet UK standards.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1AE995-7ACC-2481-E750-05CE29A04345}"/>
              </a:ext>
            </a:extLst>
          </p:cNvPr>
          <p:cNvSpPr txBox="1">
            <a:spLocks/>
          </p:cNvSpPr>
          <p:nvPr/>
        </p:nvSpPr>
        <p:spPr>
          <a:xfrm>
            <a:off x="1231900" y="1943101"/>
            <a:ext cx="9755648" cy="148344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/>
              <a:t>The Guru99 Insurance project aims to provide insurance agents with facility to generate and store Insurance Quotes for Cars. Over a period of time , new and new functionalities will be added to the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8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5D0C-CF18-9187-959C-4FFD5B13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REQUIREMENTS SPECIFICATION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EC113-8C11-C5E5-5B4A-F583886A4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Guru99 Insurance Site has following modules</a:t>
            </a:r>
          </a:p>
          <a:p>
            <a:pPr fontAlgn="base"/>
            <a:r>
              <a:rPr lang="en-US" dirty="0"/>
              <a:t>Broker Registration</a:t>
            </a:r>
          </a:p>
          <a:p>
            <a:pPr fontAlgn="base"/>
            <a:r>
              <a:rPr lang="en-US" dirty="0"/>
              <a:t>Request Quotation</a:t>
            </a:r>
          </a:p>
          <a:p>
            <a:pPr fontAlgn="base"/>
            <a:r>
              <a:rPr lang="en-US" dirty="0"/>
              <a:t>Retrieve Quotation</a:t>
            </a:r>
          </a:p>
          <a:p>
            <a:pPr fontAlgn="base"/>
            <a:r>
              <a:rPr lang="en-US" dirty="0"/>
              <a:t>Edit Profile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FBDC-49A1-2A82-02B8-AF16A7CD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BROKER REGISTRATION</a:t>
            </a:r>
          </a:p>
        </p:txBody>
      </p:sp>
      <p:pic>
        <p:nvPicPr>
          <p:cNvPr id="5" name="Content Placeholder 4" descr="A person and person in a car&#10;&#10;AI-generated content may be incorrect.">
            <a:extLst>
              <a:ext uri="{FF2B5EF4-FFF2-40B4-BE49-F238E27FC236}">
                <a16:creationId xmlns:a16="http://schemas.microsoft.com/office/drawing/2014/main" id="{50EA3430-E59E-D4E2-AD9F-A13FEEAB7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512" y="1790700"/>
            <a:ext cx="6588625" cy="3978275"/>
          </a:xfrm>
        </p:spPr>
      </p:pic>
    </p:spTree>
    <p:extLst>
      <p:ext uri="{BB962C8B-B14F-4D97-AF65-F5344CB8AC3E}">
        <p14:creationId xmlns:p14="http://schemas.microsoft.com/office/powerpoint/2010/main" val="55944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BB15-B9BC-4135-7084-1B7D2B3B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BROKER REGISTRATION</a:t>
            </a:r>
          </a:p>
        </p:txBody>
      </p:sp>
      <p:pic>
        <p:nvPicPr>
          <p:cNvPr id="5" name="Content Placeholder 4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47812773-E178-E116-9A00-9B499ADAB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026" y="1790700"/>
            <a:ext cx="5781597" cy="3978275"/>
          </a:xfrm>
        </p:spPr>
      </p:pic>
    </p:spTree>
    <p:extLst>
      <p:ext uri="{BB962C8B-B14F-4D97-AF65-F5344CB8AC3E}">
        <p14:creationId xmlns:p14="http://schemas.microsoft.com/office/powerpoint/2010/main" val="311888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7FB7-8AD8-D3DD-2B84-16FF9696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QUOTATION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5A7C-F9E4-2760-27FA-62ECBD44F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1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541B-015B-7429-5459-E7E435EC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QUOTATION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6A676-BE6C-FA55-BC41-7F6FC6A3E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2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7EB1-3175-D020-D697-8F1C1E71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EC527-9458-2C3C-7709-5DF65FE65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52992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79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 Light</vt:lpstr>
      <vt:lpstr>Rockwell Nova Light</vt:lpstr>
      <vt:lpstr>Wingdings</vt:lpstr>
      <vt:lpstr>LeafVTI</vt:lpstr>
      <vt:lpstr>GuRU99 Insurance PRoject</vt:lpstr>
      <vt:lpstr>IntrODUCTION</vt:lpstr>
      <vt:lpstr>Software REQUIREMENTS SPECIFICATION </vt:lpstr>
      <vt:lpstr>BROKER REGISTRATION</vt:lpstr>
      <vt:lpstr>BROKER REGISTRATION</vt:lpstr>
      <vt:lpstr>RETRIEVE QUOTATION</vt:lpstr>
      <vt:lpstr>REQUEST QUOTATION</vt:lpstr>
      <vt:lpstr>EDIT PROFILE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Ricardo C. Ayala</dc:creator>
  <cp:lastModifiedBy>Jose Ricardo C. Ayala</cp:lastModifiedBy>
  <cp:revision>1</cp:revision>
  <dcterms:created xsi:type="dcterms:W3CDTF">2025-07-03T00:54:24Z</dcterms:created>
  <dcterms:modified xsi:type="dcterms:W3CDTF">2025-07-03T01:01:43Z</dcterms:modified>
</cp:coreProperties>
</file>