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9"/>
  </p:normalViewPr>
  <p:slideViewPr>
    <p:cSldViewPr snapToGrid="0" snapToObjects="1">
      <p:cViewPr>
        <p:scale>
          <a:sx n="98" d="100"/>
          <a:sy n="98" d="100"/>
        </p:scale>
        <p:origin x="135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AC19-8018-9D41-9748-B4C358EDD828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03D0-26FA-454A-850F-483CE8844E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756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03D0-26FA-454A-850F-483CE8844E2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158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F03D0-26FA-454A-850F-483CE8844E2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025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E968-DC8D-BA47-ACE4-6DE7E2BE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0A2C-C777-B84A-A0A5-D3A6AB36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B19-17E0-7044-A2E7-07A461E8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A5-0F3C-964B-A572-799DEF4D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C1E85-0113-BC4F-B4C5-DF4121B3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948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C0A9-6E46-B04B-A232-B28B0664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6BE8D-531E-8F4E-ADB7-00BAECFC4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B5A2-B0B2-6E46-B9C3-8AC61F9B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8E30-2592-6241-BAC3-1F9855AE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A645-E0C4-644E-87A1-CD9EFC9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99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1C84E-9813-3342-9283-1EE5AD8E6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EA4ED-9CA6-2145-B619-216D2315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BB85-4ADE-BE43-BC26-FBE29569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B843-3E6E-A44B-8C0F-CB45C0F2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E63B-7216-6F41-96FC-E370D675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583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1DC6-9089-6E4B-994B-80FB2B9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356F-5849-4444-8FCD-CA8276F7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9AE6-98A8-7049-A59D-FBED3D08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047F-2FB7-0A4E-9A57-D2572D87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8431-1B7E-A747-A01C-1AB8BE72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0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0F5-B021-1A42-B673-C06B1673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843DD-BB88-5944-9273-19E0F42A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D46F-5808-4442-B7B2-C691EDC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B8F8-AB62-AA4E-A8C2-18054D6C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3E9B-74D1-684F-A938-6D5001A9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207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FE6C-A1FE-6D4E-B2C4-C2236499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32C5-3DBF-BA49-959B-E25A516ED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C1FF-D609-1145-ACBD-24B45CCA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25E3-0F77-174D-A40C-7DD9AAAF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7D32-389D-EB49-8402-B19A8499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21635-8544-EA49-977D-A6FB8F29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003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3D34-DFDD-4C44-9810-F87783EA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DA86D-7DC0-DE4C-9F94-CA379552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4BCD8-77CE-194C-9286-DF9CD0F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F62BC-C71A-4D45-97D7-D5B535CC2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83464-ECE3-4E4D-AA40-D9976F4B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61914-FB65-E84E-886A-7169D5A0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9EBC5-3CE6-5941-97DD-8F84145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67C0A-25CC-8F40-9BE8-229D23D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66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C719-1D06-9E47-8779-68934880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D05A5-A05E-9F4D-8C2F-640FB15D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54244-C888-6440-9F23-6A763520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8A197-7EAE-D045-8354-87FA152C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8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0E012-E92E-544C-99AB-EDEA025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BEC50-2B67-5546-9F38-1DB4FEDA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82766-6C2B-9744-8B39-08C8263A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489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E008-AA4B-7B4B-AE3F-2A460462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8B20-4B85-C54F-9EE2-53F1CE9A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EA60-E6D0-5749-B92E-49C52F897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FB012-AE3A-194E-9C6E-D789D4E4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CD8A-66BF-474F-B831-51CE837D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B66E1-4D01-CA48-86A7-79C5741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44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AAE7-B10D-6646-A413-2BD7B763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1B31A-346F-594E-8A5F-D1DEEF50E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2DA8-C9D6-8F47-AF8D-0D1E09BB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9545-614B-6345-8AC2-94D86066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820A-1938-3C45-82B7-A7211319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6BC6E-FC83-C047-B63E-82A11857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26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E613F-B3F0-5940-BB5F-0D6E2419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2589-147A-D842-A257-C4CCE5FD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04FE-5672-BD47-B681-DFEFD6A8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ACD1-9AE9-134B-8B97-5FCE295C5E74}" type="datetimeFigureOut">
              <a:rPr lang="en-CN" smtClean="0"/>
              <a:t>2022/2/26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94BA-B36F-0A49-8524-26123E058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D343-2AA9-3D49-A3B6-CF91B2782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D36D-2877-B54D-A1DB-2918D2E305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99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190392-0787-7D42-8E1F-DE05FA00E432}"/>
              </a:ext>
            </a:extLst>
          </p:cNvPr>
          <p:cNvGrpSpPr/>
          <p:nvPr/>
        </p:nvGrpSpPr>
        <p:grpSpPr>
          <a:xfrm>
            <a:off x="2813538" y="1238799"/>
            <a:ext cx="5553201" cy="4257649"/>
            <a:chOff x="1627832" y="863110"/>
            <a:chExt cx="5553201" cy="425764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BB23CC-414A-9448-80B4-9DBC135DE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500" y="1032387"/>
              <a:ext cx="0" cy="40883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E7BD5B-65EF-294E-B8C4-FCB6A3D1856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832" y="3145133"/>
              <a:ext cx="54292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3E5B1-D27C-4C42-AF8E-2EA802D6DCC1}"/>
                </a:ext>
              </a:extLst>
            </p:cNvPr>
            <p:cNvSpPr txBox="1"/>
            <p:nvPr/>
          </p:nvSpPr>
          <p:spPr>
            <a:xfrm>
              <a:off x="6933173" y="3119363"/>
              <a:ext cx="247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B9748A-3C97-B54E-B3A8-8D295999F7CD}"/>
                </a:ext>
              </a:extLst>
            </p:cNvPr>
            <p:cNvSpPr txBox="1"/>
            <p:nvPr/>
          </p:nvSpPr>
          <p:spPr>
            <a:xfrm>
              <a:off x="4012640" y="863110"/>
              <a:ext cx="247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F46B5DB-5794-E443-821A-2654F5E0B84E}"/>
              </a:ext>
            </a:extLst>
          </p:cNvPr>
          <p:cNvSpPr/>
          <p:nvPr/>
        </p:nvSpPr>
        <p:spPr>
          <a:xfrm>
            <a:off x="4177603" y="2252219"/>
            <a:ext cx="2537206" cy="2537206"/>
          </a:xfrm>
          <a:prstGeom prst="ellips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F9E90F-F68D-8847-A447-E954CF0F2CF0}"/>
              </a:ext>
            </a:extLst>
          </p:cNvPr>
          <p:cNvCxnSpPr>
            <a:cxnSpLocks/>
          </p:cNvCxnSpPr>
          <p:nvPr/>
        </p:nvCxnSpPr>
        <p:spPr>
          <a:xfrm flipH="1">
            <a:off x="4408879" y="3520822"/>
            <a:ext cx="1037327" cy="72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D6929D-84CD-7F42-8463-E75CA7C1E5F6}"/>
              </a:ext>
            </a:extLst>
          </p:cNvPr>
          <p:cNvSpPr txBox="1"/>
          <p:nvPr/>
        </p:nvSpPr>
        <p:spPr>
          <a:xfrm>
            <a:off x="4777941" y="3461767"/>
            <a:ext cx="48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40°</a:t>
            </a: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9B751-7A48-F04F-B3DB-3A2B1DAC06B9}"/>
              </a:ext>
            </a:extLst>
          </p:cNvPr>
          <p:cNvSpPr txBox="1"/>
          <p:nvPr/>
        </p:nvSpPr>
        <p:spPr>
          <a:xfrm>
            <a:off x="6250075" y="3421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ACBC201-642E-044A-B1DA-6B5C2F121D9E}"/>
              </a:ext>
            </a:extLst>
          </p:cNvPr>
          <p:cNvSpPr/>
          <p:nvPr/>
        </p:nvSpPr>
        <p:spPr>
          <a:xfrm rot="13083861">
            <a:off x="5198346" y="3421464"/>
            <a:ext cx="262262" cy="262262"/>
          </a:xfrm>
          <a:prstGeom prst="arc">
            <a:avLst>
              <a:gd name="adj1" fmla="val 16200000"/>
              <a:gd name="adj2" fmla="val 1967700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38F7117-3F19-DD46-9F2F-8828C7ED5E24}"/>
              </a:ext>
            </a:extLst>
          </p:cNvPr>
          <p:cNvSpPr/>
          <p:nvPr/>
        </p:nvSpPr>
        <p:spPr>
          <a:xfrm rot="12804893">
            <a:off x="5295841" y="3291213"/>
            <a:ext cx="322099" cy="322099"/>
          </a:xfrm>
          <a:prstGeom prst="arc">
            <a:avLst>
              <a:gd name="adj1" fmla="val 16200000"/>
              <a:gd name="adj2" fmla="val 1048725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0EFD8-CC40-AD48-BF86-6D48E69B7709}"/>
              </a:ext>
            </a:extLst>
          </p:cNvPr>
          <p:cNvSpPr txBox="1"/>
          <p:nvPr/>
        </p:nvSpPr>
        <p:spPr>
          <a:xfrm>
            <a:off x="5444330" y="3024096"/>
            <a:ext cx="602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220°</a:t>
            </a:r>
            <a:endParaRPr lang="en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0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CCB90-6427-1E48-B6D6-7760B4ED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374" y="2021235"/>
            <a:ext cx="7292738" cy="27051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AB6534-30F0-CA4D-8A19-81D86A9B40BC}"/>
              </a:ext>
            </a:extLst>
          </p:cNvPr>
          <p:cNvCxnSpPr>
            <a:cxnSpLocks/>
          </p:cNvCxnSpPr>
          <p:nvPr/>
        </p:nvCxnSpPr>
        <p:spPr>
          <a:xfrm>
            <a:off x="3452649" y="2695904"/>
            <a:ext cx="0" cy="6542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4ABE9A-6ACD-B04E-8237-F4CE7E0BB09D}"/>
              </a:ext>
            </a:extLst>
          </p:cNvPr>
          <p:cNvSpPr txBox="1"/>
          <p:nvPr/>
        </p:nvSpPr>
        <p:spPr>
          <a:xfrm>
            <a:off x="3440670" y="2838371"/>
            <a:ext cx="129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A6A4A-61FC-1E44-B56B-2FC521785004}"/>
              </a:ext>
            </a:extLst>
          </p:cNvPr>
          <p:cNvSpPr txBox="1"/>
          <p:nvPr/>
        </p:nvSpPr>
        <p:spPr>
          <a:xfrm>
            <a:off x="3222582" y="3272211"/>
            <a:ext cx="4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π/2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21418-6FF6-524C-B8F1-8DC09B8AB4B1}"/>
              </a:ext>
            </a:extLst>
          </p:cNvPr>
          <p:cNvSpPr txBox="1"/>
          <p:nvPr/>
        </p:nvSpPr>
        <p:spPr>
          <a:xfrm>
            <a:off x="4232736" y="3268688"/>
            <a:ext cx="2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7F837-B712-4A4F-88FA-6C054458D8F8}"/>
              </a:ext>
            </a:extLst>
          </p:cNvPr>
          <p:cNvSpPr txBox="1"/>
          <p:nvPr/>
        </p:nvSpPr>
        <p:spPr>
          <a:xfrm>
            <a:off x="5264812" y="3023037"/>
            <a:ext cx="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2π/3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8966D1-3C3D-3047-8533-397171263EB4}"/>
              </a:ext>
            </a:extLst>
          </p:cNvPr>
          <p:cNvCxnSpPr>
            <a:cxnSpLocks/>
          </p:cNvCxnSpPr>
          <p:nvPr/>
        </p:nvCxnSpPr>
        <p:spPr>
          <a:xfrm>
            <a:off x="5528441" y="3350172"/>
            <a:ext cx="0" cy="6463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FD7895-9AB0-E847-A341-AF1FDFBB80B1}"/>
              </a:ext>
            </a:extLst>
          </p:cNvPr>
          <p:cNvSpPr txBox="1"/>
          <p:nvPr/>
        </p:nvSpPr>
        <p:spPr>
          <a:xfrm>
            <a:off x="6430017" y="3268688"/>
            <a:ext cx="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2π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2EA60-01FE-9A43-94EC-4F9039619F20}"/>
              </a:ext>
            </a:extLst>
          </p:cNvPr>
          <p:cNvCxnSpPr>
            <a:cxnSpLocks/>
          </p:cNvCxnSpPr>
          <p:nvPr/>
        </p:nvCxnSpPr>
        <p:spPr>
          <a:xfrm flipV="1">
            <a:off x="2420008" y="2672196"/>
            <a:ext cx="5139558" cy="132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3D13B3-5ADA-424C-99F6-D185C875B808}"/>
              </a:ext>
            </a:extLst>
          </p:cNvPr>
          <p:cNvSpPr txBox="1"/>
          <p:nvPr/>
        </p:nvSpPr>
        <p:spPr>
          <a:xfrm>
            <a:off x="5139872" y="2377694"/>
            <a:ext cx="86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E96B51-C0D4-8F48-8B46-34496564C4F3}"/>
              </a:ext>
            </a:extLst>
          </p:cNvPr>
          <p:cNvCxnSpPr>
            <a:cxnSpLocks/>
          </p:cNvCxnSpPr>
          <p:nvPr/>
        </p:nvCxnSpPr>
        <p:spPr>
          <a:xfrm>
            <a:off x="2420008" y="3988861"/>
            <a:ext cx="3108433" cy="246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53D19-B6FA-794F-A7C3-711E15B4BD5C}"/>
              </a:ext>
            </a:extLst>
          </p:cNvPr>
          <p:cNvCxnSpPr>
            <a:cxnSpLocks/>
          </p:cNvCxnSpPr>
          <p:nvPr/>
        </p:nvCxnSpPr>
        <p:spPr>
          <a:xfrm flipV="1">
            <a:off x="338960" y="3334949"/>
            <a:ext cx="7472288" cy="2205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AA567F-A5B7-7F41-9166-E23DD684D6F2}"/>
              </a:ext>
            </a:extLst>
          </p:cNvPr>
          <p:cNvSpPr txBox="1"/>
          <p:nvPr/>
        </p:nvSpPr>
        <p:spPr>
          <a:xfrm>
            <a:off x="7811248" y="2873284"/>
            <a:ext cx="1465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line /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411376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632B1-5235-F840-8BF5-1D6F06C46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8554" y="1825625"/>
            <a:ext cx="8874892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28E775-5BD3-B344-A441-A9914EF6FA4D}"/>
              </a:ext>
            </a:extLst>
          </p:cNvPr>
          <p:cNvCxnSpPr/>
          <p:nvPr/>
        </p:nvCxnSpPr>
        <p:spPr>
          <a:xfrm>
            <a:off x="3448595" y="1627915"/>
            <a:ext cx="0" cy="46535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9D8DD9-9368-9841-9CAC-9B0BB13E895D}"/>
              </a:ext>
            </a:extLst>
          </p:cNvPr>
          <p:cNvCxnSpPr/>
          <p:nvPr/>
        </p:nvCxnSpPr>
        <p:spPr>
          <a:xfrm>
            <a:off x="1615012" y="1627915"/>
            <a:ext cx="0" cy="46535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0A6BA2-E295-3149-8F5A-E87AE38525ED}"/>
              </a:ext>
            </a:extLst>
          </p:cNvPr>
          <p:cNvCxnSpPr/>
          <p:nvPr/>
        </p:nvCxnSpPr>
        <p:spPr>
          <a:xfrm>
            <a:off x="5372760" y="1627915"/>
            <a:ext cx="0" cy="46535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B6B014-235C-EF48-AC5F-25A43977CFF8}"/>
              </a:ext>
            </a:extLst>
          </p:cNvPr>
          <p:cNvCxnSpPr/>
          <p:nvPr/>
        </p:nvCxnSpPr>
        <p:spPr>
          <a:xfrm>
            <a:off x="7279937" y="1627915"/>
            <a:ext cx="0" cy="46535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E1507-B711-9247-90CE-714AF861B946}"/>
              </a:ext>
            </a:extLst>
          </p:cNvPr>
          <p:cNvCxnSpPr/>
          <p:nvPr/>
        </p:nvCxnSpPr>
        <p:spPr>
          <a:xfrm>
            <a:off x="9156634" y="1627915"/>
            <a:ext cx="0" cy="46535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5669AF-5DB4-9543-B644-1F9FD882105A}"/>
              </a:ext>
            </a:extLst>
          </p:cNvPr>
          <p:cNvSpPr txBox="1"/>
          <p:nvPr/>
        </p:nvSpPr>
        <p:spPr>
          <a:xfrm>
            <a:off x="3448595" y="1258583"/>
            <a:ext cx="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π/2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F947B-EBCD-CB4C-9A0C-2AC0F5CE3AB4}"/>
              </a:ext>
            </a:extLst>
          </p:cNvPr>
          <p:cNvSpPr txBox="1"/>
          <p:nvPr/>
        </p:nvSpPr>
        <p:spPr>
          <a:xfrm>
            <a:off x="1366389" y="1264918"/>
            <a:ext cx="8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3π/2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E347C-962C-A643-B7D3-063614BEB7FC}"/>
              </a:ext>
            </a:extLst>
          </p:cNvPr>
          <p:cNvSpPr txBox="1"/>
          <p:nvPr/>
        </p:nvSpPr>
        <p:spPr>
          <a:xfrm>
            <a:off x="2340901" y="3954691"/>
            <a:ext cx="47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B5F8C-1D10-BF4A-A1CF-1D46DE6C4279}"/>
              </a:ext>
            </a:extLst>
          </p:cNvPr>
          <p:cNvSpPr txBox="1"/>
          <p:nvPr/>
        </p:nvSpPr>
        <p:spPr>
          <a:xfrm>
            <a:off x="5372760" y="1258583"/>
            <a:ext cx="5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7351E-6050-0949-A0AD-2DB3F4E364EE}"/>
              </a:ext>
            </a:extLst>
          </p:cNvPr>
          <p:cNvSpPr txBox="1"/>
          <p:nvPr/>
        </p:nvSpPr>
        <p:spPr>
          <a:xfrm>
            <a:off x="7089205" y="1258583"/>
            <a:ext cx="6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3π/2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EF76E2-9E57-1845-8170-6BAB3923FD94}"/>
              </a:ext>
            </a:extLst>
          </p:cNvPr>
          <p:cNvSpPr txBox="1"/>
          <p:nvPr/>
        </p:nvSpPr>
        <p:spPr>
          <a:xfrm>
            <a:off x="8960251" y="1218295"/>
            <a:ext cx="6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5π/2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DB70E-8F40-5642-A36A-305075DE56FD}"/>
              </a:ext>
            </a:extLst>
          </p:cNvPr>
          <p:cNvSpPr txBox="1"/>
          <p:nvPr/>
        </p:nvSpPr>
        <p:spPr>
          <a:xfrm>
            <a:off x="6288099" y="3954691"/>
            <a:ext cx="3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7F1AF-B417-CE42-896F-23538EC644DC}"/>
              </a:ext>
            </a:extLst>
          </p:cNvPr>
          <p:cNvSpPr txBox="1"/>
          <p:nvPr/>
        </p:nvSpPr>
        <p:spPr>
          <a:xfrm>
            <a:off x="8195274" y="3954691"/>
            <a:ext cx="4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DD597-0C2E-A34F-A5EE-67E9D6AEFCFE}"/>
              </a:ext>
            </a:extLst>
          </p:cNvPr>
          <p:cNvSpPr txBox="1"/>
          <p:nvPr/>
        </p:nvSpPr>
        <p:spPr>
          <a:xfrm>
            <a:off x="10019720" y="4001294"/>
            <a:ext cx="4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3π</a:t>
            </a:r>
          </a:p>
        </p:txBody>
      </p:sp>
    </p:spTree>
    <p:extLst>
      <p:ext uri="{BB962C8B-B14F-4D97-AF65-F5344CB8AC3E}">
        <p14:creationId xmlns:p14="http://schemas.microsoft.com/office/powerpoint/2010/main" val="1171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45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Jiuru(Richard) Lyu</dc:creator>
  <cp:lastModifiedBy>Jiuru(Richard) Lyu</cp:lastModifiedBy>
  <cp:revision>7</cp:revision>
  <dcterms:created xsi:type="dcterms:W3CDTF">2022-02-09T15:59:58Z</dcterms:created>
  <dcterms:modified xsi:type="dcterms:W3CDTF">2022-02-27T07:18:01Z</dcterms:modified>
</cp:coreProperties>
</file>