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1" r:id="rId3"/>
    <p:sldId id="257" r:id="rId4"/>
    <p:sldId id="271" r:id="rId5"/>
    <p:sldId id="272" r:id="rId6"/>
    <p:sldId id="273" r:id="rId7"/>
    <p:sldId id="265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6" y="88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13/03/2014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13/03/2014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805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31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04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0385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0385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13/03/2014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06986" y="489859"/>
            <a:ext cx="1265465" cy="530134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71549" y="489859"/>
            <a:ext cx="5690508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13/03/2014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13/03/2014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5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71550" y="1981201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43450" y="1981201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13/03/2014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71550" y="2503715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43450" y="2503715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13/03/2014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13/03/2014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13/03/2014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5942318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13/03/2014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5942318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71550" y="503856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13/03/2014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57202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998984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/>
              <a:t>ORM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600" dirty="0" err="1" smtClean="0"/>
              <a:t>Object</a:t>
            </a:r>
            <a:r>
              <a:rPr lang="pt-BR" sz="1600" dirty="0" smtClean="0"/>
              <a:t> </a:t>
            </a:r>
            <a:r>
              <a:rPr lang="pt-BR" sz="1600" dirty="0" err="1" smtClean="0"/>
              <a:t>Relational</a:t>
            </a:r>
            <a:r>
              <a:rPr lang="pt-BR" sz="1600" dirty="0" smtClean="0"/>
              <a:t> </a:t>
            </a:r>
            <a:r>
              <a:rPr lang="pt-BR" sz="1600" dirty="0" err="1" smtClean="0"/>
              <a:t>Mapping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Entendendo o contexto!</a:t>
            </a:r>
            <a:endParaRPr lang="pt-BR" sz="2800" dirty="0"/>
          </a:p>
        </p:txBody>
      </p:sp>
      <p:pic>
        <p:nvPicPr>
          <p:cNvPr id="1026" name="Picture 2" descr="http://isqlserver.files.wordpress.com/2012/04/database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34" y="3240346"/>
            <a:ext cx="1401591" cy="140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2n4wb9orp1vta.cloudfront.net/resources/images/cdn/cms/PM0210SPC_tb_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46" y="3031524"/>
            <a:ext cx="2869386" cy="179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/>
          <p:cNvCxnSpPr/>
          <p:nvPr/>
        </p:nvCxnSpPr>
        <p:spPr>
          <a:xfrm>
            <a:off x="3624648" y="3941141"/>
            <a:ext cx="1152000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971550" y="2154216"/>
            <a:ext cx="4628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Como os dados chegam no programa?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Entendendo o contexto!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71550" y="2154216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Criar consultas para todas as solicitações?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062301"/>
            <a:ext cx="6057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66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Entendendo o contexto!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71550" y="2154216"/>
            <a:ext cx="470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Usar componentes de acesso a dados?</a:t>
            </a:r>
            <a:endParaRPr lang="pt-BR" sz="2000" dirty="0"/>
          </a:p>
        </p:txBody>
      </p:sp>
      <p:pic>
        <p:nvPicPr>
          <p:cNvPr id="3074" name="Picture 2" descr="http://www.devmedia.com.br/imagens/articles/220852/DelphiZeosLib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747786"/>
            <a:ext cx="5715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58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Entendendo o contexto!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71550" y="1763926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ORM</a:t>
            </a:r>
            <a:endParaRPr lang="pt-BR" sz="2000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10658" y="2923822"/>
            <a:ext cx="2155117" cy="22690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1615016" y="3046191"/>
            <a:ext cx="988837" cy="9419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User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734483" y="3563986"/>
            <a:ext cx="880533" cy="812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Stu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1506712" y="4005899"/>
            <a:ext cx="1078795" cy="9854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Pro...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818091" y="4433543"/>
            <a:ext cx="636536" cy="5577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B.</a:t>
            </a:r>
            <a:endParaRPr lang="pt-BR" dirty="0"/>
          </a:p>
        </p:txBody>
      </p:sp>
      <p:pic>
        <p:nvPicPr>
          <p:cNvPr id="2050" name="Picture 2" descr="http://cdn.css-tricks.com/wp-content/uploads/2012/01/ori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4373"/>
          <a:stretch/>
        </p:blipFill>
        <p:spPr bwMode="auto">
          <a:xfrm>
            <a:off x="5993326" y="2879132"/>
            <a:ext cx="2631385" cy="235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isqlserver.files.wordpress.com/2012/04/database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041" y="3517167"/>
            <a:ext cx="1401591" cy="140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/>
          <p:cNvCxnSpPr/>
          <p:nvPr/>
        </p:nvCxnSpPr>
        <p:spPr>
          <a:xfrm>
            <a:off x="2889600" y="3994610"/>
            <a:ext cx="2744574" cy="0"/>
          </a:xfrm>
          <a:prstGeom prst="straightConnector1">
            <a:avLst/>
          </a:prstGeom>
          <a:ln w="2413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218375" y="2523712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Objeto</a:t>
            </a:r>
            <a:endParaRPr lang="pt-BR" sz="2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616360" y="2479022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Relacional</a:t>
            </a:r>
            <a:endParaRPr lang="pt-BR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427759" y="3792908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Mapeamento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8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javafree.uol.com.br/dependencias/tutoriais/aop2/java_free_200609_html_32fa07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t="5555" r="9747" b="9633"/>
          <a:stretch/>
        </p:blipFill>
        <p:spPr bwMode="auto">
          <a:xfrm>
            <a:off x="971550" y="2476198"/>
            <a:ext cx="33528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07" y="2967680"/>
            <a:ext cx="1447800" cy="7524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02956" y="210686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027661" y="259834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Banco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971550" y="503856"/>
            <a:ext cx="7200900" cy="1142385"/>
          </a:xfrm>
        </p:spPr>
        <p:txBody>
          <a:bodyPr>
            <a:normAutofit/>
          </a:bodyPr>
          <a:lstStyle/>
          <a:p>
            <a:r>
              <a:rPr lang="pt-BR" sz="2800" dirty="0" smtClean="0"/>
              <a:t>Mapeamento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ORM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Independência de Banco de Dados</a:t>
            </a:r>
          </a:p>
          <a:p>
            <a:r>
              <a:rPr lang="pt-BR" dirty="0" smtClean="0"/>
              <a:t>Produtividade</a:t>
            </a:r>
          </a:p>
          <a:p>
            <a:r>
              <a:rPr lang="pt-BR" dirty="0" smtClean="0"/>
              <a:t>Redução de Código</a:t>
            </a:r>
          </a:p>
          <a:p>
            <a:r>
              <a:rPr lang="pt-BR" dirty="0" smtClean="0"/>
              <a:t>Cache dos Dados</a:t>
            </a:r>
          </a:p>
          <a:p>
            <a:r>
              <a:rPr lang="pt-BR" dirty="0" smtClean="0"/>
              <a:t>Navegação entre Relacionamentos</a:t>
            </a:r>
          </a:p>
          <a:p>
            <a:r>
              <a:rPr lang="pt-BR" dirty="0" smtClean="0"/>
              <a:t>Ferramentas fazem a abstração do banco de dados, ou seja não precisamos conhecer SQL, T-SQL, PL/SQL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Sem ORM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Consultas mais rápidas</a:t>
            </a:r>
          </a:p>
          <a:p>
            <a:r>
              <a:rPr lang="pt-BR" dirty="0" smtClean="0"/>
              <a:t>Menos tráfego de rede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Grid_16x9_TP103031012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grade de losangos (widescreen)</Template>
  <TotalTime>0</TotalTime>
  <Words>104</Words>
  <Application>Microsoft Office PowerPoint</Application>
  <PresentationFormat>Apresentação na tela (4:3)</PresentationFormat>
  <Paragraphs>35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DiamondGrid_16x9_TP103031012</vt:lpstr>
      <vt:lpstr>ORM</vt:lpstr>
      <vt:lpstr>Entendendo o contexto!</vt:lpstr>
      <vt:lpstr>Entendendo o contexto!</vt:lpstr>
      <vt:lpstr>Entendendo o contexto!</vt:lpstr>
      <vt:lpstr>Entendendo o contexto!</vt:lpstr>
      <vt:lpstr>Mapeamento</vt:lpstr>
      <vt:lpstr>Comparação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2014-03-13T20:24:15Z</dcterms:created>
  <dcterms:modified xsi:type="dcterms:W3CDTF">2014-03-14T18:39:08Z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