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40"/>
  </p:notesMasterIdLst>
  <p:sldIdLst>
    <p:sldId id="259" r:id="rId2"/>
    <p:sldId id="258" r:id="rId3"/>
    <p:sldId id="272" r:id="rId4"/>
    <p:sldId id="263" r:id="rId5"/>
    <p:sldId id="267" r:id="rId6"/>
    <p:sldId id="265" r:id="rId7"/>
    <p:sldId id="270" r:id="rId8"/>
    <p:sldId id="266" r:id="rId9"/>
    <p:sldId id="268" r:id="rId10"/>
    <p:sldId id="271" r:id="rId11"/>
    <p:sldId id="269" r:id="rId12"/>
    <p:sldId id="307" r:id="rId13"/>
    <p:sldId id="291" r:id="rId14"/>
    <p:sldId id="301" r:id="rId15"/>
    <p:sldId id="302" r:id="rId16"/>
    <p:sldId id="304" r:id="rId17"/>
    <p:sldId id="303" r:id="rId18"/>
    <p:sldId id="308" r:id="rId19"/>
    <p:sldId id="278" r:id="rId20"/>
    <p:sldId id="279" r:id="rId21"/>
    <p:sldId id="289" r:id="rId22"/>
    <p:sldId id="284" r:id="rId23"/>
    <p:sldId id="285" r:id="rId24"/>
    <p:sldId id="286" r:id="rId25"/>
    <p:sldId id="290" r:id="rId26"/>
    <p:sldId id="287" r:id="rId27"/>
    <p:sldId id="288" r:id="rId28"/>
    <p:sldId id="280" r:id="rId29"/>
    <p:sldId id="277" r:id="rId30"/>
    <p:sldId id="281" r:id="rId31"/>
    <p:sldId id="282" r:id="rId32"/>
    <p:sldId id="283" r:id="rId33"/>
    <p:sldId id="306" r:id="rId34"/>
    <p:sldId id="297" r:id="rId35"/>
    <p:sldId id="298" r:id="rId36"/>
    <p:sldId id="299" r:id="rId37"/>
    <p:sldId id="296" r:id="rId38"/>
    <p:sldId id="260" r:id="rId39"/>
  </p:sldIdLst>
  <p:sldSz cx="9144000" cy="5143500" type="screen16x9"/>
  <p:notesSz cx="6858000" cy="9144000"/>
  <p:embeddedFontLst>
    <p:embeddedFont>
      <p:font typeface="Arvo" panose="020B0604020202020204" charset="0"/>
      <p:regular r:id="rId41"/>
      <p:bold r:id="rId42"/>
      <p:italic r:id="rId43"/>
      <p:boldItalic r:id="rId44"/>
    </p:embeddedFont>
    <p:embeddedFont>
      <p:font typeface="Poppins" panose="00000500000000000000" pitchFamily="2" charset="0"/>
      <p:regular r:id="rId45"/>
      <p:bold r:id="rId46"/>
      <p:italic r:id="rId47"/>
      <p:boldItalic r:id="rId48"/>
    </p:embeddedFont>
    <p:embeddedFont>
      <p:font typeface="Roboto Condensed" panose="02000000000000000000" pitchFamily="2" charset="0"/>
      <p:regular r:id="rId49"/>
      <p:bold r:id="rId50"/>
      <p:italic r:id="rId51"/>
      <p:boldItalic r:id="rId52"/>
    </p:embeddedFont>
    <p:embeddedFont>
      <p:font typeface="Roboto Condensed Light" panose="02000000000000000000" pitchFamily="2"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D3E6"/>
    <a:srgbClr val="FF9800"/>
    <a:srgbClr val="3F53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p:scale>
          <a:sx n="99" d="100"/>
          <a:sy n="99" d="100"/>
        </p:scale>
        <p:origin x="1018" y="3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54"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8568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2526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7014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576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5053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3756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6022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20778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0581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51805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10681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9079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9010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5283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1087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2972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4104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0492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1327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2"/>
        <p:cNvGrpSpPr/>
        <p:nvPr/>
      </p:nvGrpSpPr>
      <p:grpSpPr>
        <a:xfrm>
          <a:off x="0" y="0"/>
          <a:ext cx="0" cy="0"/>
          <a:chOff x="0" y="0"/>
          <a:chExt cx="0" cy="0"/>
        </a:xfrm>
      </p:grpSpPr>
      <p:grpSp>
        <p:nvGrpSpPr>
          <p:cNvPr id="43" name="Google Shape;43;p4"/>
          <p:cNvGrpSpPr/>
          <p:nvPr/>
        </p:nvGrpSpPr>
        <p:grpSpPr>
          <a:xfrm>
            <a:off x="6946842" y="4472723"/>
            <a:ext cx="2202830" cy="670795"/>
            <a:chOff x="5575242" y="4472723"/>
            <a:chExt cx="2202830" cy="670795"/>
          </a:xfrm>
        </p:grpSpPr>
        <p:sp>
          <p:nvSpPr>
            <p:cNvPr id="44" name="Google Shape;44;p4"/>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4"/>
            <p:cNvGrpSpPr/>
            <p:nvPr/>
          </p:nvGrpSpPr>
          <p:grpSpPr>
            <a:xfrm flipH="1">
              <a:off x="5734850" y="4472723"/>
              <a:ext cx="2040837" cy="670795"/>
              <a:chOff x="1297954" y="330075"/>
              <a:chExt cx="5169293" cy="1699506"/>
            </a:xfrm>
          </p:grpSpPr>
          <p:sp>
            <p:nvSpPr>
              <p:cNvPr id="46" name="Google Shape;46;p4"/>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4"/>
            <p:cNvGrpSpPr/>
            <p:nvPr/>
          </p:nvGrpSpPr>
          <p:grpSpPr>
            <a:xfrm flipH="1">
              <a:off x="5578209" y="4646738"/>
              <a:ext cx="2199863" cy="304563"/>
              <a:chOff x="-5827153" y="330075"/>
              <a:chExt cx="12276019" cy="1699569"/>
            </a:xfrm>
          </p:grpSpPr>
          <p:sp>
            <p:nvSpPr>
              <p:cNvPr id="49" name="Google Shape;49;p4"/>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 name="Google Shape;51;p4"/>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52" name="Google Shape;52;p4"/>
          <p:cNvGrpSpPr/>
          <p:nvPr/>
        </p:nvGrpSpPr>
        <p:grpSpPr>
          <a:xfrm>
            <a:off x="0" y="-7088"/>
            <a:ext cx="8661398" cy="5150588"/>
            <a:chOff x="0" y="-7088"/>
            <a:chExt cx="8661398" cy="5150588"/>
          </a:xfrm>
        </p:grpSpPr>
        <p:sp>
          <p:nvSpPr>
            <p:cNvPr id="53" name="Google Shape;53;p4"/>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55" name="Google Shape;55;p4"/>
          <p:cNvGrpSpPr/>
          <p:nvPr/>
        </p:nvGrpSpPr>
        <p:grpSpPr>
          <a:xfrm rot="10800000" flipH="1">
            <a:off x="1" y="1090763"/>
            <a:ext cx="8847502" cy="2961975"/>
            <a:chOff x="-8178042" y="-4493254"/>
            <a:chExt cx="19483598" cy="6522736"/>
          </a:xfrm>
        </p:grpSpPr>
        <p:sp>
          <p:nvSpPr>
            <p:cNvPr id="56" name="Google Shape;56;p4"/>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57" name="Google Shape;57;p4"/>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58" name="Google Shape;58;p4"/>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480"/>
              </a:spcBef>
              <a:spcAft>
                <a:spcPts val="0"/>
              </a:spcAft>
              <a:buClr>
                <a:srgbClr val="FFFFFF"/>
              </a:buClr>
              <a:buSzPts val="3000"/>
              <a:buChar char="▻"/>
              <a:defRPr sz="3000" i="1">
                <a:solidFill>
                  <a:srgbClr val="FFFFFF"/>
                </a:solidFill>
              </a:defRPr>
            </a:lvl2pPr>
            <a:lvl3pPr marL="1371600" lvl="2" indent="-419100" rtl="0">
              <a:spcBef>
                <a:spcPts val="480"/>
              </a:spcBef>
              <a:spcAft>
                <a:spcPts val="0"/>
              </a:spcAft>
              <a:buClr>
                <a:srgbClr val="FFFFFF"/>
              </a:buClr>
              <a:buSzPts val="3000"/>
              <a:buChar char="▻"/>
              <a:defRPr sz="3000" i="1">
                <a:solidFill>
                  <a:srgbClr val="FFFFFF"/>
                </a:solidFill>
              </a:defRPr>
            </a:lvl3pPr>
            <a:lvl4pPr marL="1828800" lvl="3" indent="-419100" rtl="0">
              <a:spcBef>
                <a:spcPts val="360"/>
              </a:spcBef>
              <a:spcAft>
                <a:spcPts val="0"/>
              </a:spcAft>
              <a:buClr>
                <a:srgbClr val="FFFFFF"/>
              </a:buClr>
              <a:buSzPts val="3000"/>
              <a:buChar char="▻"/>
              <a:defRPr sz="3000" i="1">
                <a:solidFill>
                  <a:srgbClr val="FFFFFF"/>
                </a:solidFill>
              </a:defRPr>
            </a:lvl4pPr>
            <a:lvl5pPr marL="2286000" lvl="4" indent="-419100" rtl="0">
              <a:spcBef>
                <a:spcPts val="360"/>
              </a:spcBef>
              <a:spcAft>
                <a:spcPts val="0"/>
              </a:spcAft>
              <a:buClr>
                <a:srgbClr val="FFFFFF"/>
              </a:buClr>
              <a:buSzPts val="3000"/>
              <a:buChar char="▻"/>
              <a:defRPr sz="3000" i="1">
                <a:solidFill>
                  <a:srgbClr val="FFFFFF"/>
                </a:solidFill>
              </a:defRPr>
            </a:lvl5pPr>
            <a:lvl6pPr marL="2743200" lvl="5" indent="-419100" rtl="0">
              <a:spcBef>
                <a:spcPts val="360"/>
              </a:spcBef>
              <a:spcAft>
                <a:spcPts val="0"/>
              </a:spcAft>
              <a:buClr>
                <a:srgbClr val="FFFFFF"/>
              </a:buClr>
              <a:buSzPts val="3000"/>
              <a:buChar char="▻"/>
              <a:defRPr sz="3000" i="1">
                <a:solidFill>
                  <a:srgbClr val="FFFFFF"/>
                </a:solidFill>
              </a:defRPr>
            </a:lvl6pPr>
            <a:lvl7pPr marL="3200400" lvl="6" indent="-419100" rtl="0">
              <a:spcBef>
                <a:spcPts val="360"/>
              </a:spcBef>
              <a:spcAft>
                <a:spcPts val="0"/>
              </a:spcAft>
              <a:buClr>
                <a:srgbClr val="FFFFFF"/>
              </a:buClr>
              <a:buSzPts val="3000"/>
              <a:buChar char="▻"/>
              <a:defRPr sz="3000" i="1">
                <a:solidFill>
                  <a:srgbClr val="FFFFFF"/>
                </a:solidFill>
              </a:defRPr>
            </a:lvl7pPr>
            <a:lvl8pPr marL="3657600" lvl="7" indent="-419100" rtl="0">
              <a:spcBef>
                <a:spcPts val="360"/>
              </a:spcBef>
              <a:spcAft>
                <a:spcPts val="0"/>
              </a:spcAft>
              <a:buClr>
                <a:srgbClr val="FFFFFF"/>
              </a:buClr>
              <a:buSzPts val="3000"/>
              <a:buChar char="▻"/>
              <a:defRPr sz="3000" i="1">
                <a:solidFill>
                  <a:srgbClr val="FFFFFF"/>
                </a:solidFill>
              </a:defRPr>
            </a:lvl8pPr>
            <a:lvl9pPr marL="4114800" lvl="8" indent="-419100">
              <a:spcBef>
                <a:spcPts val="360"/>
              </a:spcBef>
              <a:spcAft>
                <a:spcPts val="0"/>
              </a:spcAft>
              <a:buClr>
                <a:srgbClr val="FFFFFF"/>
              </a:buClr>
              <a:buSzPts val="3000"/>
              <a:buChar char="▻"/>
              <a:defRPr sz="3000" i="1">
                <a:solidFill>
                  <a:srgbClr val="FFFFFF"/>
                </a:solidFill>
              </a:defRPr>
            </a:lvl9pPr>
          </a:lstStyle>
          <a:p>
            <a:endParaRPr/>
          </a:p>
        </p:txBody>
      </p:sp>
      <p:sp>
        <p:nvSpPr>
          <p:cNvPr id="59" name="Google Shape;59;p4"/>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chemeClr val="accent5"/>
                </a:solidFill>
              </a:rPr>
              <a:t>“</a:t>
            </a:r>
            <a:endParaRPr sz="7200" b="1">
              <a:solidFill>
                <a:schemeClr val="accent5"/>
              </a:solidFill>
            </a:endParaRPr>
          </a:p>
        </p:txBody>
      </p:sp>
      <p:sp>
        <p:nvSpPr>
          <p:cNvPr id="60" name="Google Shape;60;p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6325766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6" r:id="rId2"/>
    <p:sldLayoutId id="2147483658"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png"/><Relationship Id="rId4" Type="http://schemas.openxmlformats.org/officeDocument/2006/relationships/image" Target="../media/image5.emf"/></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Visio_Drawing3.vsdx"/><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png"/><Relationship Id="rId4" Type="http://schemas.openxmlformats.org/officeDocument/2006/relationships/image" Target="../media/image6.emf"/></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7.emf"/><Relationship Id="rId4" Type="http://schemas.openxmlformats.org/officeDocument/2006/relationships/package" Target="../embeddings/Microsoft_Visio_Drawing4.vsdx"/></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8.emf"/><Relationship Id="rId4" Type="http://schemas.openxmlformats.org/officeDocument/2006/relationships/package" Target="../embeddings/Microsoft_Visio_Drawing5.vsdx"/></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9.emf"/><Relationship Id="rId4" Type="http://schemas.openxmlformats.org/officeDocument/2006/relationships/package" Target="../embeddings/Microsoft_Visio_Drawing6.vsdx"/></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0.emf"/><Relationship Id="rId4" Type="http://schemas.openxmlformats.org/officeDocument/2006/relationships/package" Target="../embeddings/Microsoft_Visio_Drawing7.vsdx"/></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0.emf"/><Relationship Id="rId4" Type="http://schemas.openxmlformats.org/officeDocument/2006/relationships/package" Target="../embeddings/Microsoft_Visio_Drawing8.vsdx"/></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1.emf"/><Relationship Id="rId4" Type="http://schemas.openxmlformats.org/officeDocument/2006/relationships/package" Target="../embeddings/Microsoft_Visio_Drawing9.vsdx"/></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2.emf"/><Relationship Id="rId4" Type="http://schemas.openxmlformats.org/officeDocument/2006/relationships/package" Target="../embeddings/Microsoft_Visio_Drawing10.vsdx"/></Relationships>
</file>

<file path=ppt/slides/_rels/slide37.xml.rels><?xml version="1.0" encoding="UTF-8" standalone="yes"?>
<Relationships xmlns="http://schemas.openxmlformats.org/package/2006/relationships"><Relationship Id="rId3" Type="http://schemas.openxmlformats.org/officeDocument/2006/relationships/package" Target="../embeddings/Microsoft_Visio_Drawing11.vsdx"/><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2.png"/><Relationship Id="rId4" Type="http://schemas.openxmlformats.org/officeDocument/2006/relationships/image" Target="../media/image23.emf"/></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package" Target="../embeddings/Microsoft_Visio_Drawing.vsdx"/><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emf"/><Relationship Id="rId5" Type="http://schemas.openxmlformats.org/officeDocument/2006/relationships/package" Target="../embeddings/Microsoft_Visio_Drawing1.vsdx"/><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6" name="Picture 2">
            <a:extLst>
              <a:ext uri="{FF2B5EF4-FFF2-40B4-BE49-F238E27FC236}">
                <a16:creationId xmlns:a16="http://schemas.microsoft.com/office/drawing/2014/main" id="{ABF55CFF-3DAD-4BE4-933C-77526AFDF2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560" y="922020"/>
            <a:ext cx="5178104" cy="638338"/>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7" name="Title 4">
            <a:extLst>
              <a:ext uri="{FF2B5EF4-FFF2-40B4-BE49-F238E27FC236}">
                <a16:creationId xmlns:a16="http://schemas.microsoft.com/office/drawing/2014/main" id="{4D69D64B-8C28-4855-9F1B-2200B022C01C}"/>
              </a:ext>
            </a:extLst>
          </p:cNvPr>
          <p:cNvSpPr txBox="1">
            <a:spLocks/>
          </p:cNvSpPr>
          <p:nvPr/>
        </p:nvSpPr>
        <p:spPr>
          <a:xfrm>
            <a:off x="0" y="1290737"/>
            <a:ext cx="9052786" cy="1159800"/>
          </a:xfrm>
          <a:prstGeom prst="rect">
            <a:avLst/>
          </a:prstGeom>
          <a:noFill/>
          <a:ln>
            <a:noFill/>
          </a:ln>
          <a:effectLst>
            <a:outerShdw blurRad="63500" sx="102000" sy="102000" algn="ctr" rotWithShape="0">
              <a:prstClr val="black">
                <a:alpha val="40000"/>
              </a:prst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Roboto Condensed"/>
              <a:buNone/>
              <a:defRPr sz="3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3000"/>
              <a:buFont typeface="Roboto Condensed"/>
              <a:buNone/>
              <a:defRPr sz="3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3000"/>
              <a:buFont typeface="Roboto Condensed"/>
              <a:buNone/>
              <a:defRPr sz="3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3000"/>
              <a:buFont typeface="Roboto Condensed"/>
              <a:buNone/>
              <a:defRPr sz="3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3000"/>
              <a:buFont typeface="Roboto Condensed"/>
              <a:buNone/>
              <a:defRPr sz="3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3000"/>
              <a:buFont typeface="Roboto Condensed"/>
              <a:buNone/>
              <a:defRPr sz="3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3000"/>
              <a:buFont typeface="Roboto Condensed"/>
              <a:buNone/>
              <a:defRPr sz="3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3000"/>
              <a:buFont typeface="Roboto Condensed"/>
              <a:buNone/>
              <a:defRPr sz="3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3000"/>
              <a:buFont typeface="Roboto Condensed"/>
              <a:buNone/>
              <a:defRPr sz="3000" b="1" i="0" u="none" strike="noStrike" cap="none">
                <a:solidFill>
                  <a:schemeClr val="lt1"/>
                </a:solidFill>
                <a:latin typeface="Roboto Condensed"/>
                <a:ea typeface="Roboto Condensed"/>
                <a:cs typeface="Roboto Condensed"/>
                <a:sym typeface="Roboto Condensed"/>
              </a:defRPr>
            </a:lvl9pPr>
          </a:lstStyle>
          <a:p>
            <a:r>
              <a:rPr lang="en-US" sz="2300" dirty="0">
                <a:solidFill>
                  <a:schemeClr val="tx1"/>
                </a:solidFill>
                <a:latin typeface="Times New Roman" panose="02020603050405020304" pitchFamily="18" charset="0"/>
              </a:rPr>
              <a:t>Building a Preprocessor CLI and Predicting the</a:t>
            </a:r>
          </a:p>
          <a:p>
            <a:r>
              <a:rPr lang="en-US" sz="2300" dirty="0">
                <a:solidFill>
                  <a:schemeClr val="tx1"/>
                </a:solidFill>
                <a:latin typeface="Times New Roman" panose="02020603050405020304" pitchFamily="18" charset="0"/>
              </a:rPr>
              <a:t>Crime rate of Chicago using Time Series Analysis</a:t>
            </a:r>
            <a:endParaRPr lang="en-IN" sz="2300" dirty="0">
              <a:solidFill>
                <a:schemeClr val="tx1"/>
              </a:solidFill>
            </a:endParaRPr>
          </a:p>
        </p:txBody>
      </p:sp>
      <p:sp>
        <p:nvSpPr>
          <p:cNvPr id="12" name="TextBox 11">
            <a:extLst>
              <a:ext uri="{FF2B5EF4-FFF2-40B4-BE49-F238E27FC236}">
                <a16:creationId xmlns:a16="http://schemas.microsoft.com/office/drawing/2014/main" id="{B257F1F3-F1A4-4A37-BFA7-C3B0A143B2A2}"/>
              </a:ext>
            </a:extLst>
          </p:cNvPr>
          <p:cNvSpPr txBox="1"/>
          <p:nvPr/>
        </p:nvSpPr>
        <p:spPr>
          <a:xfrm>
            <a:off x="76155" y="3129494"/>
            <a:ext cx="8002553" cy="1815882"/>
          </a:xfrm>
          <a:prstGeom prst="rect">
            <a:avLst/>
          </a:prstGeom>
          <a:noFill/>
          <a:effectLst>
            <a:outerShdw blurRad="50800" dist="38100" dir="8100000" algn="tr" rotWithShape="0">
              <a:prstClr val="black">
                <a:alpha val="40000"/>
              </a:prstClr>
            </a:outerShdw>
          </a:effectLst>
        </p:spPr>
        <p:txBody>
          <a:bodyPr wrap="square" rtlCol="0">
            <a:spAutoFit/>
          </a:bodyPr>
          <a:lstStyle/>
          <a:p>
            <a:pPr marL="42506"/>
            <a:r>
              <a:rPr lang="en-IN" sz="1600" b="1" dirty="0">
                <a:solidFill>
                  <a:schemeClr val="tx2"/>
                </a:solidFill>
                <a:latin typeface="Times New Roman" panose="02020603050405020304" pitchFamily="18" charset="0"/>
              </a:rPr>
              <a:t>IV-II CSE-B</a:t>
            </a:r>
            <a:endParaRPr lang="en-IN" sz="1600" b="1" dirty="0">
              <a:solidFill>
                <a:schemeClr val="tx2"/>
              </a:solidFill>
            </a:endParaRPr>
          </a:p>
          <a:p>
            <a:pPr marL="42506"/>
            <a:r>
              <a:rPr lang="en-IN" sz="1600" b="1" dirty="0">
                <a:solidFill>
                  <a:schemeClr val="tx2"/>
                </a:solidFill>
                <a:latin typeface="Times New Roman" panose="02020603050405020304" pitchFamily="18" charset="0"/>
              </a:rPr>
              <a:t>Batch No : 4</a:t>
            </a:r>
          </a:p>
          <a:p>
            <a:pPr marL="42506"/>
            <a:r>
              <a:rPr lang="en-IN" sz="1600" dirty="0">
                <a:solidFill>
                  <a:schemeClr val="tx2"/>
                </a:solidFill>
                <a:latin typeface="Times New Roman" panose="02020603050405020304" pitchFamily="18" charset="0"/>
              </a:rPr>
              <a:t>1. </a:t>
            </a:r>
            <a:r>
              <a:rPr lang="en-IN" sz="1600" dirty="0" err="1">
                <a:solidFill>
                  <a:schemeClr val="tx2"/>
                </a:solidFill>
                <a:latin typeface="Times New Roman" panose="02020603050405020304" pitchFamily="18" charset="0"/>
              </a:rPr>
              <a:t>Pichika</a:t>
            </a:r>
            <a:r>
              <a:rPr lang="en-IN" sz="1600" dirty="0">
                <a:solidFill>
                  <a:schemeClr val="tx2"/>
                </a:solidFill>
                <a:latin typeface="Times New Roman" panose="02020603050405020304" pitchFamily="18" charset="0"/>
              </a:rPr>
              <a:t> Lakshmi  </a:t>
            </a:r>
            <a:r>
              <a:rPr lang="en-IN" sz="1600" dirty="0" err="1">
                <a:solidFill>
                  <a:schemeClr val="tx2"/>
                </a:solidFill>
                <a:latin typeface="Times New Roman" panose="02020603050405020304" pitchFamily="18" charset="0"/>
              </a:rPr>
              <a:t>Likhitha</a:t>
            </a:r>
            <a:r>
              <a:rPr lang="en-IN" sz="1600" dirty="0">
                <a:solidFill>
                  <a:schemeClr val="tx2"/>
                </a:solidFill>
                <a:latin typeface="Times New Roman" panose="02020603050405020304" pitchFamily="18" charset="0"/>
              </a:rPr>
              <a:t>	18ME1A0580</a:t>
            </a:r>
          </a:p>
          <a:p>
            <a:pPr marL="42506"/>
            <a:r>
              <a:rPr lang="en-IN" sz="1600" dirty="0">
                <a:solidFill>
                  <a:schemeClr val="tx2"/>
                </a:solidFill>
                <a:latin typeface="Times New Roman" panose="02020603050405020304" pitchFamily="18" charset="0"/>
              </a:rPr>
              <a:t>2. </a:t>
            </a:r>
            <a:r>
              <a:rPr lang="en-IN" sz="1600" dirty="0" err="1">
                <a:solidFill>
                  <a:schemeClr val="tx2"/>
                </a:solidFill>
                <a:latin typeface="Times New Roman" panose="02020603050405020304" pitchFamily="18" charset="0"/>
              </a:rPr>
              <a:t>Tadiboina</a:t>
            </a:r>
            <a:r>
              <a:rPr lang="en-IN" sz="1600" dirty="0">
                <a:solidFill>
                  <a:schemeClr val="tx2"/>
                </a:solidFill>
                <a:latin typeface="Times New Roman" panose="02020603050405020304" pitchFamily="18" charset="0"/>
              </a:rPr>
              <a:t> </a:t>
            </a:r>
            <a:r>
              <a:rPr lang="en-IN" sz="1600" dirty="0" err="1">
                <a:solidFill>
                  <a:schemeClr val="tx2"/>
                </a:solidFill>
                <a:latin typeface="Times New Roman" panose="02020603050405020304" pitchFamily="18" charset="0"/>
              </a:rPr>
              <a:t>Brahnavi</a:t>
            </a:r>
            <a:r>
              <a:rPr lang="en-IN" sz="1600" dirty="0">
                <a:solidFill>
                  <a:schemeClr val="tx2"/>
                </a:solidFill>
                <a:latin typeface="Times New Roman" panose="02020603050405020304" pitchFamily="18" charset="0"/>
              </a:rPr>
              <a:t> 	18ME1A05B3</a:t>
            </a:r>
          </a:p>
          <a:p>
            <a:pPr marL="42506"/>
            <a:r>
              <a:rPr lang="en-IN" sz="1600" dirty="0">
                <a:solidFill>
                  <a:schemeClr val="tx2"/>
                </a:solidFill>
                <a:latin typeface="Times New Roman" panose="02020603050405020304" pitchFamily="18" charset="0"/>
              </a:rPr>
              <a:t>3. </a:t>
            </a:r>
            <a:r>
              <a:rPr lang="en-IN" sz="1600" dirty="0" err="1">
                <a:solidFill>
                  <a:schemeClr val="tx2"/>
                </a:solidFill>
                <a:latin typeface="Times New Roman" panose="02020603050405020304" pitchFamily="18" charset="0"/>
              </a:rPr>
              <a:t>Vunnamatla</a:t>
            </a:r>
            <a:r>
              <a:rPr lang="en-IN" sz="1600" dirty="0">
                <a:solidFill>
                  <a:schemeClr val="tx2"/>
                </a:solidFill>
                <a:latin typeface="Times New Roman" panose="02020603050405020304" pitchFamily="18" charset="0"/>
              </a:rPr>
              <a:t> Daniel Paul 	18ME1A05B9</a:t>
            </a:r>
          </a:p>
          <a:p>
            <a:pPr marL="42506"/>
            <a:r>
              <a:rPr lang="en-IN" sz="1600" dirty="0">
                <a:solidFill>
                  <a:schemeClr val="tx2"/>
                </a:solidFill>
                <a:latin typeface="Times New Roman" panose="02020603050405020304" pitchFamily="18" charset="0"/>
              </a:rPr>
              <a:t>4. </a:t>
            </a:r>
            <a:r>
              <a:rPr lang="en-IN" sz="1600" dirty="0" err="1">
                <a:solidFill>
                  <a:schemeClr val="tx2"/>
                </a:solidFill>
                <a:latin typeface="Times New Roman" panose="02020603050405020304" pitchFamily="18" charset="0"/>
              </a:rPr>
              <a:t>Veerla</a:t>
            </a:r>
            <a:r>
              <a:rPr lang="en-IN" sz="1600" dirty="0">
                <a:solidFill>
                  <a:schemeClr val="tx2"/>
                </a:solidFill>
                <a:latin typeface="Times New Roman" panose="02020603050405020304" pitchFamily="18" charset="0"/>
              </a:rPr>
              <a:t> Ram Prasad 	18ME1A05C0</a:t>
            </a:r>
          </a:p>
          <a:p>
            <a:pPr marL="42506"/>
            <a:endParaRPr lang="en-IN" sz="1600" dirty="0">
              <a:solidFill>
                <a:schemeClr val="tx2"/>
              </a:solidFill>
              <a:latin typeface="Times New Roman" panose="02020603050405020304" pitchFamily="18" charset="0"/>
            </a:endParaRPr>
          </a:p>
        </p:txBody>
      </p:sp>
      <p:sp>
        <p:nvSpPr>
          <p:cNvPr id="13" name="TextBox 12">
            <a:extLst>
              <a:ext uri="{FF2B5EF4-FFF2-40B4-BE49-F238E27FC236}">
                <a16:creationId xmlns:a16="http://schemas.microsoft.com/office/drawing/2014/main" id="{3DB97E12-21B8-40B6-9409-8093BA148F4C}"/>
              </a:ext>
            </a:extLst>
          </p:cNvPr>
          <p:cNvSpPr txBox="1"/>
          <p:nvPr/>
        </p:nvSpPr>
        <p:spPr>
          <a:xfrm>
            <a:off x="5986113" y="3498826"/>
            <a:ext cx="2794136" cy="1077218"/>
          </a:xfrm>
          <a:prstGeom prst="rect">
            <a:avLst/>
          </a:prstGeom>
          <a:noFill/>
          <a:effectLst>
            <a:outerShdw blurRad="63500" sx="102000" sy="102000" algn="ctr" rotWithShape="0">
              <a:prstClr val="black">
                <a:alpha val="40000"/>
              </a:prstClr>
            </a:outerShdw>
          </a:effectLst>
        </p:spPr>
        <p:txBody>
          <a:bodyPr wrap="square" rtlCol="0">
            <a:spAutoFit/>
          </a:bodyPr>
          <a:lstStyle/>
          <a:p>
            <a:pPr marL="42506"/>
            <a:r>
              <a:rPr lang="en-IN" sz="1600" b="1" dirty="0">
                <a:solidFill>
                  <a:schemeClr val="tx1"/>
                </a:solidFill>
                <a:latin typeface="Times New Roman" panose="02020603050405020304" pitchFamily="18" charset="0"/>
              </a:rPr>
              <a:t>Guide</a:t>
            </a:r>
            <a:endParaRPr lang="en-IN" sz="1600" dirty="0">
              <a:solidFill>
                <a:schemeClr val="tx1"/>
              </a:solidFill>
            </a:endParaRPr>
          </a:p>
          <a:p>
            <a:pPr marL="42506" marR="121801" algn="just">
              <a:spcBef>
                <a:spcPts val="14"/>
              </a:spcBef>
            </a:pPr>
            <a:r>
              <a:rPr lang="en-IN" sz="1600" b="1" dirty="0">
                <a:solidFill>
                  <a:schemeClr val="tx1"/>
                </a:solidFill>
                <a:latin typeface="Times New Roman" panose="02020603050405020304" pitchFamily="18" charset="0"/>
                <a:cs typeface="Times New Roman" panose="02020603050405020304" pitchFamily="18" charset="0"/>
              </a:rPr>
              <a:t>Mrs. T. Padmaja </a:t>
            </a:r>
          </a:p>
          <a:p>
            <a:pPr marL="42506" marR="121801" algn="just">
              <a:spcBef>
                <a:spcPts val="14"/>
              </a:spcBef>
            </a:pPr>
            <a:r>
              <a:rPr lang="en-IN" sz="1600" dirty="0">
                <a:solidFill>
                  <a:schemeClr val="tx1"/>
                </a:solidFill>
                <a:latin typeface="Times New Roman" panose="02020603050405020304" pitchFamily="18" charset="0"/>
                <a:cs typeface="Times New Roman" panose="02020603050405020304" pitchFamily="18" charset="0"/>
              </a:rPr>
              <a:t>Assistant Professor </a:t>
            </a:r>
          </a:p>
          <a:p>
            <a:pPr marL="42506" marR="121801" algn="just">
              <a:spcBef>
                <a:spcPts val="14"/>
              </a:spcBef>
            </a:pPr>
            <a:r>
              <a:rPr lang="en-IN" sz="1600" dirty="0">
                <a:solidFill>
                  <a:schemeClr val="tx1"/>
                </a:solidFill>
                <a:latin typeface="Times New Roman" panose="02020603050405020304" pitchFamily="18" charset="0"/>
                <a:cs typeface="Times New Roman" panose="02020603050405020304" pitchFamily="18" charset="0"/>
              </a:rPr>
              <a:t>Dept. Of CSE(IOT)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6" name="image1.png">
            <a:extLst>
              <a:ext uri="{FF2B5EF4-FFF2-40B4-BE49-F238E27FC236}">
                <a16:creationId xmlns:a16="http://schemas.microsoft.com/office/drawing/2014/main" id="{92DEA58F-82DC-4889-B872-CF244CC703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3940" y="152696"/>
            <a:ext cx="710084" cy="69447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4A0D6D9-6232-487D-A5C5-17C6081C222C}"/>
              </a:ext>
            </a:extLst>
          </p:cNvPr>
          <p:cNvSpPr txBox="1"/>
          <p:nvPr/>
        </p:nvSpPr>
        <p:spPr>
          <a:xfrm>
            <a:off x="300038" y="1279088"/>
            <a:ext cx="7963902" cy="2031325"/>
          </a:xfrm>
          <a:prstGeom prst="rect">
            <a:avLst/>
          </a:prstGeom>
          <a:noFill/>
        </p:spPr>
        <p:txBody>
          <a:bodyPr wrap="square" rtlCol="0">
            <a:spAutoFit/>
          </a:bodyPr>
          <a:lstStyle/>
          <a:p>
            <a:r>
              <a:rPr lang="en-US" sz="1800" b="1" dirty="0">
                <a:solidFill>
                  <a:srgbClr val="3F5378"/>
                </a:solidFill>
                <a:latin typeface="Times New Roman" panose="02020603050405020304" pitchFamily="18" charset="0"/>
                <a:cs typeface="Times New Roman" panose="02020603050405020304" pitchFamily="18" charset="0"/>
              </a:rPr>
              <a:t>Software requirements:</a:t>
            </a:r>
            <a:endParaRPr lang="en-US" sz="1800" dirty="0">
              <a:solidFill>
                <a:srgbClr val="3F5378"/>
              </a:solidFill>
              <a:latin typeface="Times New Roman" panose="02020603050405020304" pitchFamily="18" charset="0"/>
              <a:cs typeface="Times New Roman" panose="02020603050405020304" pitchFamily="18" charset="0"/>
            </a:endParaRPr>
          </a:p>
          <a:p>
            <a:pPr marL="285750" indent="-285750">
              <a:buClr>
                <a:srgbClr val="3F5378"/>
              </a:buClr>
              <a:buFont typeface="Arial" panose="020B0604020202020204" pitchFamily="34" charset="0"/>
              <a:buChar char="•"/>
            </a:pPr>
            <a:r>
              <a:rPr lang="en-US" sz="1800" dirty="0">
                <a:solidFill>
                  <a:srgbClr val="3F5378"/>
                </a:solidFill>
                <a:latin typeface="Times New Roman" panose="02020603050405020304" pitchFamily="18" charset="0"/>
                <a:cs typeface="Times New Roman" panose="02020603050405020304" pitchFamily="18" charset="0"/>
              </a:rPr>
              <a:t>Python 3.0 or above with necessary modules</a:t>
            </a:r>
          </a:p>
          <a:p>
            <a:pPr marL="285750" indent="-285750">
              <a:buClr>
                <a:srgbClr val="3F5378"/>
              </a:buClr>
              <a:buFont typeface="Arial" panose="020B0604020202020204" pitchFamily="34" charset="0"/>
              <a:buChar char="•"/>
            </a:pPr>
            <a:endParaRPr lang="en-US" sz="1800" dirty="0">
              <a:solidFill>
                <a:srgbClr val="3F5378"/>
              </a:solidFill>
              <a:latin typeface="Times New Roman" panose="02020603050405020304" pitchFamily="18" charset="0"/>
              <a:cs typeface="Times New Roman" panose="02020603050405020304" pitchFamily="18" charset="0"/>
            </a:endParaRPr>
          </a:p>
          <a:p>
            <a:r>
              <a:rPr lang="en-US" sz="1800" b="1" dirty="0">
                <a:solidFill>
                  <a:srgbClr val="3F5378"/>
                </a:solidFill>
                <a:latin typeface="Times New Roman" panose="02020603050405020304" pitchFamily="18" charset="0"/>
                <a:cs typeface="Times New Roman" panose="02020603050405020304" pitchFamily="18" charset="0"/>
              </a:rPr>
              <a:t>Hardware requirements:</a:t>
            </a:r>
          </a:p>
          <a:p>
            <a:pPr marL="285750" indent="-285750">
              <a:buClr>
                <a:srgbClr val="3F5378"/>
              </a:buClr>
              <a:buFont typeface="Arial" panose="020B0604020202020204" pitchFamily="34" charset="0"/>
              <a:buChar char="•"/>
            </a:pPr>
            <a:r>
              <a:rPr lang="en-US" sz="1800" dirty="0">
                <a:solidFill>
                  <a:srgbClr val="3F5378"/>
                </a:solidFill>
                <a:latin typeface="Times New Roman" panose="02020603050405020304" pitchFamily="18" charset="0"/>
                <a:cs typeface="Times New Roman" panose="02020603050405020304" pitchFamily="18" charset="0"/>
              </a:rPr>
              <a:t>Operating system: Windows, Linux, Unix</a:t>
            </a:r>
          </a:p>
          <a:p>
            <a:pPr marL="285750" indent="-285750">
              <a:buClr>
                <a:srgbClr val="3F5378"/>
              </a:buClr>
              <a:buFont typeface="Arial" panose="020B0604020202020204" pitchFamily="34" charset="0"/>
              <a:buChar char="•"/>
            </a:pPr>
            <a:r>
              <a:rPr lang="nn-NO" sz="1800" dirty="0">
                <a:solidFill>
                  <a:srgbClr val="3F5378"/>
                </a:solidFill>
                <a:latin typeface="Times New Roman" panose="02020603050405020304" pitchFamily="18" charset="0"/>
                <a:cs typeface="Times New Roman" panose="02020603050405020304" pitchFamily="18" charset="0"/>
              </a:rPr>
              <a:t>RAM: 8GB (optimal) </a:t>
            </a:r>
          </a:p>
          <a:p>
            <a:pPr marL="285750" indent="-285750">
              <a:buClr>
                <a:srgbClr val="3F5378"/>
              </a:buClr>
              <a:buFont typeface="Arial" panose="020B0604020202020204" pitchFamily="34" charset="0"/>
              <a:buChar char="•"/>
            </a:pPr>
            <a:r>
              <a:rPr lang="nn-NO" sz="1800" dirty="0">
                <a:solidFill>
                  <a:srgbClr val="3F5378"/>
                </a:solidFill>
                <a:latin typeface="Times New Roman" panose="02020603050405020304" pitchFamily="18" charset="0"/>
                <a:cs typeface="Times New Roman" panose="02020603050405020304" pitchFamily="18" charset="0"/>
              </a:rPr>
              <a:t>2GB </a:t>
            </a:r>
            <a:r>
              <a:rPr lang="en-US" sz="1800" dirty="0">
                <a:solidFill>
                  <a:srgbClr val="3F5378"/>
                </a:solidFill>
                <a:latin typeface="Times New Roman" panose="02020603050405020304" pitchFamily="18" charset="0"/>
                <a:cs typeface="Times New Roman" panose="02020603050405020304" pitchFamily="18" charset="0"/>
              </a:rPr>
              <a:t>Free</a:t>
            </a:r>
            <a:r>
              <a:rPr lang="nn-NO" sz="1800" dirty="0">
                <a:solidFill>
                  <a:srgbClr val="3F5378"/>
                </a:solidFill>
                <a:latin typeface="Times New Roman" panose="02020603050405020304" pitchFamily="18" charset="0"/>
                <a:cs typeface="Times New Roman" panose="02020603050405020304" pitchFamily="18" charset="0"/>
              </a:rPr>
              <a:t> Disk Space</a:t>
            </a:r>
            <a:endParaRPr lang="en-US" sz="1800" b="0" i="0" u="none" strike="noStrike" dirty="0">
              <a:solidFill>
                <a:srgbClr val="3F5378"/>
              </a:solidFill>
              <a:effectLst/>
              <a:latin typeface="Times New Roman" panose="02020603050405020304" pitchFamily="18" charset="0"/>
            </a:endParaRPr>
          </a:p>
        </p:txBody>
      </p:sp>
      <p:sp>
        <p:nvSpPr>
          <p:cNvPr id="5" name="TextBox 4">
            <a:extLst>
              <a:ext uri="{FF2B5EF4-FFF2-40B4-BE49-F238E27FC236}">
                <a16:creationId xmlns:a16="http://schemas.microsoft.com/office/drawing/2014/main" id="{71F4F991-AEB7-4F48-A925-894A3BAEFEEB}"/>
              </a:ext>
            </a:extLst>
          </p:cNvPr>
          <p:cNvSpPr txBox="1"/>
          <p:nvPr/>
        </p:nvSpPr>
        <p:spPr>
          <a:xfrm>
            <a:off x="-65772" y="152696"/>
            <a:ext cx="2737533" cy="384721"/>
          </a:xfrm>
          <a:prstGeom prst="rect">
            <a:avLst/>
          </a:prstGeom>
          <a:noFill/>
          <a:effectLst>
            <a:outerShdw blurRad="50800" dist="38100" dir="8100000" algn="tr" rotWithShape="0">
              <a:prstClr val="black">
                <a:alpha val="40000"/>
              </a:prstClr>
            </a:outerShdw>
          </a:effectLst>
        </p:spPr>
        <p:txBody>
          <a:bodyPr wrap="square" rtlCol="0">
            <a:spAutoFit/>
          </a:bodyPr>
          <a:lstStyle/>
          <a:p>
            <a:r>
              <a:rPr lang="en-US" sz="1870" b="1" dirty="0">
                <a:solidFill>
                  <a:srgbClr val="C7D3E6"/>
                </a:solidFill>
                <a:latin typeface="Times New Roman" panose="02020603050405020304" pitchFamily="18" charset="0"/>
                <a:cs typeface="Times New Roman" panose="02020603050405020304" pitchFamily="18" charset="0"/>
              </a:rPr>
              <a:t>REQUIREMENTS</a:t>
            </a:r>
            <a:endParaRPr lang="en-IN" sz="1870" dirty="0">
              <a:solidFill>
                <a:srgbClr val="C7D3E6"/>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C14E7A6C-1971-4FE4-8C64-A9DCE0539A45}"/>
              </a:ext>
            </a:extLst>
          </p:cNvPr>
          <p:cNvSpPr>
            <a:spLocks noGrp="1"/>
          </p:cNvSpPr>
          <p:nvPr>
            <p:ph type="sldNum" idx="12"/>
          </p:nvPr>
        </p:nvSpPr>
        <p:spPr>
          <a:effectLst>
            <a:outerShdw blurRad="50800" dist="38100" dir="8100000" algn="tr" rotWithShape="0">
              <a:prstClr val="black">
                <a:alpha val="40000"/>
              </a:prstClr>
            </a:outerShdw>
          </a:effectLst>
        </p:spPr>
        <p:txBody>
          <a:bodyPr/>
          <a:lstStyle/>
          <a:p>
            <a:pPr marL="0" lvl="0" indent="0" algn="r" rtl="0">
              <a:spcBef>
                <a:spcPts val="0"/>
              </a:spcBef>
              <a:spcAft>
                <a:spcPts val="0"/>
              </a:spcAft>
              <a:buNone/>
            </a:pPr>
            <a:fld id="{00000000-1234-1234-1234-123412341234}" type="slidenum">
              <a:rPr lang="en" smtClean="0"/>
              <a:t>10</a:t>
            </a:fld>
            <a:endParaRPr lang="en" dirty="0"/>
          </a:p>
        </p:txBody>
      </p:sp>
    </p:spTree>
    <p:extLst>
      <p:ext uri="{BB962C8B-B14F-4D97-AF65-F5344CB8AC3E}">
        <p14:creationId xmlns:p14="http://schemas.microsoft.com/office/powerpoint/2010/main" val="207207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3" name="TextBox 2">
            <a:extLst>
              <a:ext uri="{FF2B5EF4-FFF2-40B4-BE49-F238E27FC236}">
                <a16:creationId xmlns:a16="http://schemas.microsoft.com/office/drawing/2014/main" id="{84A0D6D9-6232-487D-A5C5-17C6081C222C}"/>
              </a:ext>
            </a:extLst>
          </p:cNvPr>
          <p:cNvSpPr txBox="1"/>
          <p:nvPr/>
        </p:nvSpPr>
        <p:spPr>
          <a:xfrm>
            <a:off x="300038" y="1441787"/>
            <a:ext cx="7963902" cy="1477328"/>
          </a:xfrm>
          <a:prstGeom prst="rect">
            <a:avLst/>
          </a:prstGeom>
          <a:noFill/>
          <a:effectLst/>
        </p:spPr>
        <p:txBody>
          <a:bodyPr wrap="square" rtlCol="0">
            <a:spAutoFit/>
          </a:bodyPr>
          <a:lstStyle/>
          <a:p>
            <a:pPr marL="285750" indent="-285750">
              <a:buClr>
                <a:srgbClr val="3F5378"/>
              </a:buClr>
              <a:buFont typeface="Arial" panose="020B0604020202020204" pitchFamily="34" charset="0"/>
              <a:buChar char="•"/>
            </a:pPr>
            <a:r>
              <a:rPr lang="en-US" sz="1800" dirty="0">
                <a:solidFill>
                  <a:srgbClr val="3F5378"/>
                </a:solidFill>
                <a:latin typeface="Times New Roman" panose="02020603050405020304" pitchFamily="18" charset="0"/>
                <a:cs typeface="Times New Roman" panose="02020603050405020304" pitchFamily="18" charset="0"/>
              </a:rPr>
              <a:t>Python</a:t>
            </a:r>
          </a:p>
          <a:p>
            <a:pPr marL="285750" indent="-285750">
              <a:buClr>
                <a:srgbClr val="3F5378"/>
              </a:buClr>
              <a:buFont typeface="Arial" panose="020B0604020202020204" pitchFamily="34" charset="0"/>
              <a:buChar char="•"/>
            </a:pPr>
            <a:r>
              <a:rPr lang="en-US" sz="1800" dirty="0">
                <a:solidFill>
                  <a:srgbClr val="3F5378"/>
                </a:solidFill>
                <a:latin typeface="Times New Roman" panose="02020603050405020304" pitchFamily="18" charset="0"/>
                <a:cs typeface="Times New Roman" panose="02020603050405020304" pitchFamily="18" charset="0"/>
              </a:rPr>
              <a:t>One - hot Encoding Technique</a:t>
            </a:r>
          </a:p>
          <a:p>
            <a:pPr marL="285750" indent="-285750">
              <a:buClr>
                <a:srgbClr val="3F5378"/>
              </a:buClr>
              <a:buFont typeface="Arial" panose="020B0604020202020204" pitchFamily="34" charset="0"/>
              <a:buChar char="•"/>
            </a:pPr>
            <a:endParaRPr lang="en-US" sz="1800" dirty="0">
              <a:solidFill>
                <a:srgbClr val="3F5378"/>
              </a:solidFill>
              <a:latin typeface="Times New Roman" panose="02020603050405020304" pitchFamily="18" charset="0"/>
              <a:cs typeface="Times New Roman" panose="02020603050405020304" pitchFamily="18" charset="0"/>
            </a:endParaRPr>
          </a:p>
          <a:p>
            <a:pPr>
              <a:buClr>
                <a:srgbClr val="3F5378"/>
              </a:buClr>
            </a:pPr>
            <a:r>
              <a:rPr lang="en-US" sz="1800" b="1" dirty="0">
                <a:solidFill>
                  <a:srgbClr val="3F5378"/>
                </a:solidFill>
                <a:latin typeface="Times New Roman" panose="02020603050405020304" pitchFamily="18" charset="0"/>
                <a:cs typeface="Times New Roman" panose="02020603050405020304" pitchFamily="18" charset="0"/>
              </a:rPr>
              <a:t>Machine Learning Algorithm:</a:t>
            </a:r>
          </a:p>
          <a:p>
            <a:pPr marL="285750" indent="-285750">
              <a:buClr>
                <a:srgbClr val="3F5378"/>
              </a:buClr>
              <a:buFont typeface="Arial" panose="020B0604020202020204" pitchFamily="34" charset="0"/>
              <a:buChar char="•"/>
            </a:pPr>
            <a:r>
              <a:rPr lang="en-US" sz="1800" dirty="0">
                <a:solidFill>
                  <a:srgbClr val="3F5378"/>
                </a:solidFill>
                <a:latin typeface="Times New Roman" panose="02020603050405020304" pitchFamily="18" charset="0"/>
                <a:cs typeface="Times New Roman" panose="02020603050405020304" pitchFamily="18" charset="0"/>
              </a:rPr>
              <a:t>Prophet Model</a:t>
            </a:r>
            <a:endParaRPr lang="en-US" sz="1800" b="0" i="0" u="none" strike="noStrike" dirty="0">
              <a:solidFill>
                <a:srgbClr val="3F5378"/>
              </a:solidFill>
              <a:effectLst/>
              <a:latin typeface="Times New Roman" panose="02020603050405020304" pitchFamily="18" charset="0"/>
            </a:endParaRPr>
          </a:p>
        </p:txBody>
      </p:sp>
      <p:sp>
        <p:nvSpPr>
          <p:cNvPr id="5" name="TextBox 4">
            <a:extLst>
              <a:ext uri="{FF2B5EF4-FFF2-40B4-BE49-F238E27FC236}">
                <a16:creationId xmlns:a16="http://schemas.microsoft.com/office/drawing/2014/main" id="{71F4F991-AEB7-4F48-A925-894A3BAEFEEB}"/>
              </a:ext>
            </a:extLst>
          </p:cNvPr>
          <p:cNvSpPr txBox="1"/>
          <p:nvPr/>
        </p:nvSpPr>
        <p:spPr>
          <a:xfrm>
            <a:off x="-65772" y="152696"/>
            <a:ext cx="2737533" cy="384721"/>
          </a:xfrm>
          <a:prstGeom prst="rect">
            <a:avLst/>
          </a:prstGeom>
          <a:noFill/>
          <a:effectLst>
            <a:outerShdw blurRad="50800" dist="38100" dir="8100000" algn="tr" rotWithShape="0">
              <a:prstClr val="black">
                <a:alpha val="40000"/>
              </a:prstClr>
            </a:outerShdw>
          </a:effectLst>
        </p:spPr>
        <p:txBody>
          <a:bodyPr wrap="square" rtlCol="0">
            <a:spAutoFit/>
          </a:bodyPr>
          <a:lstStyle/>
          <a:p>
            <a:r>
              <a:rPr lang="en-US" sz="1870" b="1" dirty="0">
                <a:solidFill>
                  <a:srgbClr val="C7D3E6"/>
                </a:solidFill>
                <a:latin typeface="Times New Roman" panose="02020603050405020304" pitchFamily="18" charset="0"/>
                <a:cs typeface="Times New Roman" panose="02020603050405020304" pitchFamily="18" charset="0"/>
              </a:rPr>
              <a:t>TECHNOLOGIES</a:t>
            </a:r>
            <a:endParaRPr lang="en-IN" sz="1870" dirty="0">
              <a:solidFill>
                <a:srgbClr val="C7D3E6"/>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5B32561F-CD2D-4359-8F59-BFFC3A4139BD}"/>
              </a:ext>
            </a:extLst>
          </p:cNvPr>
          <p:cNvSpPr>
            <a:spLocks noGrp="1"/>
          </p:cNvSpPr>
          <p:nvPr>
            <p:ph type="sldNum" idx="12"/>
          </p:nvPr>
        </p:nvSpPr>
        <p:spPr>
          <a:effectLst>
            <a:outerShdw blurRad="50800" dist="38100" dir="8100000" algn="tr" rotWithShape="0">
              <a:prstClr val="black">
                <a:alpha val="40000"/>
              </a:prstClr>
            </a:outerShdw>
          </a:effectLst>
        </p:spPr>
        <p:txBody>
          <a:bodyPr/>
          <a:lstStyle/>
          <a:p>
            <a:pPr marL="0" lvl="0" indent="0" algn="r" rtl="0">
              <a:spcBef>
                <a:spcPts val="0"/>
              </a:spcBef>
              <a:spcAft>
                <a:spcPts val="0"/>
              </a:spcAft>
              <a:buNone/>
            </a:pPr>
            <a:fld id="{00000000-1234-1234-1234-123412341234}" type="slidenum">
              <a:rPr lang="en" smtClean="0"/>
              <a:t>11</a:t>
            </a:fld>
            <a:endParaRPr lang="en" dirty="0"/>
          </a:p>
        </p:txBody>
      </p:sp>
      <p:pic>
        <p:nvPicPr>
          <p:cNvPr id="7" name="image1.png">
            <a:extLst>
              <a:ext uri="{FF2B5EF4-FFF2-40B4-BE49-F238E27FC236}">
                <a16:creationId xmlns:a16="http://schemas.microsoft.com/office/drawing/2014/main" id="{43403873-1E88-426E-9D19-90FACDC4A5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3940" y="152696"/>
            <a:ext cx="710084" cy="69447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5976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15"/>
          <p:cNvSpPr txBox="1">
            <a:spLocks noGrp="1"/>
          </p:cNvSpPr>
          <p:nvPr>
            <p:ph type="sldNum" idx="4294967295"/>
          </p:nvPr>
        </p:nvSpPr>
        <p:spPr>
          <a:xfrm>
            <a:off x="7646682" y="4651296"/>
            <a:ext cx="1487400" cy="315600"/>
          </a:xfrm>
          <a:prstGeom prst="rect">
            <a:avLst/>
          </a:prstGeom>
          <a:effectLst>
            <a:outerShdw blurRad="50800" dist="38100" dir="8100000" algn="tr" rotWithShape="0">
              <a:prstClr val="black">
                <a:alpha val="40000"/>
              </a:prstClr>
            </a:outerShdw>
          </a:effectLst>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13" name="Google Shape;221;p14">
            <a:extLst>
              <a:ext uri="{FF2B5EF4-FFF2-40B4-BE49-F238E27FC236}">
                <a16:creationId xmlns:a16="http://schemas.microsoft.com/office/drawing/2014/main" id="{EEEB8175-844C-49BE-BDF9-136CBE959560}"/>
              </a:ext>
            </a:extLst>
          </p:cNvPr>
          <p:cNvSpPr txBox="1">
            <a:spLocks/>
          </p:cNvSpPr>
          <p:nvPr/>
        </p:nvSpPr>
        <p:spPr>
          <a:xfrm>
            <a:off x="362667" y="1983444"/>
            <a:ext cx="4202604" cy="501093"/>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300" dirty="0">
                <a:solidFill>
                  <a:srgbClr val="C7D3E6"/>
                </a:solidFill>
                <a:latin typeface="Times New Roman" panose="02020603050405020304" pitchFamily="18" charset="0"/>
                <a:cs typeface="Times New Roman" panose="02020603050405020304" pitchFamily="18" charset="0"/>
              </a:rPr>
              <a:t>Dataflow Diagrams For</a:t>
            </a:r>
          </a:p>
        </p:txBody>
      </p:sp>
      <p:sp>
        <p:nvSpPr>
          <p:cNvPr id="14" name="Google Shape;222;p14">
            <a:extLst>
              <a:ext uri="{FF2B5EF4-FFF2-40B4-BE49-F238E27FC236}">
                <a16:creationId xmlns:a16="http://schemas.microsoft.com/office/drawing/2014/main" id="{54C9DB28-E1BA-4441-AD0E-A4ABE68392AA}"/>
              </a:ext>
            </a:extLst>
          </p:cNvPr>
          <p:cNvSpPr txBox="1">
            <a:spLocks/>
          </p:cNvSpPr>
          <p:nvPr/>
        </p:nvSpPr>
        <p:spPr>
          <a:xfrm>
            <a:off x="355951" y="2347442"/>
            <a:ext cx="5197679"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FFFFFF"/>
              </a:buClr>
              <a:buSzPts val="3000"/>
              <a:buFont typeface="Roboto Condensed Light"/>
              <a:buChar char="▰"/>
              <a:defRPr sz="3000" b="0" i="1" u="none" strike="noStrike" cap="none">
                <a:solidFill>
                  <a:srgbClr val="FFFFFF"/>
                </a:solidFill>
                <a:latin typeface="Roboto Condensed Light"/>
                <a:ea typeface="Roboto Condensed Light"/>
                <a:cs typeface="Roboto Condensed Light"/>
                <a:sym typeface="Roboto Condensed Light"/>
              </a:defRPr>
            </a:lvl1pPr>
            <a:lvl2pPr marL="914400" marR="0" lvl="1" indent="-419100" algn="l" rtl="0">
              <a:lnSpc>
                <a:spcPct val="100000"/>
              </a:lnSpc>
              <a:spcBef>
                <a:spcPts val="480"/>
              </a:spcBef>
              <a:spcAft>
                <a:spcPts val="0"/>
              </a:spcAft>
              <a:buClr>
                <a:srgbClr val="FFFFFF"/>
              </a:buClr>
              <a:buSzPts val="3000"/>
              <a:buFont typeface="Roboto Condensed Light"/>
              <a:buChar char="▻"/>
              <a:defRPr sz="3000" b="0" i="1" u="none" strike="noStrike" cap="none">
                <a:solidFill>
                  <a:srgbClr val="FFFFFF"/>
                </a:solidFill>
                <a:latin typeface="Roboto Condensed Light"/>
                <a:ea typeface="Roboto Condensed Light"/>
                <a:cs typeface="Roboto Condensed Light"/>
                <a:sym typeface="Roboto Condensed Light"/>
              </a:defRPr>
            </a:lvl2pPr>
            <a:lvl3pPr marL="1371600" marR="0" lvl="2" indent="-419100" algn="l" rtl="0">
              <a:lnSpc>
                <a:spcPct val="100000"/>
              </a:lnSpc>
              <a:spcBef>
                <a:spcPts val="480"/>
              </a:spcBef>
              <a:spcAft>
                <a:spcPts val="0"/>
              </a:spcAft>
              <a:buClr>
                <a:srgbClr val="FFFFFF"/>
              </a:buClr>
              <a:buSzPts val="3000"/>
              <a:buFont typeface="Roboto Condensed Light"/>
              <a:buChar char="▻"/>
              <a:defRPr sz="3000" b="0" i="1" u="none" strike="noStrike" cap="none">
                <a:solidFill>
                  <a:srgbClr val="FFFFFF"/>
                </a:solidFill>
                <a:latin typeface="Roboto Condensed Light"/>
                <a:ea typeface="Roboto Condensed Light"/>
                <a:cs typeface="Roboto Condensed Light"/>
                <a:sym typeface="Roboto Condensed Light"/>
              </a:defRPr>
            </a:lvl3pPr>
            <a:lvl4pPr marL="1828800" marR="0" lvl="3" indent="-419100" algn="l" rtl="0">
              <a:lnSpc>
                <a:spcPct val="100000"/>
              </a:lnSpc>
              <a:spcBef>
                <a:spcPts val="360"/>
              </a:spcBef>
              <a:spcAft>
                <a:spcPts val="0"/>
              </a:spcAft>
              <a:buClr>
                <a:srgbClr val="FFFFFF"/>
              </a:buClr>
              <a:buSzPts val="3000"/>
              <a:buFont typeface="Roboto Condensed Light"/>
              <a:buChar char="▻"/>
              <a:defRPr sz="3000" b="0" i="1" u="none" strike="noStrike" cap="none">
                <a:solidFill>
                  <a:srgbClr val="FFFFFF"/>
                </a:solidFill>
                <a:latin typeface="Roboto Condensed Light"/>
                <a:ea typeface="Roboto Condensed Light"/>
                <a:cs typeface="Roboto Condensed Light"/>
                <a:sym typeface="Roboto Condensed Light"/>
              </a:defRPr>
            </a:lvl4pPr>
            <a:lvl5pPr marL="2286000" marR="0" lvl="4" indent="-419100" algn="l" rtl="0">
              <a:lnSpc>
                <a:spcPct val="100000"/>
              </a:lnSpc>
              <a:spcBef>
                <a:spcPts val="360"/>
              </a:spcBef>
              <a:spcAft>
                <a:spcPts val="0"/>
              </a:spcAft>
              <a:buClr>
                <a:srgbClr val="FFFFFF"/>
              </a:buClr>
              <a:buSzPts val="3000"/>
              <a:buFont typeface="Roboto Condensed Light"/>
              <a:buChar char="▻"/>
              <a:defRPr sz="3000" b="0" i="1" u="none" strike="noStrike" cap="none">
                <a:solidFill>
                  <a:srgbClr val="FFFFFF"/>
                </a:solidFill>
                <a:latin typeface="Roboto Condensed Light"/>
                <a:ea typeface="Roboto Condensed Light"/>
                <a:cs typeface="Roboto Condensed Light"/>
                <a:sym typeface="Roboto Condensed Light"/>
              </a:defRPr>
            </a:lvl5pPr>
            <a:lvl6pPr marL="2743200" marR="0" lvl="5" indent="-419100" algn="l" rtl="0">
              <a:lnSpc>
                <a:spcPct val="100000"/>
              </a:lnSpc>
              <a:spcBef>
                <a:spcPts val="360"/>
              </a:spcBef>
              <a:spcAft>
                <a:spcPts val="0"/>
              </a:spcAft>
              <a:buClr>
                <a:srgbClr val="FFFFFF"/>
              </a:buClr>
              <a:buSzPts val="3000"/>
              <a:buFont typeface="Roboto Condensed Light"/>
              <a:buChar char="▻"/>
              <a:defRPr sz="3000" b="0" i="1" u="none" strike="noStrike" cap="none">
                <a:solidFill>
                  <a:srgbClr val="FFFFFF"/>
                </a:solidFill>
                <a:latin typeface="Roboto Condensed Light"/>
                <a:ea typeface="Roboto Condensed Light"/>
                <a:cs typeface="Roboto Condensed Light"/>
                <a:sym typeface="Roboto Condensed Light"/>
              </a:defRPr>
            </a:lvl6pPr>
            <a:lvl7pPr marL="3200400" marR="0" lvl="6" indent="-419100" algn="l" rtl="0">
              <a:lnSpc>
                <a:spcPct val="100000"/>
              </a:lnSpc>
              <a:spcBef>
                <a:spcPts val="360"/>
              </a:spcBef>
              <a:spcAft>
                <a:spcPts val="0"/>
              </a:spcAft>
              <a:buClr>
                <a:srgbClr val="FFFFFF"/>
              </a:buClr>
              <a:buSzPts val="3000"/>
              <a:buFont typeface="Roboto Condensed Light"/>
              <a:buChar char="▻"/>
              <a:defRPr sz="3000" b="0" i="1" u="none" strike="noStrike" cap="none">
                <a:solidFill>
                  <a:srgbClr val="FFFFFF"/>
                </a:solidFill>
                <a:latin typeface="Roboto Condensed Light"/>
                <a:ea typeface="Roboto Condensed Light"/>
                <a:cs typeface="Roboto Condensed Light"/>
                <a:sym typeface="Roboto Condensed Light"/>
              </a:defRPr>
            </a:lvl7pPr>
            <a:lvl8pPr marL="3657600" marR="0" lvl="7" indent="-419100" algn="l" rtl="0">
              <a:lnSpc>
                <a:spcPct val="100000"/>
              </a:lnSpc>
              <a:spcBef>
                <a:spcPts val="360"/>
              </a:spcBef>
              <a:spcAft>
                <a:spcPts val="0"/>
              </a:spcAft>
              <a:buClr>
                <a:srgbClr val="FFFFFF"/>
              </a:buClr>
              <a:buSzPts val="3000"/>
              <a:buFont typeface="Roboto Condensed Light"/>
              <a:buChar char="▻"/>
              <a:defRPr sz="3000" b="0" i="1" u="none" strike="noStrike" cap="none">
                <a:solidFill>
                  <a:srgbClr val="FFFFFF"/>
                </a:solidFill>
                <a:latin typeface="Roboto Condensed Light"/>
                <a:ea typeface="Roboto Condensed Light"/>
                <a:cs typeface="Roboto Condensed Light"/>
                <a:sym typeface="Roboto Condensed Light"/>
              </a:defRPr>
            </a:lvl8pPr>
            <a:lvl9pPr marL="4114800" marR="0" lvl="8" indent="-419100" algn="l" rtl="0">
              <a:lnSpc>
                <a:spcPct val="100000"/>
              </a:lnSpc>
              <a:spcBef>
                <a:spcPts val="360"/>
              </a:spcBef>
              <a:spcAft>
                <a:spcPts val="0"/>
              </a:spcAft>
              <a:buClr>
                <a:srgbClr val="FFFFFF"/>
              </a:buClr>
              <a:buSzPts val="3000"/>
              <a:buFont typeface="Roboto Condensed Light"/>
              <a:buChar char="▻"/>
              <a:defRPr sz="3000" b="0" i="1" u="none" strike="noStrike" cap="none">
                <a:solidFill>
                  <a:srgbClr val="FFFFFF"/>
                </a:solidFill>
                <a:latin typeface="Roboto Condensed Light"/>
                <a:ea typeface="Roboto Condensed Light"/>
                <a:cs typeface="Roboto Condensed Light"/>
                <a:sym typeface="Roboto Condensed Light"/>
              </a:defRPr>
            </a:lvl9pPr>
          </a:lstStyle>
          <a:p>
            <a:pPr marL="0" indent="0">
              <a:spcBef>
                <a:spcPts val="0"/>
              </a:spcBef>
              <a:spcAft>
                <a:spcPts val="1000"/>
              </a:spcAft>
              <a:buFont typeface="Roboto Condensed Light"/>
              <a:buNone/>
            </a:pPr>
            <a:r>
              <a:rPr lang="en-IN" b="1" i="0" dirty="0">
                <a:solidFill>
                  <a:srgbClr val="FF9800"/>
                </a:solidFill>
                <a:latin typeface="Poppins" panose="00000500000000000000" pitchFamily="2" charset="0"/>
                <a:cs typeface="Poppins" panose="00000500000000000000" pitchFamily="2" charset="0"/>
              </a:rPr>
              <a:t>PREPROCESSOR CLI</a:t>
            </a:r>
          </a:p>
        </p:txBody>
      </p:sp>
      <p:pic>
        <p:nvPicPr>
          <p:cNvPr id="6" name="image1.png">
            <a:extLst>
              <a:ext uri="{FF2B5EF4-FFF2-40B4-BE49-F238E27FC236}">
                <a16:creationId xmlns:a16="http://schemas.microsoft.com/office/drawing/2014/main" id="{E46DD88A-7B5B-4EFE-A792-D395D5EA6F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3940" y="152696"/>
            <a:ext cx="710084" cy="69447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603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F24FE9-563E-4023-AE8C-EB1B249D3F2D}"/>
              </a:ext>
            </a:extLst>
          </p:cNvPr>
          <p:cNvSpPr>
            <a:spLocks noGrp="1"/>
          </p:cNvSpPr>
          <p:nvPr>
            <p:ph type="sldNum" idx="12"/>
          </p:nvPr>
        </p:nvSpPr>
        <p:spPr>
          <a:effectLst>
            <a:outerShdw blurRad="50800" dist="38100" dir="8100000" algn="tr" rotWithShape="0">
              <a:prstClr val="black">
                <a:alpha val="40000"/>
              </a:prstClr>
            </a:outerShdw>
          </a:effectLst>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3" name="TextBox 2">
            <a:extLst>
              <a:ext uri="{FF2B5EF4-FFF2-40B4-BE49-F238E27FC236}">
                <a16:creationId xmlns:a16="http://schemas.microsoft.com/office/drawing/2014/main" id="{184C0924-9065-4234-95C7-845FE2A880C5}"/>
              </a:ext>
            </a:extLst>
          </p:cNvPr>
          <p:cNvSpPr txBox="1"/>
          <p:nvPr/>
        </p:nvSpPr>
        <p:spPr>
          <a:xfrm>
            <a:off x="284748" y="152696"/>
            <a:ext cx="2737533" cy="384721"/>
          </a:xfrm>
          <a:prstGeom prst="rect">
            <a:avLst/>
          </a:prstGeom>
          <a:noFill/>
          <a:effectLst>
            <a:outerShdw blurRad="50800" dist="38100" dir="8100000" algn="tr" rotWithShape="0">
              <a:prstClr val="black">
                <a:alpha val="40000"/>
              </a:prstClr>
            </a:outerShdw>
          </a:effectLst>
        </p:spPr>
        <p:txBody>
          <a:bodyPr wrap="square" rtlCol="0">
            <a:spAutoFit/>
          </a:bodyPr>
          <a:lstStyle/>
          <a:p>
            <a:r>
              <a:rPr lang="en-US" sz="1870" b="1" dirty="0">
                <a:solidFill>
                  <a:srgbClr val="C7D3E6"/>
                </a:solidFill>
                <a:latin typeface="Times New Roman" panose="02020603050405020304" pitchFamily="18" charset="0"/>
                <a:cs typeface="Times New Roman" panose="02020603050405020304" pitchFamily="18" charset="0"/>
              </a:rPr>
              <a:t>DATAFLOW </a:t>
            </a:r>
            <a:endParaRPr lang="en-IN" sz="1870" dirty="0">
              <a:solidFill>
                <a:srgbClr val="C7D3E6"/>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9608644-B332-4DE8-A0A3-8A89712D9210}"/>
              </a:ext>
            </a:extLst>
          </p:cNvPr>
          <p:cNvSpPr txBox="1"/>
          <p:nvPr/>
        </p:nvSpPr>
        <p:spPr>
          <a:xfrm>
            <a:off x="336167" y="420783"/>
            <a:ext cx="1821656" cy="307777"/>
          </a:xfrm>
          <a:prstGeom prst="rect">
            <a:avLst/>
          </a:prstGeom>
          <a:noFill/>
          <a:effectLst>
            <a:outerShdw blurRad="63500" sx="102000" sy="102000" algn="ctr" rotWithShape="0">
              <a:prstClr val="black">
                <a:alpha val="40000"/>
              </a:prstClr>
            </a:outerShdw>
          </a:effectLst>
        </p:spPr>
        <p:txBody>
          <a:bodyPr wrap="square" rtlCol="0">
            <a:spAutoFit/>
          </a:bodyPr>
          <a:lstStyle/>
          <a:p>
            <a:r>
              <a:rPr lang="en-US" sz="1400" dirty="0">
                <a:solidFill>
                  <a:srgbClr val="3F5378"/>
                </a:solidFill>
                <a:latin typeface="Times New Roman" panose="02020603050405020304" pitchFamily="18" charset="0"/>
                <a:cs typeface="Times New Roman" panose="02020603050405020304" pitchFamily="18" charset="0"/>
              </a:rPr>
              <a:t>DIAGRAM</a:t>
            </a:r>
            <a:endParaRPr lang="en-IN" dirty="0">
              <a:solidFill>
                <a:srgbClr val="3F5378"/>
              </a:solidFill>
            </a:endParaRPr>
          </a:p>
        </p:txBody>
      </p:sp>
      <p:graphicFrame>
        <p:nvGraphicFramePr>
          <p:cNvPr id="5" name="Object 4">
            <a:extLst>
              <a:ext uri="{FF2B5EF4-FFF2-40B4-BE49-F238E27FC236}">
                <a16:creationId xmlns:a16="http://schemas.microsoft.com/office/drawing/2014/main" id="{10E6935D-AC80-46AD-B2B8-6BB26657B1DF}"/>
              </a:ext>
            </a:extLst>
          </p:cNvPr>
          <p:cNvGraphicFramePr>
            <a:graphicFrameLocks noChangeAspect="1"/>
          </p:cNvGraphicFramePr>
          <p:nvPr>
            <p:extLst>
              <p:ext uri="{D42A27DB-BD31-4B8C-83A1-F6EECF244321}">
                <p14:modId xmlns:p14="http://schemas.microsoft.com/office/powerpoint/2010/main" val="374191993"/>
              </p:ext>
            </p:extLst>
          </p:nvPr>
        </p:nvGraphicFramePr>
        <p:xfrm>
          <a:off x="207922" y="952944"/>
          <a:ext cx="8728156" cy="3252602"/>
        </p:xfrm>
        <a:graphic>
          <a:graphicData uri="http://schemas.openxmlformats.org/presentationml/2006/ole">
            <mc:AlternateContent xmlns:mc="http://schemas.openxmlformats.org/markup-compatibility/2006">
              <mc:Choice xmlns:v="urn:schemas-microsoft-com:vml" Requires="v">
                <p:oleObj spid="_x0000_s4163" name="Visio" r:id="rId3" imgW="16619114" imgH="6187124" progId="Visio.Drawing.15">
                  <p:embed/>
                </p:oleObj>
              </mc:Choice>
              <mc:Fallback>
                <p:oleObj name="Visio" r:id="rId3" imgW="16619114" imgH="6187124" progId="Visio.Drawing.15">
                  <p:embed/>
                  <p:pic>
                    <p:nvPicPr>
                      <p:cNvPr id="0" name=""/>
                      <p:cNvPicPr/>
                      <p:nvPr/>
                    </p:nvPicPr>
                    <p:blipFill>
                      <a:blip r:embed="rId4"/>
                      <a:stretch>
                        <a:fillRect/>
                      </a:stretch>
                    </p:blipFill>
                    <p:spPr>
                      <a:xfrm>
                        <a:off x="207922" y="952944"/>
                        <a:ext cx="8728156" cy="3252602"/>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C4C689A4-5A7F-40F4-9A5E-715BE7CF9341}"/>
              </a:ext>
            </a:extLst>
          </p:cNvPr>
          <p:cNvSpPr txBox="1"/>
          <p:nvPr/>
        </p:nvSpPr>
        <p:spPr>
          <a:xfrm>
            <a:off x="2670137" y="4200265"/>
            <a:ext cx="3413760" cy="369332"/>
          </a:xfrm>
          <a:prstGeom prst="rect">
            <a:avLst/>
          </a:prstGeom>
          <a:noFill/>
        </p:spPr>
        <p:txBody>
          <a:bodyPr wrap="square" rtlCol="0">
            <a:spAutoFit/>
          </a:bodyPr>
          <a:lstStyle/>
          <a:p>
            <a:pPr algn="ctr"/>
            <a:r>
              <a:rPr lang="en-US" sz="1800" dirty="0">
                <a:solidFill>
                  <a:srgbClr val="3F5378"/>
                </a:solidFill>
                <a:latin typeface="Times New Roman" panose="02020603050405020304" pitchFamily="18" charset="0"/>
                <a:cs typeface="Times New Roman" panose="02020603050405020304" pitchFamily="18" charset="0"/>
              </a:rPr>
              <a:t>Dataflow Diagram For CLI</a:t>
            </a:r>
            <a:endParaRPr lang="en-IN" sz="1800" dirty="0">
              <a:solidFill>
                <a:srgbClr val="3F5378"/>
              </a:solidFill>
              <a:latin typeface="Times New Roman" panose="02020603050405020304" pitchFamily="18" charset="0"/>
              <a:cs typeface="Times New Roman" panose="02020603050405020304" pitchFamily="18" charset="0"/>
            </a:endParaRPr>
          </a:p>
        </p:txBody>
      </p:sp>
      <p:pic>
        <p:nvPicPr>
          <p:cNvPr id="9" name="image1.png">
            <a:extLst>
              <a:ext uri="{FF2B5EF4-FFF2-40B4-BE49-F238E27FC236}">
                <a16:creationId xmlns:a16="http://schemas.microsoft.com/office/drawing/2014/main" id="{20353185-FF76-4527-8698-056B58A616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63940" y="152696"/>
            <a:ext cx="710084" cy="69447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1981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F24FE9-563E-4023-AE8C-EB1B249D3F2D}"/>
              </a:ext>
            </a:extLst>
          </p:cNvPr>
          <p:cNvSpPr>
            <a:spLocks noGrp="1"/>
          </p:cNvSpPr>
          <p:nvPr>
            <p:ph type="sldNum" idx="12"/>
          </p:nvPr>
        </p:nvSpPr>
        <p:spPr>
          <a:effectLst>
            <a:outerShdw blurRad="50800" dist="38100" dir="8100000" algn="tr" rotWithShape="0">
              <a:prstClr val="black">
                <a:alpha val="40000"/>
              </a:prstClr>
            </a:outerShdw>
          </a:effectLst>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3" name="TextBox 2">
            <a:extLst>
              <a:ext uri="{FF2B5EF4-FFF2-40B4-BE49-F238E27FC236}">
                <a16:creationId xmlns:a16="http://schemas.microsoft.com/office/drawing/2014/main" id="{184C0924-9065-4234-95C7-845FE2A880C5}"/>
              </a:ext>
            </a:extLst>
          </p:cNvPr>
          <p:cNvSpPr txBox="1"/>
          <p:nvPr/>
        </p:nvSpPr>
        <p:spPr>
          <a:xfrm>
            <a:off x="284748" y="152696"/>
            <a:ext cx="2737533" cy="384721"/>
          </a:xfrm>
          <a:prstGeom prst="rect">
            <a:avLst/>
          </a:prstGeom>
          <a:noFill/>
          <a:effectLst>
            <a:outerShdw blurRad="50800" dist="38100" dir="8100000" algn="tr" rotWithShape="0">
              <a:prstClr val="black">
                <a:alpha val="40000"/>
              </a:prstClr>
            </a:outerShdw>
          </a:effectLst>
        </p:spPr>
        <p:txBody>
          <a:bodyPr wrap="square" rtlCol="0">
            <a:spAutoFit/>
          </a:bodyPr>
          <a:lstStyle/>
          <a:p>
            <a:r>
              <a:rPr lang="en-US" sz="1870" b="1" dirty="0">
                <a:solidFill>
                  <a:srgbClr val="C7D3E6"/>
                </a:solidFill>
                <a:latin typeface="Times New Roman" panose="02020603050405020304" pitchFamily="18" charset="0"/>
                <a:cs typeface="Times New Roman" panose="02020603050405020304" pitchFamily="18" charset="0"/>
              </a:rPr>
              <a:t>DATAFLOW </a:t>
            </a:r>
            <a:endParaRPr lang="en-IN" sz="1870" dirty="0">
              <a:solidFill>
                <a:srgbClr val="C7D3E6"/>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9608644-B332-4DE8-A0A3-8A89712D9210}"/>
              </a:ext>
            </a:extLst>
          </p:cNvPr>
          <p:cNvSpPr txBox="1"/>
          <p:nvPr/>
        </p:nvSpPr>
        <p:spPr>
          <a:xfrm>
            <a:off x="336167" y="420783"/>
            <a:ext cx="1821656" cy="307777"/>
          </a:xfrm>
          <a:prstGeom prst="rect">
            <a:avLst/>
          </a:prstGeom>
          <a:noFill/>
          <a:effectLst>
            <a:outerShdw blurRad="63500" sx="102000" sy="102000" algn="ctr" rotWithShape="0">
              <a:prstClr val="black">
                <a:alpha val="40000"/>
              </a:prstClr>
            </a:outerShdw>
          </a:effectLst>
        </p:spPr>
        <p:txBody>
          <a:bodyPr wrap="square" rtlCol="0">
            <a:spAutoFit/>
          </a:bodyPr>
          <a:lstStyle/>
          <a:p>
            <a:r>
              <a:rPr lang="en-US" sz="1400" dirty="0">
                <a:solidFill>
                  <a:srgbClr val="3F5378"/>
                </a:solidFill>
                <a:latin typeface="Times New Roman" panose="02020603050405020304" pitchFamily="18" charset="0"/>
                <a:cs typeface="Times New Roman" panose="02020603050405020304" pitchFamily="18" charset="0"/>
              </a:rPr>
              <a:t>DIAGRAM</a:t>
            </a:r>
            <a:endParaRPr lang="en-IN" dirty="0">
              <a:solidFill>
                <a:srgbClr val="3F5378"/>
              </a:solidFill>
            </a:endParaRPr>
          </a:p>
        </p:txBody>
      </p:sp>
      <p:graphicFrame>
        <p:nvGraphicFramePr>
          <p:cNvPr id="6" name="Object 5">
            <a:extLst>
              <a:ext uri="{FF2B5EF4-FFF2-40B4-BE49-F238E27FC236}">
                <a16:creationId xmlns:a16="http://schemas.microsoft.com/office/drawing/2014/main" id="{23007972-9A9A-4616-8428-DA7D3C3EC05F}"/>
              </a:ext>
            </a:extLst>
          </p:cNvPr>
          <p:cNvGraphicFramePr>
            <a:graphicFrameLocks noChangeAspect="1"/>
          </p:cNvGraphicFramePr>
          <p:nvPr>
            <p:extLst>
              <p:ext uri="{D42A27DB-BD31-4B8C-83A1-F6EECF244321}">
                <p14:modId xmlns:p14="http://schemas.microsoft.com/office/powerpoint/2010/main" val="2133815476"/>
              </p:ext>
            </p:extLst>
          </p:nvPr>
        </p:nvGraphicFramePr>
        <p:xfrm>
          <a:off x="644492" y="1445558"/>
          <a:ext cx="7855015" cy="2507877"/>
        </p:xfrm>
        <a:graphic>
          <a:graphicData uri="http://schemas.openxmlformats.org/presentationml/2006/ole">
            <mc:AlternateContent xmlns:mc="http://schemas.openxmlformats.org/markup-compatibility/2006">
              <mc:Choice xmlns:v="urn:schemas-microsoft-com:vml" Requires="v">
                <p:oleObj spid="_x0000_s15403" name="Visio" r:id="rId3" imgW="14020516" imgH="4472553" progId="Visio.Drawing.15">
                  <p:embed/>
                </p:oleObj>
              </mc:Choice>
              <mc:Fallback>
                <p:oleObj name="Visio" r:id="rId3" imgW="14020516" imgH="4472553" progId="Visio.Drawing.15">
                  <p:embed/>
                  <p:pic>
                    <p:nvPicPr>
                      <p:cNvPr id="0" name=""/>
                      <p:cNvPicPr/>
                      <p:nvPr/>
                    </p:nvPicPr>
                    <p:blipFill>
                      <a:blip r:embed="rId4"/>
                      <a:stretch>
                        <a:fillRect/>
                      </a:stretch>
                    </p:blipFill>
                    <p:spPr>
                      <a:xfrm>
                        <a:off x="644492" y="1445558"/>
                        <a:ext cx="7855015" cy="2507877"/>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215C87DE-1A9B-4B39-BD26-1A78E80F211E}"/>
              </a:ext>
            </a:extLst>
          </p:cNvPr>
          <p:cNvSpPr txBox="1"/>
          <p:nvPr/>
        </p:nvSpPr>
        <p:spPr>
          <a:xfrm>
            <a:off x="2225487" y="885083"/>
            <a:ext cx="4693023" cy="369332"/>
          </a:xfrm>
          <a:prstGeom prst="rect">
            <a:avLst/>
          </a:prstGeom>
          <a:noFill/>
        </p:spPr>
        <p:txBody>
          <a:bodyPr wrap="square" rtlCol="0">
            <a:spAutoFit/>
          </a:bodyPr>
          <a:lstStyle/>
          <a:p>
            <a:pPr algn="ctr"/>
            <a:r>
              <a:rPr lang="en-IN" sz="1800" dirty="0">
                <a:solidFill>
                  <a:srgbClr val="3F5378"/>
                </a:solidFill>
                <a:latin typeface="Times New Roman" panose="02020603050405020304" pitchFamily="18" charset="0"/>
                <a:cs typeface="Times New Roman" panose="02020603050405020304" pitchFamily="18" charset="0"/>
              </a:rPr>
              <a:t>Data Description Module</a:t>
            </a:r>
          </a:p>
        </p:txBody>
      </p:sp>
      <p:pic>
        <p:nvPicPr>
          <p:cNvPr id="9" name="image1.png">
            <a:extLst>
              <a:ext uri="{FF2B5EF4-FFF2-40B4-BE49-F238E27FC236}">
                <a16:creationId xmlns:a16="http://schemas.microsoft.com/office/drawing/2014/main" id="{747490E0-617A-4064-9147-C1417FD450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63940" y="152696"/>
            <a:ext cx="710084" cy="69447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775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F24FE9-563E-4023-AE8C-EB1B249D3F2D}"/>
              </a:ext>
            </a:extLst>
          </p:cNvPr>
          <p:cNvSpPr>
            <a:spLocks noGrp="1"/>
          </p:cNvSpPr>
          <p:nvPr>
            <p:ph type="sldNum" idx="12"/>
          </p:nvPr>
        </p:nvSpPr>
        <p:spPr>
          <a:effectLst>
            <a:outerShdw blurRad="50800" dist="38100" dir="8100000" algn="tr" rotWithShape="0">
              <a:prstClr val="black">
                <a:alpha val="40000"/>
              </a:prstClr>
            </a:outerShdw>
          </a:effectLst>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3" name="TextBox 2">
            <a:extLst>
              <a:ext uri="{FF2B5EF4-FFF2-40B4-BE49-F238E27FC236}">
                <a16:creationId xmlns:a16="http://schemas.microsoft.com/office/drawing/2014/main" id="{184C0924-9065-4234-95C7-845FE2A880C5}"/>
              </a:ext>
            </a:extLst>
          </p:cNvPr>
          <p:cNvSpPr txBox="1"/>
          <p:nvPr/>
        </p:nvSpPr>
        <p:spPr>
          <a:xfrm>
            <a:off x="284748" y="152696"/>
            <a:ext cx="2737533" cy="384721"/>
          </a:xfrm>
          <a:prstGeom prst="rect">
            <a:avLst/>
          </a:prstGeom>
          <a:noFill/>
          <a:effectLst>
            <a:outerShdw blurRad="50800" dist="38100" dir="8100000" algn="tr" rotWithShape="0">
              <a:prstClr val="black">
                <a:alpha val="40000"/>
              </a:prstClr>
            </a:outerShdw>
          </a:effectLst>
        </p:spPr>
        <p:txBody>
          <a:bodyPr wrap="square" rtlCol="0">
            <a:spAutoFit/>
          </a:bodyPr>
          <a:lstStyle/>
          <a:p>
            <a:r>
              <a:rPr lang="en-US" sz="1870" b="1" dirty="0">
                <a:solidFill>
                  <a:srgbClr val="C7D3E6"/>
                </a:solidFill>
                <a:latin typeface="Times New Roman" panose="02020603050405020304" pitchFamily="18" charset="0"/>
                <a:cs typeface="Times New Roman" panose="02020603050405020304" pitchFamily="18" charset="0"/>
              </a:rPr>
              <a:t>DATAFLOW </a:t>
            </a:r>
            <a:endParaRPr lang="en-IN" sz="1870" dirty="0">
              <a:solidFill>
                <a:srgbClr val="C7D3E6"/>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9608644-B332-4DE8-A0A3-8A89712D9210}"/>
              </a:ext>
            </a:extLst>
          </p:cNvPr>
          <p:cNvSpPr txBox="1"/>
          <p:nvPr/>
        </p:nvSpPr>
        <p:spPr>
          <a:xfrm>
            <a:off x="336167" y="420783"/>
            <a:ext cx="1821656" cy="307777"/>
          </a:xfrm>
          <a:prstGeom prst="rect">
            <a:avLst/>
          </a:prstGeom>
          <a:noFill/>
          <a:effectLst>
            <a:outerShdw blurRad="63500" sx="102000" sy="102000" algn="ctr" rotWithShape="0">
              <a:prstClr val="black">
                <a:alpha val="40000"/>
              </a:prstClr>
            </a:outerShdw>
          </a:effectLst>
        </p:spPr>
        <p:txBody>
          <a:bodyPr wrap="square" rtlCol="0">
            <a:spAutoFit/>
          </a:bodyPr>
          <a:lstStyle/>
          <a:p>
            <a:r>
              <a:rPr lang="en-US" sz="1400" dirty="0">
                <a:solidFill>
                  <a:srgbClr val="3F5378"/>
                </a:solidFill>
                <a:latin typeface="Times New Roman" panose="02020603050405020304" pitchFamily="18" charset="0"/>
                <a:cs typeface="Times New Roman" panose="02020603050405020304" pitchFamily="18" charset="0"/>
              </a:rPr>
              <a:t>DIAGRAM</a:t>
            </a:r>
            <a:endParaRPr lang="en-IN" dirty="0">
              <a:solidFill>
                <a:srgbClr val="3F5378"/>
              </a:solidFill>
            </a:endParaRPr>
          </a:p>
        </p:txBody>
      </p:sp>
      <p:sp>
        <p:nvSpPr>
          <p:cNvPr id="8" name="TextBox 7">
            <a:extLst>
              <a:ext uri="{FF2B5EF4-FFF2-40B4-BE49-F238E27FC236}">
                <a16:creationId xmlns:a16="http://schemas.microsoft.com/office/drawing/2014/main" id="{215C87DE-1A9B-4B39-BD26-1A78E80F211E}"/>
              </a:ext>
            </a:extLst>
          </p:cNvPr>
          <p:cNvSpPr txBox="1"/>
          <p:nvPr/>
        </p:nvSpPr>
        <p:spPr>
          <a:xfrm>
            <a:off x="2225487" y="885083"/>
            <a:ext cx="4693023" cy="369332"/>
          </a:xfrm>
          <a:prstGeom prst="rect">
            <a:avLst/>
          </a:prstGeom>
          <a:noFill/>
        </p:spPr>
        <p:txBody>
          <a:bodyPr wrap="square" rtlCol="0">
            <a:spAutoFit/>
          </a:bodyPr>
          <a:lstStyle/>
          <a:p>
            <a:pPr algn="ctr"/>
            <a:r>
              <a:rPr lang="en-IN" sz="1800" dirty="0">
                <a:solidFill>
                  <a:srgbClr val="3F5378"/>
                </a:solidFill>
                <a:latin typeface="Times New Roman" panose="02020603050405020304" pitchFamily="18" charset="0"/>
                <a:cs typeface="Times New Roman" panose="02020603050405020304" pitchFamily="18" charset="0"/>
              </a:rPr>
              <a:t>Handling Null Values Module</a:t>
            </a:r>
          </a:p>
        </p:txBody>
      </p:sp>
      <p:pic>
        <p:nvPicPr>
          <p:cNvPr id="9" name="image1.png">
            <a:extLst>
              <a:ext uri="{FF2B5EF4-FFF2-40B4-BE49-F238E27FC236}">
                <a16:creationId xmlns:a16="http://schemas.microsoft.com/office/drawing/2014/main" id="{747490E0-617A-4064-9147-C1417FD450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3940" y="152696"/>
            <a:ext cx="710084" cy="69447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5" name="Object 4">
            <a:extLst>
              <a:ext uri="{FF2B5EF4-FFF2-40B4-BE49-F238E27FC236}">
                <a16:creationId xmlns:a16="http://schemas.microsoft.com/office/drawing/2014/main" id="{5F700ABE-9A7C-467B-8C42-67704CA4F1F7}"/>
              </a:ext>
            </a:extLst>
          </p:cNvPr>
          <p:cNvGraphicFramePr>
            <a:graphicFrameLocks noChangeAspect="1"/>
          </p:cNvGraphicFramePr>
          <p:nvPr>
            <p:extLst>
              <p:ext uri="{D42A27DB-BD31-4B8C-83A1-F6EECF244321}">
                <p14:modId xmlns:p14="http://schemas.microsoft.com/office/powerpoint/2010/main" val="642037998"/>
              </p:ext>
            </p:extLst>
          </p:nvPr>
        </p:nvGraphicFramePr>
        <p:xfrm>
          <a:off x="284748" y="1655604"/>
          <a:ext cx="8531737" cy="2436336"/>
        </p:xfrm>
        <a:graphic>
          <a:graphicData uri="http://schemas.openxmlformats.org/presentationml/2006/ole">
            <mc:AlternateContent xmlns:mc="http://schemas.openxmlformats.org/markup-compatibility/2006">
              <mc:Choice xmlns:v="urn:schemas-microsoft-com:vml" Requires="v">
                <p:oleObj spid="_x0000_s16419" name="Visio" r:id="rId4" imgW="19057372" imgH="4472553" progId="Visio.Drawing.15">
                  <p:embed/>
                </p:oleObj>
              </mc:Choice>
              <mc:Fallback>
                <p:oleObj name="Visio" r:id="rId4" imgW="19057372" imgH="4472553" progId="Visio.Drawing.15">
                  <p:embed/>
                  <p:pic>
                    <p:nvPicPr>
                      <p:cNvPr id="0" name=""/>
                      <p:cNvPicPr/>
                      <p:nvPr/>
                    </p:nvPicPr>
                    <p:blipFill>
                      <a:blip r:embed="rId5"/>
                      <a:stretch>
                        <a:fillRect/>
                      </a:stretch>
                    </p:blipFill>
                    <p:spPr>
                      <a:xfrm>
                        <a:off x="284748" y="1655604"/>
                        <a:ext cx="8531737" cy="2436336"/>
                      </a:xfrm>
                      <a:prstGeom prst="rect">
                        <a:avLst/>
                      </a:prstGeom>
                    </p:spPr>
                  </p:pic>
                </p:oleObj>
              </mc:Fallback>
            </mc:AlternateContent>
          </a:graphicData>
        </a:graphic>
      </p:graphicFrame>
    </p:spTree>
    <p:extLst>
      <p:ext uri="{BB962C8B-B14F-4D97-AF65-F5344CB8AC3E}">
        <p14:creationId xmlns:p14="http://schemas.microsoft.com/office/powerpoint/2010/main" val="3947475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F24FE9-563E-4023-AE8C-EB1B249D3F2D}"/>
              </a:ext>
            </a:extLst>
          </p:cNvPr>
          <p:cNvSpPr>
            <a:spLocks noGrp="1"/>
          </p:cNvSpPr>
          <p:nvPr>
            <p:ph type="sldNum" idx="12"/>
          </p:nvPr>
        </p:nvSpPr>
        <p:spPr>
          <a:effectLst>
            <a:outerShdw blurRad="50800" dist="38100" dir="8100000" algn="tr" rotWithShape="0">
              <a:prstClr val="black">
                <a:alpha val="40000"/>
              </a:prstClr>
            </a:outerShdw>
          </a:effectLst>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3" name="TextBox 2">
            <a:extLst>
              <a:ext uri="{FF2B5EF4-FFF2-40B4-BE49-F238E27FC236}">
                <a16:creationId xmlns:a16="http://schemas.microsoft.com/office/drawing/2014/main" id="{184C0924-9065-4234-95C7-845FE2A880C5}"/>
              </a:ext>
            </a:extLst>
          </p:cNvPr>
          <p:cNvSpPr txBox="1"/>
          <p:nvPr/>
        </p:nvSpPr>
        <p:spPr>
          <a:xfrm>
            <a:off x="284748" y="152696"/>
            <a:ext cx="2737533" cy="384721"/>
          </a:xfrm>
          <a:prstGeom prst="rect">
            <a:avLst/>
          </a:prstGeom>
          <a:noFill/>
          <a:effectLst>
            <a:outerShdw blurRad="50800" dist="38100" dir="8100000" algn="tr" rotWithShape="0">
              <a:prstClr val="black">
                <a:alpha val="40000"/>
              </a:prstClr>
            </a:outerShdw>
          </a:effectLst>
        </p:spPr>
        <p:txBody>
          <a:bodyPr wrap="square" rtlCol="0">
            <a:spAutoFit/>
          </a:bodyPr>
          <a:lstStyle/>
          <a:p>
            <a:r>
              <a:rPr lang="en-US" sz="1870" b="1" dirty="0">
                <a:solidFill>
                  <a:srgbClr val="C7D3E6"/>
                </a:solidFill>
                <a:latin typeface="Times New Roman" panose="02020603050405020304" pitchFamily="18" charset="0"/>
                <a:cs typeface="Times New Roman" panose="02020603050405020304" pitchFamily="18" charset="0"/>
              </a:rPr>
              <a:t>DATAFLOW </a:t>
            </a:r>
            <a:endParaRPr lang="en-IN" sz="1870" dirty="0">
              <a:solidFill>
                <a:srgbClr val="C7D3E6"/>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9608644-B332-4DE8-A0A3-8A89712D9210}"/>
              </a:ext>
            </a:extLst>
          </p:cNvPr>
          <p:cNvSpPr txBox="1"/>
          <p:nvPr/>
        </p:nvSpPr>
        <p:spPr>
          <a:xfrm>
            <a:off x="336167" y="420783"/>
            <a:ext cx="1821656" cy="307777"/>
          </a:xfrm>
          <a:prstGeom prst="rect">
            <a:avLst/>
          </a:prstGeom>
          <a:noFill/>
          <a:effectLst>
            <a:outerShdw blurRad="63500" sx="102000" sy="102000" algn="ctr" rotWithShape="0">
              <a:prstClr val="black">
                <a:alpha val="40000"/>
              </a:prstClr>
            </a:outerShdw>
          </a:effectLst>
        </p:spPr>
        <p:txBody>
          <a:bodyPr wrap="square" rtlCol="0">
            <a:spAutoFit/>
          </a:bodyPr>
          <a:lstStyle/>
          <a:p>
            <a:r>
              <a:rPr lang="en-US" sz="1400" dirty="0">
                <a:solidFill>
                  <a:srgbClr val="3F5378"/>
                </a:solidFill>
                <a:latin typeface="Times New Roman" panose="02020603050405020304" pitchFamily="18" charset="0"/>
                <a:cs typeface="Times New Roman" panose="02020603050405020304" pitchFamily="18" charset="0"/>
              </a:rPr>
              <a:t>DIAGRAM</a:t>
            </a:r>
            <a:endParaRPr lang="en-IN" dirty="0">
              <a:solidFill>
                <a:srgbClr val="3F5378"/>
              </a:solidFill>
            </a:endParaRPr>
          </a:p>
        </p:txBody>
      </p:sp>
      <p:sp>
        <p:nvSpPr>
          <p:cNvPr id="8" name="TextBox 7">
            <a:extLst>
              <a:ext uri="{FF2B5EF4-FFF2-40B4-BE49-F238E27FC236}">
                <a16:creationId xmlns:a16="http://schemas.microsoft.com/office/drawing/2014/main" id="{215C87DE-1A9B-4B39-BD26-1A78E80F211E}"/>
              </a:ext>
            </a:extLst>
          </p:cNvPr>
          <p:cNvSpPr txBox="1"/>
          <p:nvPr/>
        </p:nvSpPr>
        <p:spPr>
          <a:xfrm>
            <a:off x="2225487" y="885083"/>
            <a:ext cx="4693023" cy="369332"/>
          </a:xfrm>
          <a:prstGeom prst="rect">
            <a:avLst/>
          </a:prstGeom>
          <a:noFill/>
        </p:spPr>
        <p:txBody>
          <a:bodyPr wrap="square" rtlCol="0">
            <a:spAutoFit/>
          </a:bodyPr>
          <a:lstStyle/>
          <a:p>
            <a:pPr algn="ctr"/>
            <a:r>
              <a:rPr lang="en-IN" sz="1800" dirty="0">
                <a:solidFill>
                  <a:srgbClr val="3F5378"/>
                </a:solidFill>
                <a:latin typeface="Times New Roman" panose="02020603050405020304" pitchFamily="18" charset="0"/>
                <a:cs typeface="Times New Roman" panose="02020603050405020304" pitchFamily="18" charset="0"/>
              </a:rPr>
              <a:t>Encoding Categorical Values Module</a:t>
            </a:r>
          </a:p>
        </p:txBody>
      </p:sp>
      <p:pic>
        <p:nvPicPr>
          <p:cNvPr id="9" name="image1.png">
            <a:extLst>
              <a:ext uri="{FF2B5EF4-FFF2-40B4-BE49-F238E27FC236}">
                <a16:creationId xmlns:a16="http://schemas.microsoft.com/office/drawing/2014/main" id="{747490E0-617A-4064-9147-C1417FD450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3940" y="152696"/>
            <a:ext cx="710084" cy="69447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5" name="Object 4">
            <a:extLst>
              <a:ext uri="{FF2B5EF4-FFF2-40B4-BE49-F238E27FC236}">
                <a16:creationId xmlns:a16="http://schemas.microsoft.com/office/drawing/2014/main" id="{6BD8220B-6831-4406-9988-59C18D576297}"/>
              </a:ext>
            </a:extLst>
          </p:cNvPr>
          <p:cNvGraphicFramePr>
            <a:graphicFrameLocks noChangeAspect="1"/>
          </p:cNvGraphicFramePr>
          <p:nvPr>
            <p:extLst>
              <p:ext uri="{D42A27DB-BD31-4B8C-83A1-F6EECF244321}">
                <p14:modId xmlns:p14="http://schemas.microsoft.com/office/powerpoint/2010/main" val="274115963"/>
              </p:ext>
            </p:extLst>
          </p:nvPr>
        </p:nvGraphicFramePr>
        <p:xfrm>
          <a:off x="899160" y="1559560"/>
          <a:ext cx="7193280" cy="2449513"/>
        </p:xfrm>
        <a:graphic>
          <a:graphicData uri="http://schemas.openxmlformats.org/presentationml/2006/ole">
            <mc:AlternateContent xmlns:mc="http://schemas.openxmlformats.org/markup-compatibility/2006">
              <mc:Choice xmlns:v="urn:schemas-microsoft-com:vml" Requires="v">
                <p:oleObj spid="_x0000_s18467" name="Visio" r:id="rId4" imgW="11140369" imgH="4472553" progId="Visio.Drawing.15">
                  <p:embed/>
                </p:oleObj>
              </mc:Choice>
              <mc:Fallback>
                <p:oleObj name="Visio" r:id="rId4" imgW="11140369" imgH="4472553" progId="Visio.Drawing.15">
                  <p:embed/>
                  <p:pic>
                    <p:nvPicPr>
                      <p:cNvPr id="0" name=""/>
                      <p:cNvPicPr/>
                      <p:nvPr/>
                    </p:nvPicPr>
                    <p:blipFill>
                      <a:blip r:embed="rId5"/>
                      <a:stretch>
                        <a:fillRect/>
                      </a:stretch>
                    </p:blipFill>
                    <p:spPr>
                      <a:xfrm>
                        <a:off x="899160" y="1559560"/>
                        <a:ext cx="7193280" cy="2449513"/>
                      </a:xfrm>
                      <a:prstGeom prst="rect">
                        <a:avLst/>
                      </a:prstGeom>
                    </p:spPr>
                  </p:pic>
                </p:oleObj>
              </mc:Fallback>
            </mc:AlternateContent>
          </a:graphicData>
        </a:graphic>
      </p:graphicFrame>
    </p:spTree>
    <p:extLst>
      <p:ext uri="{BB962C8B-B14F-4D97-AF65-F5344CB8AC3E}">
        <p14:creationId xmlns:p14="http://schemas.microsoft.com/office/powerpoint/2010/main" val="3994586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F24FE9-563E-4023-AE8C-EB1B249D3F2D}"/>
              </a:ext>
            </a:extLst>
          </p:cNvPr>
          <p:cNvSpPr>
            <a:spLocks noGrp="1"/>
          </p:cNvSpPr>
          <p:nvPr>
            <p:ph type="sldNum" idx="12"/>
          </p:nvPr>
        </p:nvSpPr>
        <p:spPr>
          <a:effectLst>
            <a:outerShdw blurRad="50800" dist="38100" dir="8100000" algn="tr" rotWithShape="0">
              <a:prstClr val="black">
                <a:alpha val="40000"/>
              </a:prstClr>
            </a:outerShdw>
          </a:effectLst>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3" name="TextBox 2">
            <a:extLst>
              <a:ext uri="{FF2B5EF4-FFF2-40B4-BE49-F238E27FC236}">
                <a16:creationId xmlns:a16="http://schemas.microsoft.com/office/drawing/2014/main" id="{184C0924-9065-4234-95C7-845FE2A880C5}"/>
              </a:ext>
            </a:extLst>
          </p:cNvPr>
          <p:cNvSpPr txBox="1"/>
          <p:nvPr/>
        </p:nvSpPr>
        <p:spPr>
          <a:xfrm>
            <a:off x="284748" y="152696"/>
            <a:ext cx="2737533" cy="384721"/>
          </a:xfrm>
          <a:prstGeom prst="rect">
            <a:avLst/>
          </a:prstGeom>
          <a:noFill/>
          <a:effectLst>
            <a:outerShdw blurRad="50800" dist="38100" dir="8100000" algn="tr" rotWithShape="0">
              <a:prstClr val="black">
                <a:alpha val="40000"/>
              </a:prstClr>
            </a:outerShdw>
          </a:effectLst>
        </p:spPr>
        <p:txBody>
          <a:bodyPr wrap="square" rtlCol="0">
            <a:spAutoFit/>
          </a:bodyPr>
          <a:lstStyle/>
          <a:p>
            <a:r>
              <a:rPr lang="en-US" sz="1870" b="1" dirty="0">
                <a:solidFill>
                  <a:srgbClr val="C7D3E6"/>
                </a:solidFill>
                <a:latin typeface="Times New Roman" panose="02020603050405020304" pitchFamily="18" charset="0"/>
                <a:cs typeface="Times New Roman" panose="02020603050405020304" pitchFamily="18" charset="0"/>
              </a:rPr>
              <a:t>DATAFLOW </a:t>
            </a:r>
            <a:endParaRPr lang="en-IN" sz="1870" dirty="0">
              <a:solidFill>
                <a:srgbClr val="C7D3E6"/>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9608644-B332-4DE8-A0A3-8A89712D9210}"/>
              </a:ext>
            </a:extLst>
          </p:cNvPr>
          <p:cNvSpPr txBox="1"/>
          <p:nvPr/>
        </p:nvSpPr>
        <p:spPr>
          <a:xfrm>
            <a:off x="336167" y="420783"/>
            <a:ext cx="1821656" cy="307777"/>
          </a:xfrm>
          <a:prstGeom prst="rect">
            <a:avLst/>
          </a:prstGeom>
          <a:noFill/>
          <a:effectLst>
            <a:outerShdw blurRad="63500" sx="102000" sy="102000" algn="ctr" rotWithShape="0">
              <a:prstClr val="black">
                <a:alpha val="40000"/>
              </a:prstClr>
            </a:outerShdw>
          </a:effectLst>
        </p:spPr>
        <p:txBody>
          <a:bodyPr wrap="square" rtlCol="0">
            <a:spAutoFit/>
          </a:bodyPr>
          <a:lstStyle/>
          <a:p>
            <a:r>
              <a:rPr lang="en-US" sz="1400" dirty="0">
                <a:solidFill>
                  <a:srgbClr val="3F5378"/>
                </a:solidFill>
                <a:latin typeface="Times New Roman" panose="02020603050405020304" pitchFamily="18" charset="0"/>
                <a:cs typeface="Times New Roman" panose="02020603050405020304" pitchFamily="18" charset="0"/>
              </a:rPr>
              <a:t>DIAGRAM</a:t>
            </a:r>
            <a:endParaRPr lang="en-IN" dirty="0">
              <a:solidFill>
                <a:srgbClr val="3F5378"/>
              </a:solidFill>
            </a:endParaRPr>
          </a:p>
        </p:txBody>
      </p:sp>
      <p:sp>
        <p:nvSpPr>
          <p:cNvPr id="8" name="TextBox 7">
            <a:extLst>
              <a:ext uri="{FF2B5EF4-FFF2-40B4-BE49-F238E27FC236}">
                <a16:creationId xmlns:a16="http://schemas.microsoft.com/office/drawing/2014/main" id="{215C87DE-1A9B-4B39-BD26-1A78E80F211E}"/>
              </a:ext>
            </a:extLst>
          </p:cNvPr>
          <p:cNvSpPr txBox="1"/>
          <p:nvPr/>
        </p:nvSpPr>
        <p:spPr>
          <a:xfrm>
            <a:off x="2225487" y="885083"/>
            <a:ext cx="4693023" cy="369332"/>
          </a:xfrm>
          <a:prstGeom prst="rect">
            <a:avLst/>
          </a:prstGeom>
          <a:noFill/>
        </p:spPr>
        <p:txBody>
          <a:bodyPr wrap="square" rtlCol="0">
            <a:spAutoFit/>
          </a:bodyPr>
          <a:lstStyle/>
          <a:p>
            <a:pPr algn="ctr"/>
            <a:r>
              <a:rPr lang="en-IN" sz="1800" dirty="0">
                <a:solidFill>
                  <a:srgbClr val="3F5378"/>
                </a:solidFill>
                <a:latin typeface="Times New Roman" panose="02020603050405020304" pitchFamily="18" charset="0"/>
                <a:cs typeface="Times New Roman" panose="02020603050405020304" pitchFamily="18" charset="0"/>
              </a:rPr>
              <a:t>Feature Scaling Module</a:t>
            </a:r>
          </a:p>
        </p:txBody>
      </p:sp>
      <p:pic>
        <p:nvPicPr>
          <p:cNvPr id="9" name="image1.png">
            <a:extLst>
              <a:ext uri="{FF2B5EF4-FFF2-40B4-BE49-F238E27FC236}">
                <a16:creationId xmlns:a16="http://schemas.microsoft.com/office/drawing/2014/main" id="{747490E0-617A-4064-9147-C1417FD450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3940" y="152696"/>
            <a:ext cx="710084" cy="69447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5" name="Object 4">
            <a:extLst>
              <a:ext uri="{FF2B5EF4-FFF2-40B4-BE49-F238E27FC236}">
                <a16:creationId xmlns:a16="http://schemas.microsoft.com/office/drawing/2014/main" id="{70224117-E0CC-42BE-9B35-E7B0EC33762F}"/>
              </a:ext>
            </a:extLst>
          </p:cNvPr>
          <p:cNvGraphicFramePr>
            <a:graphicFrameLocks noChangeAspect="1"/>
          </p:cNvGraphicFramePr>
          <p:nvPr>
            <p:extLst>
              <p:ext uri="{D42A27DB-BD31-4B8C-83A1-F6EECF244321}">
                <p14:modId xmlns:p14="http://schemas.microsoft.com/office/powerpoint/2010/main" val="137115645"/>
              </p:ext>
            </p:extLst>
          </p:nvPr>
        </p:nvGraphicFramePr>
        <p:xfrm>
          <a:off x="891540" y="1498600"/>
          <a:ext cx="7353300" cy="2449513"/>
        </p:xfrm>
        <a:graphic>
          <a:graphicData uri="http://schemas.openxmlformats.org/presentationml/2006/ole">
            <mc:AlternateContent xmlns:mc="http://schemas.openxmlformats.org/markup-compatibility/2006">
              <mc:Choice xmlns:v="urn:schemas-microsoft-com:vml" Requires="v">
                <p:oleObj spid="_x0000_s17443" name="Visio" r:id="rId4" imgW="11140369" imgH="4472553" progId="Visio.Drawing.15">
                  <p:embed/>
                </p:oleObj>
              </mc:Choice>
              <mc:Fallback>
                <p:oleObj name="Visio" r:id="rId4" imgW="11140369" imgH="4472553" progId="Visio.Drawing.15">
                  <p:embed/>
                  <p:pic>
                    <p:nvPicPr>
                      <p:cNvPr id="0" name=""/>
                      <p:cNvPicPr/>
                      <p:nvPr/>
                    </p:nvPicPr>
                    <p:blipFill>
                      <a:blip r:embed="rId5"/>
                      <a:stretch>
                        <a:fillRect/>
                      </a:stretch>
                    </p:blipFill>
                    <p:spPr>
                      <a:xfrm>
                        <a:off x="891540" y="1498600"/>
                        <a:ext cx="7353300" cy="2449513"/>
                      </a:xfrm>
                      <a:prstGeom prst="rect">
                        <a:avLst/>
                      </a:prstGeom>
                    </p:spPr>
                  </p:pic>
                </p:oleObj>
              </mc:Fallback>
            </mc:AlternateContent>
          </a:graphicData>
        </a:graphic>
      </p:graphicFrame>
    </p:spTree>
    <p:extLst>
      <p:ext uri="{BB962C8B-B14F-4D97-AF65-F5344CB8AC3E}">
        <p14:creationId xmlns:p14="http://schemas.microsoft.com/office/powerpoint/2010/main" val="3176438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15"/>
          <p:cNvSpPr txBox="1">
            <a:spLocks noGrp="1"/>
          </p:cNvSpPr>
          <p:nvPr>
            <p:ph type="sldNum" idx="4294967295"/>
          </p:nvPr>
        </p:nvSpPr>
        <p:spPr>
          <a:xfrm>
            <a:off x="7612175" y="4643676"/>
            <a:ext cx="1487400" cy="315600"/>
          </a:xfrm>
          <a:prstGeom prst="rect">
            <a:avLst/>
          </a:prstGeom>
          <a:effectLst>
            <a:outerShdw blurRad="50800" dist="38100" dir="8100000" algn="tr" rotWithShape="0">
              <a:prstClr val="black">
                <a:alpha val="40000"/>
              </a:prstClr>
            </a:outerShdw>
          </a:effectLst>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dirty="0"/>
          </a:p>
        </p:txBody>
      </p:sp>
      <p:sp>
        <p:nvSpPr>
          <p:cNvPr id="14" name="Google Shape;222;p14">
            <a:extLst>
              <a:ext uri="{FF2B5EF4-FFF2-40B4-BE49-F238E27FC236}">
                <a16:creationId xmlns:a16="http://schemas.microsoft.com/office/drawing/2014/main" id="{54C9DB28-E1BA-4441-AD0E-A4ABE68392AA}"/>
              </a:ext>
            </a:extLst>
          </p:cNvPr>
          <p:cNvSpPr txBox="1">
            <a:spLocks/>
          </p:cNvSpPr>
          <p:nvPr/>
        </p:nvSpPr>
        <p:spPr>
          <a:xfrm>
            <a:off x="351924" y="2179802"/>
            <a:ext cx="5197679"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FFFFFF"/>
              </a:buClr>
              <a:buSzPts val="3000"/>
              <a:buFont typeface="Roboto Condensed Light"/>
              <a:buChar char="▰"/>
              <a:defRPr sz="3000" b="0" i="1" u="none" strike="noStrike" cap="none">
                <a:solidFill>
                  <a:srgbClr val="FFFFFF"/>
                </a:solidFill>
                <a:latin typeface="Roboto Condensed Light"/>
                <a:ea typeface="Roboto Condensed Light"/>
                <a:cs typeface="Roboto Condensed Light"/>
                <a:sym typeface="Roboto Condensed Light"/>
              </a:defRPr>
            </a:lvl1pPr>
            <a:lvl2pPr marL="914400" marR="0" lvl="1" indent="-419100" algn="l" rtl="0">
              <a:lnSpc>
                <a:spcPct val="100000"/>
              </a:lnSpc>
              <a:spcBef>
                <a:spcPts val="480"/>
              </a:spcBef>
              <a:spcAft>
                <a:spcPts val="0"/>
              </a:spcAft>
              <a:buClr>
                <a:srgbClr val="FFFFFF"/>
              </a:buClr>
              <a:buSzPts val="3000"/>
              <a:buFont typeface="Roboto Condensed Light"/>
              <a:buChar char="▻"/>
              <a:defRPr sz="3000" b="0" i="1" u="none" strike="noStrike" cap="none">
                <a:solidFill>
                  <a:srgbClr val="FFFFFF"/>
                </a:solidFill>
                <a:latin typeface="Roboto Condensed Light"/>
                <a:ea typeface="Roboto Condensed Light"/>
                <a:cs typeface="Roboto Condensed Light"/>
                <a:sym typeface="Roboto Condensed Light"/>
              </a:defRPr>
            </a:lvl2pPr>
            <a:lvl3pPr marL="1371600" marR="0" lvl="2" indent="-419100" algn="l" rtl="0">
              <a:lnSpc>
                <a:spcPct val="100000"/>
              </a:lnSpc>
              <a:spcBef>
                <a:spcPts val="480"/>
              </a:spcBef>
              <a:spcAft>
                <a:spcPts val="0"/>
              </a:spcAft>
              <a:buClr>
                <a:srgbClr val="FFFFFF"/>
              </a:buClr>
              <a:buSzPts val="3000"/>
              <a:buFont typeface="Roboto Condensed Light"/>
              <a:buChar char="▻"/>
              <a:defRPr sz="3000" b="0" i="1" u="none" strike="noStrike" cap="none">
                <a:solidFill>
                  <a:srgbClr val="FFFFFF"/>
                </a:solidFill>
                <a:latin typeface="Roboto Condensed Light"/>
                <a:ea typeface="Roboto Condensed Light"/>
                <a:cs typeface="Roboto Condensed Light"/>
                <a:sym typeface="Roboto Condensed Light"/>
              </a:defRPr>
            </a:lvl3pPr>
            <a:lvl4pPr marL="1828800" marR="0" lvl="3" indent="-419100" algn="l" rtl="0">
              <a:lnSpc>
                <a:spcPct val="100000"/>
              </a:lnSpc>
              <a:spcBef>
                <a:spcPts val="360"/>
              </a:spcBef>
              <a:spcAft>
                <a:spcPts val="0"/>
              </a:spcAft>
              <a:buClr>
                <a:srgbClr val="FFFFFF"/>
              </a:buClr>
              <a:buSzPts val="3000"/>
              <a:buFont typeface="Roboto Condensed Light"/>
              <a:buChar char="▻"/>
              <a:defRPr sz="3000" b="0" i="1" u="none" strike="noStrike" cap="none">
                <a:solidFill>
                  <a:srgbClr val="FFFFFF"/>
                </a:solidFill>
                <a:latin typeface="Roboto Condensed Light"/>
                <a:ea typeface="Roboto Condensed Light"/>
                <a:cs typeface="Roboto Condensed Light"/>
                <a:sym typeface="Roboto Condensed Light"/>
              </a:defRPr>
            </a:lvl4pPr>
            <a:lvl5pPr marL="2286000" marR="0" lvl="4" indent="-419100" algn="l" rtl="0">
              <a:lnSpc>
                <a:spcPct val="100000"/>
              </a:lnSpc>
              <a:spcBef>
                <a:spcPts val="360"/>
              </a:spcBef>
              <a:spcAft>
                <a:spcPts val="0"/>
              </a:spcAft>
              <a:buClr>
                <a:srgbClr val="FFFFFF"/>
              </a:buClr>
              <a:buSzPts val="3000"/>
              <a:buFont typeface="Roboto Condensed Light"/>
              <a:buChar char="▻"/>
              <a:defRPr sz="3000" b="0" i="1" u="none" strike="noStrike" cap="none">
                <a:solidFill>
                  <a:srgbClr val="FFFFFF"/>
                </a:solidFill>
                <a:latin typeface="Roboto Condensed Light"/>
                <a:ea typeface="Roboto Condensed Light"/>
                <a:cs typeface="Roboto Condensed Light"/>
                <a:sym typeface="Roboto Condensed Light"/>
              </a:defRPr>
            </a:lvl5pPr>
            <a:lvl6pPr marL="2743200" marR="0" lvl="5" indent="-419100" algn="l" rtl="0">
              <a:lnSpc>
                <a:spcPct val="100000"/>
              </a:lnSpc>
              <a:spcBef>
                <a:spcPts val="360"/>
              </a:spcBef>
              <a:spcAft>
                <a:spcPts val="0"/>
              </a:spcAft>
              <a:buClr>
                <a:srgbClr val="FFFFFF"/>
              </a:buClr>
              <a:buSzPts val="3000"/>
              <a:buFont typeface="Roboto Condensed Light"/>
              <a:buChar char="▻"/>
              <a:defRPr sz="3000" b="0" i="1" u="none" strike="noStrike" cap="none">
                <a:solidFill>
                  <a:srgbClr val="FFFFFF"/>
                </a:solidFill>
                <a:latin typeface="Roboto Condensed Light"/>
                <a:ea typeface="Roboto Condensed Light"/>
                <a:cs typeface="Roboto Condensed Light"/>
                <a:sym typeface="Roboto Condensed Light"/>
              </a:defRPr>
            </a:lvl6pPr>
            <a:lvl7pPr marL="3200400" marR="0" lvl="6" indent="-419100" algn="l" rtl="0">
              <a:lnSpc>
                <a:spcPct val="100000"/>
              </a:lnSpc>
              <a:spcBef>
                <a:spcPts val="360"/>
              </a:spcBef>
              <a:spcAft>
                <a:spcPts val="0"/>
              </a:spcAft>
              <a:buClr>
                <a:srgbClr val="FFFFFF"/>
              </a:buClr>
              <a:buSzPts val="3000"/>
              <a:buFont typeface="Roboto Condensed Light"/>
              <a:buChar char="▻"/>
              <a:defRPr sz="3000" b="0" i="1" u="none" strike="noStrike" cap="none">
                <a:solidFill>
                  <a:srgbClr val="FFFFFF"/>
                </a:solidFill>
                <a:latin typeface="Roboto Condensed Light"/>
                <a:ea typeface="Roboto Condensed Light"/>
                <a:cs typeface="Roboto Condensed Light"/>
                <a:sym typeface="Roboto Condensed Light"/>
              </a:defRPr>
            </a:lvl7pPr>
            <a:lvl8pPr marL="3657600" marR="0" lvl="7" indent="-419100" algn="l" rtl="0">
              <a:lnSpc>
                <a:spcPct val="100000"/>
              </a:lnSpc>
              <a:spcBef>
                <a:spcPts val="360"/>
              </a:spcBef>
              <a:spcAft>
                <a:spcPts val="0"/>
              </a:spcAft>
              <a:buClr>
                <a:srgbClr val="FFFFFF"/>
              </a:buClr>
              <a:buSzPts val="3000"/>
              <a:buFont typeface="Roboto Condensed Light"/>
              <a:buChar char="▻"/>
              <a:defRPr sz="3000" b="0" i="1" u="none" strike="noStrike" cap="none">
                <a:solidFill>
                  <a:srgbClr val="FFFFFF"/>
                </a:solidFill>
                <a:latin typeface="Roboto Condensed Light"/>
                <a:ea typeface="Roboto Condensed Light"/>
                <a:cs typeface="Roboto Condensed Light"/>
                <a:sym typeface="Roboto Condensed Light"/>
              </a:defRPr>
            </a:lvl8pPr>
            <a:lvl9pPr marL="4114800" marR="0" lvl="8" indent="-419100" algn="l" rtl="0">
              <a:lnSpc>
                <a:spcPct val="100000"/>
              </a:lnSpc>
              <a:spcBef>
                <a:spcPts val="360"/>
              </a:spcBef>
              <a:spcAft>
                <a:spcPts val="0"/>
              </a:spcAft>
              <a:buClr>
                <a:srgbClr val="FFFFFF"/>
              </a:buClr>
              <a:buSzPts val="3000"/>
              <a:buFont typeface="Roboto Condensed Light"/>
              <a:buChar char="▻"/>
              <a:defRPr sz="3000" b="0" i="1" u="none" strike="noStrike" cap="none">
                <a:solidFill>
                  <a:srgbClr val="FFFFFF"/>
                </a:solidFill>
                <a:latin typeface="Roboto Condensed Light"/>
                <a:ea typeface="Roboto Condensed Light"/>
                <a:cs typeface="Roboto Condensed Light"/>
                <a:sym typeface="Roboto Condensed Light"/>
              </a:defRPr>
            </a:lvl9pPr>
          </a:lstStyle>
          <a:p>
            <a:pPr marL="0" indent="0">
              <a:spcBef>
                <a:spcPts val="0"/>
              </a:spcBef>
              <a:spcAft>
                <a:spcPts val="1000"/>
              </a:spcAft>
              <a:buFont typeface="Roboto Condensed Light"/>
              <a:buNone/>
            </a:pPr>
            <a:r>
              <a:rPr lang="en-IN" b="1" i="0" dirty="0">
                <a:solidFill>
                  <a:srgbClr val="C7D3E6"/>
                </a:solidFill>
                <a:latin typeface="Times New Roman" panose="02020603050405020304" pitchFamily="18" charset="0"/>
                <a:cs typeface="Times New Roman" panose="02020603050405020304" pitchFamily="18" charset="0"/>
              </a:rPr>
              <a:t>UML DIAGRAMS</a:t>
            </a:r>
          </a:p>
        </p:txBody>
      </p:sp>
      <p:pic>
        <p:nvPicPr>
          <p:cNvPr id="5" name="image1.png">
            <a:extLst>
              <a:ext uri="{FF2B5EF4-FFF2-40B4-BE49-F238E27FC236}">
                <a16:creationId xmlns:a16="http://schemas.microsoft.com/office/drawing/2014/main" id="{5D20227D-B6CF-4B6D-96C4-1862AEBCD4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3940" y="152696"/>
            <a:ext cx="710084" cy="69447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4329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B81A4D-A973-488B-8C0E-FE4187481037}"/>
              </a:ext>
            </a:extLst>
          </p:cNvPr>
          <p:cNvSpPr>
            <a:spLocks noGrp="1"/>
          </p:cNvSpPr>
          <p:nvPr>
            <p:ph type="sldNum" idx="12"/>
          </p:nvPr>
        </p:nvSpPr>
        <p:spPr>
          <a:effectLst>
            <a:outerShdw blurRad="50800" dist="38100" dir="8100000" algn="tr" rotWithShape="0">
              <a:prstClr val="black">
                <a:alpha val="40000"/>
              </a:prstClr>
            </a:outerShdw>
          </a:effectLst>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3" name="TextBox 2">
            <a:extLst>
              <a:ext uri="{FF2B5EF4-FFF2-40B4-BE49-F238E27FC236}">
                <a16:creationId xmlns:a16="http://schemas.microsoft.com/office/drawing/2014/main" id="{2DF2849C-21A5-426B-B818-45141157DDFC}"/>
              </a:ext>
            </a:extLst>
          </p:cNvPr>
          <p:cNvSpPr txBox="1"/>
          <p:nvPr/>
        </p:nvSpPr>
        <p:spPr>
          <a:xfrm>
            <a:off x="-1" y="113006"/>
            <a:ext cx="1619941" cy="461665"/>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sz="2400" dirty="0">
                <a:solidFill>
                  <a:srgbClr val="C7D3E6"/>
                </a:solidFill>
                <a:latin typeface="Times New Roman" panose="02020603050405020304" pitchFamily="18" charset="0"/>
                <a:cs typeface="Times New Roman" panose="02020603050405020304" pitchFamily="18" charset="0"/>
              </a:rPr>
              <a:t>UML</a:t>
            </a:r>
            <a:endParaRPr lang="en-IN" sz="2400" dirty="0">
              <a:solidFill>
                <a:srgbClr val="C7D3E6"/>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1149231-292E-4727-B963-4C311CD95847}"/>
              </a:ext>
            </a:extLst>
          </p:cNvPr>
          <p:cNvSpPr txBox="1"/>
          <p:nvPr/>
        </p:nvSpPr>
        <p:spPr>
          <a:xfrm>
            <a:off x="336167" y="420783"/>
            <a:ext cx="1821656" cy="307777"/>
          </a:xfrm>
          <a:prstGeom prst="rect">
            <a:avLst/>
          </a:prstGeom>
          <a:noFill/>
          <a:effectLst>
            <a:outerShdw blurRad="63500" sx="102000" sy="102000" algn="ctr" rotWithShape="0">
              <a:prstClr val="black">
                <a:alpha val="40000"/>
              </a:prstClr>
            </a:outerShdw>
          </a:effectLst>
        </p:spPr>
        <p:txBody>
          <a:bodyPr wrap="square" rtlCol="0">
            <a:spAutoFit/>
          </a:bodyPr>
          <a:lstStyle/>
          <a:p>
            <a:r>
              <a:rPr lang="en-US" sz="1400" dirty="0">
                <a:solidFill>
                  <a:srgbClr val="3F5378"/>
                </a:solidFill>
                <a:latin typeface="Times New Roman" panose="02020603050405020304" pitchFamily="18" charset="0"/>
                <a:cs typeface="Times New Roman" panose="02020603050405020304" pitchFamily="18" charset="0"/>
              </a:rPr>
              <a:t>DIAGRAMS</a:t>
            </a:r>
            <a:endParaRPr lang="en-IN" dirty="0">
              <a:solidFill>
                <a:srgbClr val="3F5378"/>
              </a:solidFill>
            </a:endParaRPr>
          </a:p>
        </p:txBody>
      </p:sp>
      <p:sp>
        <p:nvSpPr>
          <p:cNvPr id="6" name="TextBox 5">
            <a:extLst>
              <a:ext uri="{FF2B5EF4-FFF2-40B4-BE49-F238E27FC236}">
                <a16:creationId xmlns:a16="http://schemas.microsoft.com/office/drawing/2014/main" id="{B6D86BE5-A6BD-452A-B860-E8B11E9E074F}"/>
              </a:ext>
            </a:extLst>
          </p:cNvPr>
          <p:cNvSpPr txBox="1"/>
          <p:nvPr/>
        </p:nvSpPr>
        <p:spPr>
          <a:xfrm>
            <a:off x="339268" y="1367828"/>
            <a:ext cx="3795703" cy="461665"/>
          </a:xfrm>
          <a:prstGeom prst="rect">
            <a:avLst/>
          </a:prstGeom>
          <a:noFill/>
        </p:spPr>
        <p:txBody>
          <a:bodyPr wrap="square">
            <a:spAutoFit/>
          </a:bodyPr>
          <a:lstStyle/>
          <a:p>
            <a:pPr algn="just"/>
            <a:endParaRPr lang="en-IN" sz="2400" dirty="0">
              <a:solidFill>
                <a:schemeClr val="tx1"/>
              </a:solidFill>
            </a:endParaRPr>
          </a:p>
        </p:txBody>
      </p:sp>
      <p:sp>
        <p:nvSpPr>
          <p:cNvPr id="9" name="Google Shape;512;p32">
            <a:extLst>
              <a:ext uri="{FF2B5EF4-FFF2-40B4-BE49-F238E27FC236}">
                <a16:creationId xmlns:a16="http://schemas.microsoft.com/office/drawing/2014/main" id="{3EADDDB8-724A-4639-820A-831269E4B2E1}"/>
              </a:ext>
            </a:extLst>
          </p:cNvPr>
          <p:cNvSpPr txBox="1">
            <a:spLocks/>
          </p:cNvSpPr>
          <p:nvPr/>
        </p:nvSpPr>
        <p:spPr>
          <a:xfrm>
            <a:off x="275660" y="933440"/>
            <a:ext cx="8007723" cy="29529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76200" indent="0" algn="just">
              <a:buNone/>
            </a:pPr>
            <a:r>
              <a:rPr lang="en-US" sz="1800" dirty="0">
                <a:solidFill>
                  <a:srgbClr val="3F5378"/>
                </a:solidFill>
                <a:latin typeface="Times New Roman" panose="02020603050405020304" pitchFamily="18" charset="0"/>
                <a:cs typeface="Times New Roman" panose="02020603050405020304" pitchFamily="18" charset="0"/>
              </a:rPr>
              <a:t>UML (Unified Modeling Language) is a general-purpose, graphical modeling language in the field of Software Engineering. UML is used to specify, visualize, construct, and document the artifacts (major elements) of the software system. The UML diagrams are categorized into structural diagrams, behavioral diagrams, and also interaction overview  diagrams. </a:t>
            </a:r>
          </a:p>
        </p:txBody>
      </p:sp>
      <p:pic>
        <p:nvPicPr>
          <p:cNvPr id="10" name="image1.png">
            <a:extLst>
              <a:ext uri="{FF2B5EF4-FFF2-40B4-BE49-F238E27FC236}">
                <a16:creationId xmlns:a16="http://schemas.microsoft.com/office/drawing/2014/main" id="{E081FBA2-54A6-42EF-AF74-8C739AFB2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3940" y="152696"/>
            <a:ext cx="710084" cy="69447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0312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 name="TextBox 1">
            <a:extLst>
              <a:ext uri="{FF2B5EF4-FFF2-40B4-BE49-F238E27FC236}">
                <a16:creationId xmlns:a16="http://schemas.microsoft.com/office/drawing/2014/main" id="{504F67CE-B674-4DBF-8827-E3D2F4FB4ECB}"/>
              </a:ext>
            </a:extLst>
          </p:cNvPr>
          <p:cNvSpPr txBox="1"/>
          <p:nvPr/>
        </p:nvSpPr>
        <p:spPr>
          <a:xfrm>
            <a:off x="122908" y="113007"/>
            <a:ext cx="1880700" cy="461665"/>
          </a:xfrm>
          <a:prstGeom prst="rect">
            <a:avLst/>
          </a:prstGeom>
          <a:noFill/>
          <a:effectLst>
            <a:outerShdw blurRad="50800" dist="38100" dir="8100000" algn="tr" rotWithShape="0">
              <a:prstClr val="black">
                <a:alpha val="40000"/>
              </a:prstClr>
            </a:outerShdw>
          </a:effectLst>
        </p:spPr>
        <p:txBody>
          <a:bodyPr wrap="square" rtlCol="0">
            <a:spAutoFit/>
          </a:bodyPr>
          <a:lstStyle/>
          <a:p>
            <a:r>
              <a:rPr lang="en-US" sz="2400" b="1" dirty="0">
                <a:solidFill>
                  <a:srgbClr val="C7D3E6"/>
                </a:solidFill>
                <a:latin typeface="Times New Roman" panose="02020603050405020304" pitchFamily="18" charset="0"/>
                <a:cs typeface="Times New Roman" panose="02020603050405020304" pitchFamily="18" charset="0"/>
              </a:rPr>
              <a:t>ABSTRACT</a:t>
            </a:r>
            <a:endParaRPr lang="en-IN" sz="2400" b="1" dirty="0">
              <a:solidFill>
                <a:srgbClr val="C7D3E6"/>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4A0D6D9-6232-487D-A5C5-17C6081C222C}"/>
              </a:ext>
            </a:extLst>
          </p:cNvPr>
          <p:cNvSpPr txBox="1"/>
          <p:nvPr/>
        </p:nvSpPr>
        <p:spPr>
          <a:xfrm>
            <a:off x="300038" y="1556087"/>
            <a:ext cx="7963902" cy="2031325"/>
          </a:xfrm>
          <a:prstGeom prst="rect">
            <a:avLst/>
          </a:prstGeom>
          <a:noFill/>
        </p:spPr>
        <p:txBody>
          <a:bodyPr wrap="square" rtlCol="0">
            <a:spAutoFit/>
          </a:bodyPr>
          <a:lstStyle/>
          <a:p>
            <a:pPr algn="just">
              <a:spcBef>
                <a:spcPts val="130"/>
              </a:spcBef>
              <a:spcAft>
                <a:spcPts val="130"/>
              </a:spcAft>
            </a:pPr>
            <a:r>
              <a:rPr lang="en-US" sz="1800" b="0" i="0" u="none" strike="noStrike" dirty="0">
                <a:solidFill>
                  <a:srgbClr val="3F5378"/>
                </a:solidFill>
                <a:effectLst/>
                <a:latin typeface="Times New Roman" panose="02020603050405020304" pitchFamily="18" charset="0"/>
              </a:rPr>
              <a:t>Data preprocessing is an essential step in Machine Learning because the quality of data and the useful information that can be derived from it directly affects the ability of your model to learn; therefore, it is critical that you preprocess your data before feeding it into your model. This simple CLI tool will save you time so that you can apply different machine learning algorithms. Crime in Chicago has been tracked by the Chicago Police Department's Bureau of Records since the beginning of the 20th century.</a:t>
            </a:r>
            <a:endParaRPr lang="en-IN" sz="1800" dirty="0">
              <a:solidFill>
                <a:srgbClr val="3F5378"/>
              </a:solidFill>
            </a:endParaRPr>
          </a:p>
        </p:txBody>
      </p:sp>
      <p:sp>
        <p:nvSpPr>
          <p:cNvPr id="4" name="Slide Number Placeholder 3">
            <a:extLst>
              <a:ext uri="{FF2B5EF4-FFF2-40B4-BE49-F238E27FC236}">
                <a16:creationId xmlns:a16="http://schemas.microsoft.com/office/drawing/2014/main" id="{0F34E371-D43E-4197-984E-86CE54D485BE}"/>
              </a:ext>
            </a:extLst>
          </p:cNvPr>
          <p:cNvSpPr>
            <a:spLocks noGrp="1"/>
          </p:cNvSpPr>
          <p:nvPr>
            <p:ph type="sldNum" idx="12"/>
          </p:nvPr>
        </p:nvSpPr>
        <p:spPr>
          <a:effectLst>
            <a:outerShdw blurRad="50800" dist="38100" dir="8100000" algn="tr" rotWithShape="0">
              <a:prstClr val="black">
                <a:alpha val="40000"/>
              </a:prstClr>
            </a:outerShdw>
          </a:effectLst>
        </p:spPr>
        <p:txBody>
          <a:bodyPr/>
          <a:lstStyle/>
          <a:p>
            <a:pPr marL="0" lvl="0" indent="0" algn="r" rtl="0">
              <a:spcBef>
                <a:spcPts val="0"/>
              </a:spcBef>
              <a:spcAft>
                <a:spcPts val="0"/>
              </a:spcAft>
              <a:buNone/>
            </a:pPr>
            <a:fld id="{00000000-1234-1234-1234-123412341234}" type="slidenum">
              <a:rPr lang="en" smtClean="0"/>
              <a:t>2</a:t>
            </a:fld>
            <a:endParaRPr lang="en" dirty="0"/>
          </a:p>
        </p:txBody>
      </p:sp>
      <p:pic>
        <p:nvPicPr>
          <p:cNvPr id="7" name="image1.png">
            <a:extLst>
              <a:ext uri="{FF2B5EF4-FFF2-40B4-BE49-F238E27FC236}">
                <a16:creationId xmlns:a16="http://schemas.microsoft.com/office/drawing/2014/main" id="{7C5A932F-648E-41E6-9ED1-B8FED4A578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3940" y="152696"/>
            <a:ext cx="710084" cy="69447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B81A4D-A973-488B-8C0E-FE4187481037}"/>
              </a:ext>
            </a:extLst>
          </p:cNvPr>
          <p:cNvSpPr>
            <a:spLocks noGrp="1"/>
          </p:cNvSpPr>
          <p:nvPr>
            <p:ph type="sldNum" idx="12"/>
          </p:nvPr>
        </p:nvSpPr>
        <p:spPr>
          <a:effectLst>
            <a:outerShdw blurRad="50800" dist="38100" dir="8100000" algn="tr" rotWithShape="0">
              <a:prstClr val="black">
                <a:alpha val="40000"/>
              </a:prstClr>
            </a:outerShdw>
          </a:effectLst>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3" name="TextBox 2">
            <a:extLst>
              <a:ext uri="{FF2B5EF4-FFF2-40B4-BE49-F238E27FC236}">
                <a16:creationId xmlns:a16="http://schemas.microsoft.com/office/drawing/2014/main" id="{2DF2849C-21A5-426B-B818-45141157DDFC}"/>
              </a:ext>
            </a:extLst>
          </p:cNvPr>
          <p:cNvSpPr txBox="1"/>
          <p:nvPr/>
        </p:nvSpPr>
        <p:spPr>
          <a:xfrm>
            <a:off x="-1" y="113006"/>
            <a:ext cx="1619941" cy="461665"/>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sz="2400" dirty="0">
                <a:solidFill>
                  <a:srgbClr val="C7D3E6"/>
                </a:solidFill>
                <a:latin typeface="Times New Roman" panose="02020603050405020304" pitchFamily="18" charset="0"/>
                <a:cs typeface="Times New Roman" panose="02020603050405020304" pitchFamily="18" charset="0"/>
              </a:rPr>
              <a:t>UML</a:t>
            </a:r>
            <a:endParaRPr lang="en-IN" sz="2400" dirty="0">
              <a:solidFill>
                <a:srgbClr val="C7D3E6"/>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1149231-292E-4727-B963-4C311CD95847}"/>
              </a:ext>
            </a:extLst>
          </p:cNvPr>
          <p:cNvSpPr txBox="1"/>
          <p:nvPr/>
        </p:nvSpPr>
        <p:spPr>
          <a:xfrm>
            <a:off x="336167" y="420783"/>
            <a:ext cx="1821656" cy="307777"/>
          </a:xfrm>
          <a:prstGeom prst="rect">
            <a:avLst/>
          </a:prstGeom>
          <a:noFill/>
          <a:effectLst>
            <a:outerShdw blurRad="63500" sx="102000" sy="102000" algn="ctr" rotWithShape="0">
              <a:prstClr val="black">
                <a:alpha val="40000"/>
              </a:prstClr>
            </a:outerShdw>
          </a:effectLst>
        </p:spPr>
        <p:txBody>
          <a:bodyPr wrap="square" rtlCol="0">
            <a:spAutoFit/>
          </a:bodyPr>
          <a:lstStyle/>
          <a:p>
            <a:r>
              <a:rPr lang="en-US" sz="1400" dirty="0">
                <a:solidFill>
                  <a:srgbClr val="3F5378"/>
                </a:solidFill>
                <a:latin typeface="Times New Roman" panose="02020603050405020304" pitchFamily="18" charset="0"/>
                <a:cs typeface="Times New Roman" panose="02020603050405020304" pitchFamily="18" charset="0"/>
              </a:rPr>
              <a:t>DIAGRAMS</a:t>
            </a:r>
            <a:endParaRPr lang="en-IN" dirty="0">
              <a:solidFill>
                <a:srgbClr val="3F5378"/>
              </a:solidFill>
            </a:endParaRPr>
          </a:p>
        </p:txBody>
      </p:sp>
      <p:sp>
        <p:nvSpPr>
          <p:cNvPr id="7" name="TextBox 6">
            <a:extLst>
              <a:ext uri="{FF2B5EF4-FFF2-40B4-BE49-F238E27FC236}">
                <a16:creationId xmlns:a16="http://schemas.microsoft.com/office/drawing/2014/main" id="{A4499EBE-05C8-4AD1-A95D-32648B96F5F1}"/>
              </a:ext>
            </a:extLst>
          </p:cNvPr>
          <p:cNvSpPr txBox="1"/>
          <p:nvPr/>
        </p:nvSpPr>
        <p:spPr>
          <a:xfrm>
            <a:off x="2104465" y="4329953"/>
            <a:ext cx="5123329" cy="369332"/>
          </a:xfrm>
          <a:prstGeom prst="rect">
            <a:avLst/>
          </a:prstGeom>
          <a:noFill/>
        </p:spPr>
        <p:txBody>
          <a:bodyPr wrap="square" rtlCol="0">
            <a:spAutoFit/>
          </a:bodyPr>
          <a:lstStyle/>
          <a:p>
            <a:pPr algn="ctr"/>
            <a:r>
              <a:rPr lang="en-US" sz="1800" dirty="0">
                <a:solidFill>
                  <a:srgbClr val="3F5378"/>
                </a:solidFill>
                <a:latin typeface="Times New Roman" panose="02020603050405020304" pitchFamily="18" charset="0"/>
                <a:cs typeface="Times New Roman" panose="02020603050405020304" pitchFamily="18" charset="0"/>
              </a:rPr>
              <a:t>Types of UML Diagrams</a:t>
            </a:r>
            <a:endParaRPr lang="en-IN" sz="1800" dirty="0">
              <a:solidFill>
                <a:srgbClr val="3F5378"/>
              </a:solidFill>
              <a:latin typeface="Times New Roman" panose="02020603050405020304" pitchFamily="18" charset="0"/>
              <a:cs typeface="Times New Roman" panose="02020603050405020304" pitchFamily="18" charset="0"/>
            </a:endParaRPr>
          </a:p>
        </p:txBody>
      </p:sp>
      <p:pic>
        <p:nvPicPr>
          <p:cNvPr id="8" name="image1.png">
            <a:extLst>
              <a:ext uri="{FF2B5EF4-FFF2-40B4-BE49-F238E27FC236}">
                <a16:creationId xmlns:a16="http://schemas.microsoft.com/office/drawing/2014/main" id="{0D07849A-D1B0-4421-AFA8-061F98C9BD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3940" y="152696"/>
            <a:ext cx="710084" cy="69447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12" name="Object 11">
            <a:extLst>
              <a:ext uri="{FF2B5EF4-FFF2-40B4-BE49-F238E27FC236}">
                <a16:creationId xmlns:a16="http://schemas.microsoft.com/office/drawing/2014/main" id="{B988A266-4C6A-4D57-AFF4-B33F096D2600}"/>
              </a:ext>
            </a:extLst>
          </p:cNvPr>
          <p:cNvGraphicFramePr>
            <a:graphicFrameLocks noChangeAspect="1"/>
          </p:cNvGraphicFramePr>
          <p:nvPr>
            <p:extLst>
              <p:ext uri="{D42A27DB-BD31-4B8C-83A1-F6EECF244321}">
                <p14:modId xmlns:p14="http://schemas.microsoft.com/office/powerpoint/2010/main" val="944485962"/>
              </p:ext>
            </p:extLst>
          </p:nvPr>
        </p:nvGraphicFramePr>
        <p:xfrm>
          <a:off x="177827" y="988367"/>
          <a:ext cx="8788346" cy="3165180"/>
        </p:xfrm>
        <a:graphic>
          <a:graphicData uri="http://schemas.openxmlformats.org/presentationml/2006/ole">
            <mc:AlternateContent xmlns:mc="http://schemas.openxmlformats.org/markup-compatibility/2006">
              <mc:Choice xmlns:v="urn:schemas-microsoft-com:vml" Requires="v">
                <p:oleObj spid="_x0000_s3138" name="Visio" r:id="rId4" imgW="42199347" imgH="15194059" progId="Visio.Drawing.15">
                  <p:embed/>
                </p:oleObj>
              </mc:Choice>
              <mc:Fallback>
                <p:oleObj name="Visio" r:id="rId4" imgW="42199347" imgH="15194059" progId="Visio.Drawing.15">
                  <p:embed/>
                  <p:pic>
                    <p:nvPicPr>
                      <p:cNvPr id="0" name=""/>
                      <p:cNvPicPr/>
                      <p:nvPr/>
                    </p:nvPicPr>
                    <p:blipFill>
                      <a:blip r:embed="rId5"/>
                      <a:stretch>
                        <a:fillRect/>
                      </a:stretch>
                    </p:blipFill>
                    <p:spPr>
                      <a:xfrm>
                        <a:off x="177827" y="988367"/>
                        <a:ext cx="8788346" cy="3165180"/>
                      </a:xfrm>
                      <a:prstGeom prst="rect">
                        <a:avLst/>
                      </a:prstGeom>
                    </p:spPr>
                  </p:pic>
                </p:oleObj>
              </mc:Fallback>
            </mc:AlternateContent>
          </a:graphicData>
        </a:graphic>
      </p:graphicFrame>
    </p:spTree>
    <p:extLst>
      <p:ext uri="{BB962C8B-B14F-4D97-AF65-F5344CB8AC3E}">
        <p14:creationId xmlns:p14="http://schemas.microsoft.com/office/powerpoint/2010/main" val="1159705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B81A4D-A973-488B-8C0E-FE4187481037}"/>
              </a:ext>
            </a:extLst>
          </p:cNvPr>
          <p:cNvSpPr>
            <a:spLocks noGrp="1"/>
          </p:cNvSpPr>
          <p:nvPr>
            <p:ph type="sldNum" idx="12"/>
          </p:nvPr>
        </p:nvSpPr>
        <p:spPr>
          <a:effectLst>
            <a:outerShdw blurRad="50800" dist="38100" dir="8100000" algn="tr" rotWithShape="0">
              <a:prstClr val="black">
                <a:alpha val="40000"/>
              </a:prstClr>
            </a:outerShdw>
          </a:effectLst>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3" name="TextBox 2">
            <a:extLst>
              <a:ext uri="{FF2B5EF4-FFF2-40B4-BE49-F238E27FC236}">
                <a16:creationId xmlns:a16="http://schemas.microsoft.com/office/drawing/2014/main" id="{2DF2849C-21A5-426B-B818-45141157DDFC}"/>
              </a:ext>
            </a:extLst>
          </p:cNvPr>
          <p:cNvSpPr txBox="1"/>
          <p:nvPr/>
        </p:nvSpPr>
        <p:spPr>
          <a:xfrm>
            <a:off x="-1" y="113006"/>
            <a:ext cx="1619941" cy="461665"/>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sz="2400" dirty="0">
                <a:solidFill>
                  <a:srgbClr val="C7D3E6"/>
                </a:solidFill>
                <a:latin typeface="Times New Roman" panose="02020603050405020304" pitchFamily="18" charset="0"/>
                <a:cs typeface="Times New Roman" panose="02020603050405020304" pitchFamily="18" charset="0"/>
              </a:rPr>
              <a:t>UML</a:t>
            </a:r>
            <a:endParaRPr lang="en-IN" sz="2400" dirty="0">
              <a:solidFill>
                <a:srgbClr val="C7D3E6"/>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1149231-292E-4727-B963-4C311CD95847}"/>
              </a:ext>
            </a:extLst>
          </p:cNvPr>
          <p:cNvSpPr txBox="1"/>
          <p:nvPr/>
        </p:nvSpPr>
        <p:spPr>
          <a:xfrm>
            <a:off x="336167" y="420783"/>
            <a:ext cx="1821656" cy="307777"/>
          </a:xfrm>
          <a:prstGeom prst="rect">
            <a:avLst/>
          </a:prstGeom>
          <a:noFill/>
          <a:effectLst>
            <a:outerShdw blurRad="63500" sx="102000" sy="102000" algn="ctr" rotWithShape="0">
              <a:prstClr val="black">
                <a:alpha val="40000"/>
              </a:prstClr>
            </a:outerShdw>
          </a:effectLst>
        </p:spPr>
        <p:txBody>
          <a:bodyPr wrap="square" rtlCol="0">
            <a:spAutoFit/>
          </a:bodyPr>
          <a:lstStyle/>
          <a:p>
            <a:r>
              <a:rPr lang="en-US" sz="1400" dirty="0">
                <a:solidFill>
                  <a:srgbClr val="3F5378"/>
                </a:solidFill>
                <a:latin typeface="Times New Roman" panose="02020603050405020304" pitchFamily="18" charset="0"/>
                <a:cs typeface="Times New Roman" panose="02020603050405020304" pitchFamily="18" charset="0"/>
              </a:rPr>
              <a:t>DIAGRAMS</a:t>
            </a:r>
            <a:endParaRPr lang="en-IN" dirty="0">
              <a:solidFill>
                <a:srgbClr val="3F5378"/>
              </a:solidFill>
            </a:endParaRPr>
          </a:p>
        </p:txBody>
      </p:sp>
      <p:sp>
        <p:nvSpPr>
          <p:cNvPr id="6" name="TextBox 5">
            <a:extLst>
              <a:ext uri="{FF2B5EF4-FFF2-40B4-BE49-F238E27FC236}">
                <a16:creationId xmlns:a16="http://schemas.microsoft.com/office/drawing/2014/main" id="{B6D86BE5-A6BD-452A-B860-E8B11E9E074F}"/>
              </a:ext>
            </a:extLst>
          </p:cNvPr>
          <p:cNvSpPr txBox="1"/>
          <p:nvPr/>
        </p:nvSpPr>
        <p:spPr>
          <a:xfrm>
            <a:off x="339268" y="2111007"/>
            <a:ext cx="7958138" cy="1200329"/>
          </a:xfrm>
          <a:prstGeom prst="rect">
            <a:avLst/>
          </a:prstGeom>
          <a:noFill/>
        </p:spPr>
        <p:txBody>
          <a:bodyPr wrap="square">
            <a:spAutoFit/>
          </a:bodyPr>
          <a:lstStyle/>
          <a:p>
            <a:pPr algn="just"/>
            <a:r>
              <a:rPr lang="en-US" sz="1800" b="0" i="0" dirty="0">
                <a:solidFill>
                  <a:srgbClr val="3F5378"/>
                </a:solidFill>
                <a:effectLst/>
                <a:latin typeface="Times New Roman" panose="02020603050405020304" pitchFamily="18" charset="0"/>
                <a:cs typeface="Times New Roman" panose="02020603050405020304" pitchFamily="18" charset="0"/>
              </a:rPr>
              <a:t>Behavioral diagrams portray a dynamic view of a system or the behavior of a system, which describes the functioning of the system. It includes use case diagrams, state diagrams, and activity diagrams. It defines the interaction within the system.</a:t>
            </a:r>
          </a:p>
        </p:txBody>
      </p:sp>
      <p:sp>
        <p:nvSpPr>
          <p:cNvPr id="7" name="TextBox 6">
            <a:extLst>
              <a:ext uri="{FF2B5EF4-FFF2-40B4-BE49-F238E27FC236}">
                <a16:creationId xmlns:a16="http://schemas.microsoft.com/office/drawing/2014/main" id="{A1805ADE-D523-4DD4-83BD-0971F5A47803}"/>
              </a:ext>
            </a:extLst>
          </p:cNvPr>
          <p:cNvSpPr txBox="1"/>
          <p:nvPr/>
        </p:nvSpPr>
        <p:spPr>
          <a:xfrm>
            <a:off x="206627" y="1584239"/>
            <a:ext cx="3214753" cy="461665"/>
          </a:xfrm>
          <a:prstGeom prst="rect">
            <a:avLst/>
          </a:prstGeom>
          <a:noFill/>
          <a:effectLst/>
        </p:spPr>
        <p:txBody>
          <a:bodyPr wrap="square" rtlCol="0">
            <a:spAutoFit/>
          </a:bodyPr>
          <a:lstStyle/>
          <a:p>
            <a:pPr algn="ctr"/>
            <a:r>
              <a:rPr lang="en-US" sz="2400" b="1" dirty="0">
                <a:solidFill>
                  <a:srgbClr val="FF9800"/>
                </a:solidFill>
                <a:latin typeface="Times New Roman" panose="02020603050405020304" pitchFamily="18" charset="0"/>
                <a:cs typeface="Times New Roman" panose="02020603050405020304" pitchFamily="18" charset="0"/>
              </a:rPr>
              <a:t>Behavioral Diagrams</a:t>
            </a:r>
            <a:endParaRPr lang="en-IN" sz="2400" b="1" dirty="0">
              <a:solidFill>
                <a:srgbClr val="FF9800"/>
              </a:solidFill>
              <a:latin typeface="Times New Roman" panose="02020603050405020304" pitchFamily="18" charset="0"/>
              <a:cs typeface="Times New Roman" panose="02020603050405020304" pitchFamily="18" charset="0"/>
            </a:endParaRPr>
          </a:p>
        </p:txBody>
      </p:sp>
      <p:pic>
        <p:nvPicPr>
          <p:cNvPr id="8" name="image1.png">
            <a:extLst>
              <a:ext uri="{FF2B5EF4-FFF2-40B4-BE49-F238E27FC236}">
                <a16:creationId xmlns:a16="http://schemas.microsoft.com/office/drawing/2014/main" id="{0C74E9E7-83DF-406A-B47C-6928D44D5C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3940" y="152696"/>
            <a:ext cx="710084" cy="69447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1337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32"/>
          <p:cNvSpPr txBox="1">
            <a:spLocks noGrp="1"/>
          </p:cNvSpPr>
          <p:nvPr>
            <p:ph type="sldNum" idx="12"/>
          </p:nvPr>
        </p:nvSpPr>
        <p:spPr>
          <a:xfrm>
            <a:off x="7618000" y="4636500"/>
            <a:ext cx="1487400" cy="315600"/>
          </a:xfrm>
          <a:prstGeom prst="rect">
            <a:avLst/>
          </a:prstGeom>
          <a:effectLst>
            <a:outerShdw blurRad="50800" dist="38100" dir="8100000" algn="tr" rotWithShape="0">
              <a:prstClr val="black">
                <a:alpha val="40000"/>
              </a:prstClr>
            </a:outerShdw>
          </a:effectLst>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512" name="Google Shape;512;p32"/>
          <p:cNvSpPr txBox="1">
            <a:spLocks noGrp="1"/>
          </p:cNvSpPr>
          <p:nvPr>
            <p:ph type="body" idx="4294967295"/>
          </p:nvPr>
        </p:nvSpPr>
        <p:spPr>
          <a:xfrm>
            <a:off x="692524" y="1095272"/>
            <a:ext cx="3074669" cy="2952955"/>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Clr>
                <a:schemeClr val="accent2"/>
              </a:buClr>
              <a:buNone/>
            </a:pPr>
            <a:r>
              <a:rPr lang="en-US" sz="1600" b="1" dirty="0">
                <a:solidFill>
                  <a:srgbClr val="FF9800"/>
                </a:solidFill>
                <a:latin typeface="Times New Roman" panose="02020603050405020304" pitchFamily="18" charset="0"/>
                <a:cs typeface="Times New Roman" panose="02020603050405020304" pitchFamily="18" charset="0"/>
              </a:rPr>
              <a:t>Use Case Diagram</a:t>
            </a:r>
            <a:endParaRPr sz="1600" b="1" dirty="0">
              <a:solidFill>
                <a:srgbClr val="FF9800"/>
              </a:solidFill>
              <a:latin typeface="Times New Roman" panose="02020603050405020304" pitchFamily="18" charset="0"/>
              <a:cs typeface="Times New Roman" panose="02020603050405020304" pitchFamily="18" charset="0"/>
            </a:endParaRPr>
          </a:p>
          <a:p>
            <a:pPr algn="just"/>
            <a:r>
              <a:rPr lang="en-US" sz="1600" b="0" i="0" dirty="0">
                <a:solidFill>
                  <a:srgbClr val="3F5378"/>
                </a:solidFill>
                <a:effectLst/>
                <a:latin typeface="Times New Roman" panose="02020603050405020304" pitchFamily="18" charset="0"/>
                <a:cs typeface="Times New Roman" panose="02020603050405020304" pitchFamily="18" charset="0"/>
              </a:rPr>
              <a:t>It represents the functionality of a system by utilizing actors and use cases. It encapsulates the functional requirement of a system and its association with actors. It portrays the use case view of a system.</a:t>
            </a:r>
          </a:p>
        </p:txBody>
      </p:sp>
      <p:sp>
        <p:nvSpPr>
          <p:cNvPr id="10" name="TextBox 9">
            <a:extLst>
              <a:ext uri="{FF2B5EF4-FFF2-40B4-BE49-F238E27FC236}">
                <a16:creationId xmlns:a16="http://schemas.microsoft.com/office/drawing/2014/main" id="{738BD0CC-DF97-43EA-8D4B-EBEA7195447C}"/>
              </a:ext>
            </a:extLst>
          </p:cNvPr>
          <p:cNvSpPr txBox="1"/>
          <p:nvPr/>
        </p:nvSpPr>
        <p:spPr>
          <a:xfrm>
            <a:off x="-1" y="113006"/>
            <a:ext cx="1619941" cy="461665"/>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sz="2400" dirty="0">
                <a:solidFill>
                  <a:srgbClr val="C7D3E6"/>
                </a:solidFill>
                <a:latin typeface="Times New Roman" panose="02020603050405020304" pitchFamily="18" charset="0"/>
                <a:cs typeface="Times New Roman" panose="02020603050405020304" pitchFamily="18" charset="0"/>
              </a:rPr>
              <a:t>UML</a:t>
            </a:r>
            <a:endParaRPr lang="en-IN" sz="2400" dirty="0">
              <a:solidFill>
                <a:srgbClr val="C7D3E6"/>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BD9DD95-204A-4988-A94E-C0653F782783}"/>
              </a:ext>
            </a:extLst>
          </p:cNvPr>
          <p:cNvSpPr txBox="1"/>
          <p:nvPr/>
        </p:nvSpPr>
        <p:spPr>
          <a:xfrm>
            <a:off x="336167" y="420783"/>
            <a:ext cx="1821656" cy="307777"/>
          </a:xfrm>
          <a:prstGeom prst="rect">
            <a:avLst/>
          </a:prstGeom>
          <a:noFill/>
          <a:effectLst>
            <a:outerShdw blurRad="63500" sx="102000" sy="102000" algn="ctr" rotWithShape="0">
              <a:prstClr val="black">
                <a:alpha val="40000"/>
              </a:prstClr>
            </a:outerShdw>
          </a:effectLst>
        </p:spPr>
        <p:txBody>
          <a:bodyPr wrap="square" rtlCol="0">
            <a:spAutoFit/>
          </a:bodyPr>
          <a:lstStyle/>
          <a:p>
            <a:r>
              <a:rPr lang="en-US" sz="1400" dirty="0">
                <a:solidFill>
                  <a:srgbClr val="3F5378"/>
                </a:solidFill>
                <a:latin typeface="Times New Roman" panose="02020603050405020304" pitchFamily="18" charset="0"/>
                <a:cs typeface="Times New Roman" panose="02020603050405020304" pitchFamily="18" charset="0"/>
              </a:rPr>
              <a:t>DIAGRAMS</a:t>
            </a:r>
            <a:endParaRPr lang="en-IN" dirty="0">
              <a:solidFill>
                <a:srgbClr val="3F5378"/>
              </a:solidFill>
            </a:endParaRPr>
          </a:p>
        </p:txBody>
      </p:sp>
      <p:pic>
        <p:nvPicPr>
          <p:cNvPr id="7" name="image7.png">
            <a:extLst>
              <a:ext uri="{FF2B5EF4-FFF2-40B4-BE49-F238E27FC236}">
                <a16:creationId xmlns:a16="http://schemas.microsoft.com/office/drawing/2014/main" id="{24DB30B9-C72B-47C6-B774-3AF51A57F315}"/>
              </a:ext>
            </a:extLst>
          </p:cNvPr>
          <p:cNvPicPr/>
          <p:nvPr/>
        </p:nvPicPr>
        <p:blipFill>
          <a:blip r:embed="rId3" cstate="print"/>
          <a:stretch>
            <a:fillRect/>
          </a:stretch>
        </p:blipFill>
        <p:spPr>
          <a:xfrm>
            <a:off x="4017962" y="854392"/>
            <a:ext cx="2982595" cy="3434715"/>
          </a:xfrm>
          <a:prstGeom prst="rect">
            <a:avLst/>
          </a:prstGeom>
        </p:spPr>
      </p:pic>
      <p:pic>
        <p:nvPicPr>
          <p:cNvPr id="8" name="image1.png">
            <a:extLst>
              <a:ext uri="{FF2B5EF4-FFF2-40B4-BE49-F238E27FC236}">
                <a16:creationId xmlns:a16="http://schemas.microsoft.com/office/drawing/2014/main" id="{7A6B96DA-08E4-4EEF-8FBE-EDC061A4FA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3940" y="152696"/>
            <a:ext cx="710084" cy="69447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2301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32"/>
          <p:cNvSpPr txBox="1">
            <a:spLocks noGrp="1"/>
          </p:cNvSpPr>
          <p:nvPr>
            <p:ph type="sldNum" idx="12"/>
          </p:nvPr>
        </p:nvSpPr>
        <p:spPr>
          <a:xfrm>
            <a:off x="7618000" y="4636500"/>
            <a:ext cx="1487400" cy="315600"/>
          </a:xfrm>
          <a:prstGeom prst="rect">
            <a:avLst/>
          </a:prstGeom>
          <a:effectLst>
            <a:outerShdw blurRad="50800" dist="38100" dir="8100000" algn="tr" rotWithShape="0">
              <a:prstClr val="black">
                <a:alpha val="40000"/>
              </a:prstClr>
            </a:outerShdw>
          </a:effectLst>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dirty="0"/>
          </a:p>
        </p:txBody>
      </p:sp>
      <p:sp>
        <p:nvSpPr>
          <p:cNvPr id="512" name="Google Shape;512;p32"/>
          <p:cNvSpPr txBox="1">
            <a:spLocks noGrp="1"/>
          </p:cNvSpPr>
          <p:nvPr>
            <p:ph type="body" idx="4294967295"/>
          </p:nvPr>
        </p:nvSpPr>
        <p:spPr>
          <a:xfrm>
            <a:off x="692524" y="1095272"/>
            <a:ext cx="3074669" cy="2952955"/>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Clr>
                <a:schemeClr val="accent2"/>
              </a:buClr>
              <a:buNone/>
            </a:pPr>
            <a:r>
              <a:rPr lang="en-US" sz="1600" b="1" dirty="0">
                <a:solidFill>
                  <a:srgbClr val="FF9800"/>
                </a:solidFill>
                <a:latin typeface="Times New Roman" panose="02020603050405020304" pitchFamily="18" charset="0"/>
                <a:cs typeface="Times New Roman" panose="02020603050405020304" pitchFamily="18" charset="0"/>
              </a:rPr>
              <a:t>State Chart Diagram</a:t>
            </a:r>
            <a:endParaRPr sz="1600" b="1" dirty="0">
              <a:solidFill>
                <a:srgbClr val="FF9800"/>
              </a:solidFill>
              <a:latin typeface="Times New Roman" panose="02020603050405020304" pitchFamily="18" charset="0"/>
              <a:cs typeface="Times New Roman" panose="02020603050405020304" pitchFamily="18" charset="0"/>
            </a:endParaRPr>
          </a:p>
          <a:p>
            <a:pPr algn="just"/>
            <a:r>
              <a:rPr lang="en-US" sz="1600" b="0" i="0" dirty="0">
                <a:solidFill>
                  <a:srgbClr val="3F5378"/>
                </a:solidFill>
                <a:effectLst/>
                <a:latin typeface="Times New Roman" panose="02020603050405020304" pitchFamily="18" charset="0"/>
                <a:cs typeface="Times New Roman" panose="02020603050405020304" pitchFamily="18" charset="0"/>
              </a:rPr>
              <a:t>It is a behavioral diagram. it portrays the system's behavior utilizing finite state transitions. It is also known as the State-charts diagram. It models the dynamic behavior of a class in response to external stimuli.</a:t>
            </a:r>
          </a:p>
          <a:p>
            <a:pPr algn="just"/>
            <a:endParaRPr lang="en-US" sz="1400" b="0" i="0" dirty="0">
              <a:solidFill>
                <a:schemeClr val="tx1"/>
              </a:solidFill>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38BD0CC-DF97-43EA-8D4B-EBEA7195447C}"/>
              </a:ext>
            </a:extLst>
          </p:cNvPr>
          <p:cNvSpPr txBox="1"/>
          <p:nvPr/>
        </p:nvSpPr>
        <p:spPr>
          <a:xfrm>
            <a:off x="-1" y="113006"/>
            <a:ext cx="1619941" cy="461665"/>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sz="2400" dirty="0">
                <a:solidFill>
                  <a:srgbClr val="C7D3E6"/>
                </a:solidFill>
                <a:latin typeface="Times New Roman" panose="02020603050405020304" pitchFamily="18" charset="0"/>
                <a:cs typeface="Times New Roman" panose="02020603050405020304" pitchFamily="18" charset="0"/>
              </a:rPr>
              <a:t>UML</a:t>
            </a:r>
            <a:endParaRPr lang="en-IN" sz="2400" dirty="0">
              <a:solidFill>
                <a:srgbClr val="C7D3E6"/>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BD9DD95-204A-4988-A94E-C0653F782783}"/>
              </a:ext>
            </a:extLst>
          </p:cNvPr>
          <p:cNvSpPr txBox="1"/>
          <p:nvPr/>
        </p:nvSpPr>
        <p:spPr>
          <a:xfrm>
            <a:off x="336167" y="420783"/>
            <a:ext cx="1821656" cy="307777"/>
          </a:xfrm>
          <a:prstGeom prst="rect">
            <a:avLst/>
          </a:prstGeom>
          <a:noFill/>
          <a:effectLst>
            <a:outerShdw blurRad="63500" sx="102000" sy="102000" algn="ctr" rotWithShape="0">
              <a:prstClr val="black">
                <a:alpha val="40000"/>
              </a:prstClr>
            </a:outerShdw>
          </a:effectLst>
        </p:spPr>
        <p:txBody>
          <a:bodyPr wrap="square" rtlCol="0">
            <a:spAutoFit/>
          </a:bodyPr>
          <a:lstStyle/>
          <a:p>
            <a:r>
              <a:rPr lang="en-US" sz="1400" dirty="0">
                <a:solidFill>
                  <a:srgbClr val="3F5378"/>
                </a:solidFill>
                <a:latin typeface="Times New Roman" panose="02020603050405020304" pitchFamily="18" charset="0"/>
                <a:cs typeface="Times New Roman" panose="02020603050405020304" pitchFamily="18" charset="0"/>
              </a:rPr>
              <a:t>DIAGRAMS</a:t>
            </a:r>
            <a:endParaRPr lang="en-IN" dirty="0">
              <a:solidFill>
                <a:srgbClr val="3F5378"/>
              </a:solidFill>
            </a:endParaRPr>
          </a:p>
        </p:txBody>
      </p:sp>
      <p:pic>
        <p:nvPicPr>
          <p:cNvPr id="7" name="image10.png">
            <a:extLst>
              <a:ext uri="{FF2B5EF4-FFF2-40B4-BE49-F238E27FC236}">
                <a16:creationId xmlns:a16="http://schemas.microsoft.com/office/drawing/2014/main" id="{FEDBA1D0-2004-44C5-BAC7-B5B460D81919}"/>
              </a:ext>
            </a:extLst>
          </p:cNvPr>
          <p:cNvPicPr/>
          <p:nvPr/>
        </p:nvPicPr>
        <p:blipFill>
          <a:blip r:embed="rId3" cstate="print"/>
          <a:stretch>
            <a:fillRect/>
          </a:stretch>
        </p:blipFill>
        <p:spPr>
          <a:xfrm>
            <a:off x="3993832" y="1323975"/>
            <a:ext cx="4143375" cy="2495550"/>
          </a:xfrm>
          <a:prstGeom prst="rect">
            <a:avLst/>
          </a:prstGeom>
        </p:spPr>
      </p:pic>
      <p:pic>
        <p:nvPicPr>
          <p:cNvPr id="8" name="image1.png">
            <a:extLst>
              <a:ext uri="{FF2B5EF4-FFF2-40B4-BE49-F238E27FC236}">
                <a16:creationId xmlns:a16="http://schemas.microsoft.com/office/drawing/2014/main" id="{8D12DB0C-9AA4-4857-B0BA-D7C434BA1B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3940" y="152696"/>
            <a:ext cx="710084" cy="69447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895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32"/>
          <p:cNvSpPr txBox="1">
            <a:spLocks noGrp="1"/>
          </p:cNvSpPr>
          <p:nvPr>
            <p:ph type="sldNum" idx="12"/>
          </p:nvPr>
        </p:nvSpPr>
        <p:spPr>
          <a:xfrm>
            <a:off x="7618000" y="4636500"/>
            <a:ext cx="1487400" cy="315600"/>
          </a:xfrm>
          <a:prstGeom prst="rect">
            <a:avLst/>
          </a:prstGeom>
          <a:effectLst>
            <a:outerShdw blurRad="50800" dist="38100" dir="8100000" algn="tr" rotWithShape="0">
              <a:prstClr val="black">
                <a:alpha val="40000"/>
              </a:prstClr>
            </a:outerShdw>
          </a:effectLst>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dirty="0"/>
          </a:p>
        </p:txBody>
      </p:sp>
      <p:sp>
        <p:nvSpPr>
          <p:cNvPr id="512" name="Google Shape;512;p32"/>
          <p:cNvSpPr txBox="1">
            <a:spLocks noGrp="1"/>
          </p:cNvSpPr>
          <p:nvPr>
            <p:ph type="body" idx="4294967295"/>
          </p:nvPr>
        </p:nvSpPr>
        <p:spPr>
          <a:xfrm>
            <a:off x="692524" y="1095272"/>
            <a:ext cx="3074669" cy="2952955"/>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Clr>
                <a:schemeClr val="accent2"/>
              </a:buClr>
              <a:buNone/>
            </a:pPr>
            <a:r>
              <a:rPr lang="en-US" sz="1600" b="1" dirty="0">
                <a:solidFill>
                  <a:srgbClr val="FF9800"/>
                </a:solidFill>
                <a:latin typeface="Times New Roman" panose="02020603050405020304" pitchFamily="18" charset="0"/>
                <a:cs typeface="Times New Roman" panose="02020603050405020304" pitchFamily="18" charset="0"/>
              </a:rPr>
              <a:t>Activity Diagram</a:t>
            </a:r>
            <a:endParaRPr sz="1600" b="1" dirty="0">
              <a:solidFill>
                <a:srgbClr val="FF9800"/>
              </a:solidFill>
              <a:latin typeface="Times New Roman" panose="02020603050405020304" pitchFamily="18" charset="0"/>
              <a:cs typeface="Times New Roman" panose="02020603050405020304" pitchFamily="18" charset="0"/>
            </a:endParaRPr>
          </a:p>
          <a:p>
            <a:pPr algn="just"/>
            <a:r>
              <a:rPr lang="en-US" sz="1600" b="0" i="0" dirty="0">
                <a:solidFill>
                  <a:srgbClr val="3F5378"/>
                </a:solidFill>
                <a:effectLst/>
                <a:latin typeface="Times New Roman" panose="02020603050405020304" pitchFamily="18" charset="0"/>
                <a:cs typeface="Times New Roman" panose="02020603050405020304" pitchFamily="18" charset="0"/>
              </a:rPr>
              <a:t>It models the flow of control from one activity to the other. With the help of an activity diagram, we can model sequential and concurrent activities. It visually depicts the workflow as well as what causes an event to occur</a:t>
            </a:r>
            <a:r>
              <a:rPr lang="en-US" sz="1600" b="0" i="0" dirty="0">
                <a:solidFill>
                  <a:schemeClr val="tx1"/>
                </a:solidFill>
                <a:effectLst/>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738BD0CC-DF97-43EA-8D4B-EBEA7195447C}"/>
              </a:ext>
            </a:extLst>
          </p:cNvPr>
          <p:cNvSpPr txBox="1"/>
          <p:nvPr/>
        </p:nvSpPr>
        <p:spPr>
          <a:xfrm>
            <a:off x="-1" y="113006"/>
            <a:ext cx="1619941" cy="461665"/>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sz="2400" dirty="0">
                <a:solidFill>
                  <a:srgbClr val="C7D3E6"/>
                </a:solidFill>
                <a:latin typeface="Times New Roman" panose="02020603050405020304" pitchFamily="18" charset="0"/>
                <a:cs typeface="Times New Roman" panose="02020603050405020304" pitchFamily="18" charset="0"/>
              </a:rPr>
              <a:t>UML</a:t>
            </a:r>
            <a:endParaRPr lang="en-IN" sz="2400" dirty="0">
              <a:solidFill>
                <a:srgbClr val="C7D3E6"/>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BD9DD95-204A-4988-A94E-C0653F782783}"/>
              </a:ext>
            </a:extLst>
          </p:cNvPr>
          <p:cNvSpPr txBox="1"/>
          <p:nvPr/>
        </p:nvSpPr>
        <p:spPr>
          <a:xfrm>
            <a:off x="336167" y="420783"/>
            <a:ext cx="1821656" cy="307777"/>
          </a:xfrm>
          <a:prstGeom prst="rect">
            <a:avLst/>
          </a:prstGeom>
          <a:noFill/>
          <a:effectLst>
            <a:outerShdw blurRad="63500" sx="102000" sy="102000" algn="ctr" rotWithShape="0">
              <a:prstClr val="black">
                <a:alpha val="40000"/>
              </a:prstClr>
            </a:outerShdw>
          </a:effectLst>
        </p:spPr>
        <p:txBody>
          <a:bodyPr wrap="square" rtlCol="0">
            <a:spAutoFit/>
          </a:bodyPr>
          <a:lstStyle/>
          <a:p>
            <a:r>
              <a:rPr lang="en-US" sz="1400" dirty="0">
                <a:solidFill>
                  <a:srgbClr val="3F5378"/>
                </a:solidFill>
                <a:latin typeface="Times New Roman" panose="02020603050405020304" pitchFamily="18" charset="0"/>
                <a:cs typeface="Times New Roman" panose="02020603050405020304" pitchFamily="18" charset="0"/>
              </a:rPr>
              <a:t>DIAGRAMS</a:t>
            </a:r>
            <a:endParaRPr lang="en-IN" dirty="0">
              <a:solidFill>
                <a:srgbClr val="3F5378"/>
              </a:solidFill>
            </a:endParaRPr>
          </a:p>
        </p:txBody>
      </p:sp>
      <p:pic>
        <p:nvPicPr>
          <p:cNvPr id="7" name="image11.jpeg">
            <a:extLst>
              <a:ext uri="{FF2B5EF4-FFF2-40B4-BE49-F238E27FC236}">
                <a16:creationId xmlns:a16="http://schemas.microsoft.com/office/drawing/2014/main" id="{3DF7E714-4C4D-431D-B1E1-8C979DECF175}"/>
              </a:ext>
            </a:extLst>
          </p:cNvPr>
          <p:cNvPicPr/>
          <p:nvPr/>
        </p:nvPicPr>
        <p:blipFill>
          <a:blip r:embed="rId3" cstate="print"/>
          <a:stretch>
            <a:fillRect/>
          </a:stretch>
        </p:blipFill>
        <p:spPr>
          <a:xfrm>
            <a:off x="3771899" y="1807306"/>
            <a:ext cx="5225415" cy="1901825"/>
          </a:xfrm>
          <a:prstGeom prst="rect">
            <a:avLst/>
          </a:prstGeom>
        </p:spPr>
      </p:pic>
      <p:pic>
        <p:nvPicPr>
          <p:cNvPr id="8" name="image1.png">
            <a:extLst>
              <a:ext uri="{FF2B5EF4-FFF2-40B4-BE49-F238E27FC236}">
                <a16:creationId xmlns:a16="http://schemas.microsoft.com/office/drawing/2014/main" id="{AF73AD3F-7827-4738-B3F5-FFA15D4757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3940" y="152696"/>
            <a:ext cx="710084" cy="69447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3598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B81A4D-A973-488B-8C0E-FE4187481037}"/>
              </a:ext>
            </a:extLst>
          </p:cNvPr>
          <p:cNvSpPr>
            <a:spLocks noGrp="1"/>
          </p:cNvSpPr>
          <p:nvPr>
            <p:ph type="sldNum" idx="12"/>
          </p:nvPr>
        </p:nvSpPr>
        <p:spPr>
          <a:effectLst>
            <a:outerShdw blurRad="50800" dist="38100" dir="8100000" algn="tr" rotWithShape="0">
              <a:prstClr val="black">
                <a:alpha val="40000"/>
              </a:prstClr>
            </a:outerShdw>
          </a:effectLst>
        </p:spPr>
        <p:txBody>
          <a:bodyPr/>
          <a:lstStyle/>
          <a:p>
            <a:pPr marL="0" lvl="0" indent="0" algn="r" rtl="0">
              <a:spcBef>
                <a:spcPts val="0"/>
              </a:spcBef>
              <a:spcAft>
                <a:spcPts val="0"/>
              </a:spcAft>
              <a:buNone/>
            </a:pPr>
            <a:fld id="{00000000-1234-1234-1234-123412341234}" type="slidenum">
              <a:rPr lang="en" smtClean="0"/>
              <a:t>25</a:t>
            </a:fld>
            <a:endParaRPr lang="en" dirty="0"/>
          </a:p>
        </p:txBody>
      </p:sp>
      <p:sp>
        <p:nvSpPr>
          <p:cNvPr id="3" name="TextBox 2">
            <a:extLst>
              <a:ext uri="{FF2B5EF4-FFF2-40B4-BE49-F238E27FC236}">
                <a16:creationId xmlns:a16="http://schemas.microsoft.com/office/drawing/2014/main" id="{2DF2849C-21A5-426B-B818-45141157DDFC}"/>
              </a:ext>
            </a:extLst>
          </p:cNvPr>
          <p:cNvSpPr txBox="1"/>
          <p:nvPr/>
        </p:nvSpPr>
        <p:spPr>
          <a:xfrm>
            <a:off x="-1" y="113006"/>
            <a:ext cx="1619941" cy="461665"/>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sz="2400" dirty="0">
                <a:solidFill>
                  <a:srgbClr val="C7D3E6"/>
                </a:solidFill>
                <a:latin typeface="Times New Roman" panose="02020603050405020304" pitchFamily="18" charset="0"/>
                <a:cs typeface="Times New Roman" panose="02020603050405020304" pitchFamily="18" charset="0"/>
              </a:rPr>
              <a:t>UML</a:t>
            </a:r>
            <a:endParaRPr lang="en-IN" sz="2400" dirty="0">
              <a:solidFill>
                <a:srgbClr val="C7D3E6"/>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1149231-292E-4727-B963-4C311CD95847}"/>
              </a:ext>
            </a:extLst>
          </p:cNvPr>
          <p:cNvSpPr txBox="1"/>
          <p:nvPr/>
        </p:nvSpPr>
        <p:spPr>
          <a:xfrm>
            <a:off x="336167" y="420783"/>
            <a:ext cx="1821656" cy="307777"/>
          </a:xfrm>
          <a:prstGeom prst="rect">
            <a:avLst/>
          </a:prstGeom>
          <a:noFill/>
          <a:effectLst>
            <a:outerShdw blurRad="63500" sx="102000" sy="102000" algn="ctr" rotWithShape="0">
              <a:prstClr val="black">
                <a:alpha val="40000"/>
              </a:prstClr>
            </a:outerShdw>
          </a:effectLst>
        </p:spPr>
        <p:txBody>
          <a:bodyPr wrap="square" rtlCol="0">
            <a:spAutoFit/>
          </a:bodyPr>
          <a:lstStyle/>
          <a:p>
            <a:r>
              <a:rPr lang="en-US" sz="1400" dirty="0">
                <a:solidFill>
                  <a:srgbClr val="3F5378"/>
                </a:solidFill>
                <a:latin typeface="Times New Roman" panose="02020603050405020304" pitchFamily="18" charset="0"/>
                <a:cs typeface="Times New Roman" panose="02020603050405020304" pitchFamily="18" charset="0"/>
              </a:rPr>
              <a:t>DIAGRAMS</a:t>
            </a:r>
            <a:endParaRPr lang="en-IN" dirty="0">
              <a:solidFill>
                <a:srgbClr val="3F5378"/>
              </a:solidFill>
            </a:endParaRPr>
          </a:p>
        </p:txBody>
      </p:sp>
      <p:sp>
        <p:nvSpPr>
          <p:cNvPr id="6" name="TextBox 5">
            <a:extLst>
              <a:ext uri="{FF2B5EF4-FFF2-40B4-BE49-F238E27FC236}">
                <a16:creationId xmlns:a16="http://schemas.microsoft.com/office/drawing/2014/main" id="{B6D86BE5-A6BD-452A-B860-E8B11E9E074F}"/>
              </a:ext>
            </a:extLst>
          </p:cNvPr>
          <p:cNvSpPr txBox="1"/>
          <p:nvPr/>
        </p:nvSpPr>
        <p:spPr>
          <a:xfrm>
            <a:off x="339268" y="2111007"/>
            <a:ext cx="7958138" cy="1477328"/>
          </a:xfrm>
          <a:prstGeom prst="rect">
            <a:avLst/>
          </a:prstGeom>
          <a:noFill/>
        </p:spPr>
        <p:txBody>
          <a:bodyPr wrap="square">
            <a:spAutoFit/>
          </a:bodyPr>
          <a:lstStyle/>
          <a:p>
            <a:pPr algn="just"/>
            <a:r>
              <a:rPr lang="en-US" sz="1800" b="0" i="0" dirty="0">
                <a:solidFill>
                  <a:srgbClr val="3F5378"/>
                </a:solidFill>
                <a:effectLst/>
                <a:latin typeface="Times New Roman" panose="02020603050405020304" pitchFamily="18" charset="0"/>
                <a:cs typeface="Times New Roman" panose="02020603050405020304" pitchFamily="18" charset="0"/>
              </a:rPr>
              <a:t>Interaction diagrams are a subclass of behavioral diagrams that give emphasis to object interactions and also depicts the flow between various use case elements of a system. In simple words, it shows how objects interact with each other and how the data flows within them. It consists of communication, interaction overview, sequence, and timing diagrams.</a:t>
            </a:r>
          </a:p>
        </p:txBody>
      </p:sp>
      <p:sp>
        <p:nvSpPr>
          <p:cNvPr id="7" name="TextBox 6">
            <a:extLst>
              <a:ext uri="{FF2B5EF4-FFF2-40B4-BE49-F238E27FC236}">
                <a16:creationId xmlns:a16="http://schemas.microsoft.com/office/drawing/2014/main" id="{A1805ADE-D523-4DD4-83BD-0971F5A47803}"/>
              </a:ext>
            </a:extLst>
          </p:cNvPr>
          <p:cNvSpPr txBox="1"/>
          <p:nvPr/>
        </p:nvSpPr>
        <p:spPr>
          <a:xfrm>
            <a:off x="252347" y="1649342"/>
            <a:ext cx="3214753" cy="461665"/>
          </a:xfrm>
          <a:prstGeom prst="rect">
            <a:avLst/>
          </a:prstGeom>
          <a:noFill/>
          <a:effectLst/>
        </p:spPr>
        <p:txBody>
          <a:bodyPr wrap="square" rtlCol="0">
            <a:spAutoFit/>
          </a:bodyPr>
          <a:lstStyle/>
          <a:p>
            <a:pPr algn="ctr"/>
            <a:r>
              <a:rPr lang="en-US" sz="2400" b="1" dirty="0">
                <a:solidFill>
                  <a:srgbClr val="FF9800"/>
                </a:solidFill>
                <a:latin typeface="Times New Roman" panose="02020603050405020304" pitchFamily="18" charset="0"/>
                <a:cs typeface="Times New Roman" panose="02020603050405020304" pitchFamily="18" charset="0"/>
              </a:rPr>
              <a:t>Interaction Diagrams</a:t>
            </a:r>
            <a:endParaRPr lang="en-IN" sz="2400" b="1" dirty="0">
              <a:solidFill>
                <a:srgbClr val="FF9800"/>
              </a:solidFill>
              <a:latin typeface="Times New Roman" panose="02020603050405020304" pitchFamily="18" charset="0"/>
              <a:cs typeface="Times New Roman" panose="02020603050405020304" pitchFamily="18" charset="0"/>
            </a:endParaRPr>
          </a:p>
        </p:txBody>
      </p:sp>
      <p:pic>
        <p:nvPicPr>
          <p:cNvPr id="8" name="image1.png">
            <a:extLst>
              <a:ext uri="{FF2B5EF4-FFF2-40B4-BE49-F238E27FC236}">
                <a16:creationId xmlns:a16="http://schemas.microsoft.com/office/drawing/2014/main" id="{75ABB70D-EB2B-4DB3-A55B-464DAD8CF6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3940" y="152696"/>
            <a:ext cx="710084" cy="69447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9432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32"/>
          <p:cNvSpPr txBox="1">
            <a:spLocks noGrp="1"/>
          </p:cNvSpPr>
          <p:nvPr>
            <p:ph type="sldNum" idx="12"/>
          </p:nvPr>
        </p:nvSpPr>
        <p:spPr>
          <a:xfrm>
            <a:off x="7618000" y="4636500"/>
            <a:ext cx="1487400" cy="315600"/>
          </a:xfrm>
          <a:prstGeom prst="rect">
            <a:avLst/>
          </a:prstGeom>
          <a:effectLst>
            <a:outerShdw blurRad="50800" dist="38100" dir="8100000" algn="tr" rotWithShape="0">
              <a:prstClr val="black">
                <a:alpha val="40000"/>
              </a:prstClr>
            </a:outerShdw>
          </a:effectLst>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
        <p:nvSpPr>
          <p:cNvPr id="512" name="Google Shape;512;p32"/>
          <p:cNvSpPr txBox="1">
            <a:spLocks noGrp="1"/>
          </p:cNvSpPr>
          <p:nvPr>
            <p:ph type="body" idx="4294967295"/>
          </p:nvPr>
        </p:nvSpPr>
        <p:spPr>
          <a:xfrm>
            <a:off x="692524" y="1095272"/>
            <a:ext cx="3074669" cy="2952955"/>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Clr>
                <a:schemeClr val="accent2"/>
              </a:buClr>
              <a:buNone/>
            </a:pPr>
            <a:r>
              <a:rPr lang="en-US" sz="1600" b="1" dirty="0">
                <a:solidFill>
                  <a:srgbClr val="FF9800"/>
                </a:solidFill>
                <a:latin typeface="Times New Roman" panose="02020603050405020304" pitchFamily="18" charset="0"/>
                <a:cs typeface="Times New Roman" panose="02020603050405020304" pitchFamily="18" charset="0"/>
              </a:rPr>
              <a:t>Sequence Diagram</a:t>
            </a:r>
            <a:endParaRPr sz="1600" b="1" dirty="0">
              <a:solidFill>
                <a:srgbClr val="FF9800"/>
              </a:solidFill>
              <a:latin typeface="Times New Roman" panose="02020603050405020304" pitchFamily="18" charset="0"/>
              <a:cs typeface="Times New Roman" panose="02020603050405020304" pitchFamily="18" charset="0"/>
            </a:endParaRPr>
          </a:p>
          <a:p>
            <a:pPr algn="just"/>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dirty="0">
                <a:solidFill>
                  <a:srgbClr val="3F5378"/>
                </a:solidFill>
                <a:effectLst/>
                <a:latin typeface="Times New Roman" panose="02020603050405020304" pitchFamily="18" charset="0"/>
                <a:cs typeface="Times New Roman" panose="02020603050405020304" pitchFamily="18" charset="0"/>
              </a:rPr>
              <a:t>It shows the interactions between the objects in terms of messages exchanged over time. It delineates in what order and how the object functions are in a system.</a:t>
            </a:r>
          </a:p>
        </p:txBody>
      </p:sp>
      <p:sp>
        <p:nvSpPr>
          <p:cNvPr id="10" name="TextBox 9">
            <a:extLst>
              <a:ext uri="{FF2B5EF4-FFF2-40B4-BE49-F238E27FC236}">
                <a16:creationId xmlns:a16="http://schemas.microsoft.com/office/drawing/2014/main" id="{738BD0CC-DF97-43EA-8D4B-EBEA7195447C}"/>
              </a:ext>
            </a:extLst>
          </p:cNvPr>
          <p:cNvSpPr txBox="1"/>
          <p:nvPr/>
        </p:nvSpPr>
        <p:spPr>
          <a:xfrm>
            <a:off x="-1" y="113006"/>
            <a:ext cx="1619941" cy="461665"/>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sz="2400" dirty="0">
                <a:solidFill>
                  <a:srgbClr val="C7D3E6"/>
                </a:solidFill>
                <a:latin typeface="Times New Roman" panose="02020603050405020304" pitchFamily="18" charset="0"/>
                <a:cs typeface="Times New Roman" panose="02020603050405020304" pitchFamily="18" charset="0"/>
              </a:rPr>
              <a:t>UML</a:t>
            </a:r>
            <a:endParaRPr lang="en-IN" sz="2400" dirty="0">
              <a:solidFill>
                <a:srgbClr val="C7D3E6"/>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BD9DD95-204A-4988-A94E-C0653F782783}"/>
              </a:ext>
            </a:extLst>
          </p:cNvPr>
          <p:cNvSpPr txBox="1"/>
          <p:nvPr/>
        </p:nvSpPr>
        <p:spPr>
          <a:xfrm>
            <a:off x="336167" y="420783"/>
            <a:ext cx="1821656" cy="307777"/>
          </a:xfrm>
          <a:prstGeom prst="rect">
            <a:avLst/>
          </a:prstGeom>
          <a:noFill/>
          <a:effectLst>
            <a:outerShdw blurRad="63500" sx="102000" sy="102000" algn="ctr" rotWithShape="0">
              <a:prstClr val="black">
                <a:alpha val="40000"/>
              </a:prstClr>
            </a:outerShdw>
          </a:effectLst>
        </p:spPr>
        <p:txBody>
          <a:bodyPr wrap="square" rtlCol="0">
            <a:spAutoFit/>
          </a:bodyPr>
          <a:lstStyle/>
          <a:p>
            <a:r>
              <a:rPr lang="en-US" sz="1400" dirty="0">
                <a:solidFill>
                  <a:srgbClr val="3F5378"/>
                </a:solidFill>
                <a:latin typeface="Times New Roman" panose="02020603050405020304" pitchFamily="18" charset="0"/>
                <a:cs typeface="Times New Roman" panose="02020603050405020304" pitchFamily="18" charset="0"/>
              </a:rPr>
              <a:t>DIAGRAMS</a:t>
            </a:r>
            <a:endParaRPr lang="en-IN" dirty="0">
              <a:solidFill>
                <a:srgbClr val="3F5378"/>
              </a:solidFill>
            </a:endParaRPr>
          </a:p>
        </p:txBody>
      </p:sp>
      <p:pic>
        <p:nvPicPr>
          <p:cNvPr id="7" name="image8.png">
            <a:extLst>
              <a:ext uri="{FF2B5EF4-FFF2-40B4-BE49-F238E27FC236}">
                <a16:creationId xmlns:a16="http://schemas.microsoft.com/office/drawing/2014/main" id="{E1FB4608-E65A-4FCD-8895-8FE93E6B1B5B}"/>
              </a:ext>
            </a:extLst>
          </p:cNvPr>
          <p:cNvPicPr/>
          <p:nvPr/>
        </p:nvPicPr>
        <p:blipFill>
          <a:blip r:embed="rId3" cstate="print"/>
          <a:stretch>
            <a:fillRect/>
          </a:stretch>
        </p:blipFill>
        <p:spPr>
          <a:xfrm>
            <a:off x="3893820" y="871538"/>
            <a:ext cx="3429000" cy="3400425"/>
          </a:xfrm>
          <a:prstGeom prst="rect">
            <a:avLst/>
          </a:prstGeom>
        </p:spPr>
      </p:pic>
      <p:pic>
        <p:nvPicPr>
          <p:cNvPr id="8" name="image1.png">
            <a:extLst>
              <a:ext uri="{FF2B5EF4-FFF2-40B4-BE49-F238E27FC236}">
                <a16:creationId xmlns:a16="http://schemas.microsoft.com/office/drawing/2014/main" id="{550065B7-598B-48C5-8F91-9CFA6F2E92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3940" y="152696"/>
            <a:ext cx="710084" cy="69447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022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32"/>
          <p:cNvSpPr txBox="1">
            <a:spLocks noGrp="1"/>
          </p:cNvSpPr>
          <p:nvPr>
            <p:ph type="sldNum" idx="12"/>
          </p:nvPr>
        </p:nvSpPr>
        <p:spPr>
          <a:xfrm>
            <a:off x="7618000" y="4636500"/>
            <a:ext cx="1487400" cy="315600"/>
          </a:xfrm>
          <a:prstGeom prst="rect">
            <a:avLst/>
          </a:prstGeom>
          <a:effectLst>
            <a:outerShdw blurRad="50800" dist="38100" dir="8100000" algn="tr" rotWithShape="0">
              <a:prstClr val="black">
                <a:alpha val="40000"/>
              </a:prstClr>
            </a:outerShdw>
          </a:effectLst>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
        <p:nvSpPr>
          <p:cNvPr id="512" name="Google Shape;512;p32"/>
          <p:cNvSpPr txBox="1">
            <a:spLocks noGrp="1"/>
          </p:cNvSpPr>
          <p:nvPr>
            <p:ph type="body" idx="4294967295"/>
          </p:nvPr>
        </p:nvSpPr>
        <p:spPr>
          <a:xfrm>
            <a:off x="692524" y="1095272"/>
            <a:ext cx="3074669" cy="2952955"/>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Clr>
                <a:schemeClr val="accent2"/>
              </a:buClr>
              <a:buNone/>
            </a:pPr>
            <a:r>
              <a:rPr lang="en-US" sz="1600" b="1" dirty="0">
                <a:solidFill>
                  <a:srgbClr val="FF9800"/>
                </a:solidFill>
                <a:latin typeface="Times New Roman" panose="02020603050405020304" pitchFamily="18" charset="0"/>
                <a:cs typeface="Times New Roman" panose="02020603050405020304" pitchFamily="18" charset="0"/>
              </a:rPr>
              <a:t>Collaboration Diagram</a:t>
            </a:r>
            <a:endParaRPr sz="1600" b="1" dirty="0">
              <a:solidFill>
                <a:srgbClr val="FF9800"/>
              </a:solidFill>
              <a:latin typeface="Times New Roman" panose="02020603050405020304" pitchFamily="18" charset="0"/>
              <a:cs typeface="Times New Roman" panose="02020603050405020304" pitchFamily="18" charset="0"/>
            </a:endParaRPr>
          </a:p>
          <a:p>
            <a:pPr algn="just"/>
            <a:r>
              <a:rPr lang="en-US" sz="1600" b="0" i="0" dirty="0">
                <a:solidFill>
                  <a:srgbClr val="3F5378"/>
                </a:solidFill>
                <a:effectLst/>
                <a:latin typeface="Times New Roman" panose="02020603050405020304" pitchFamily="18" charset="0"/>
                <a:cs typeface="Times New Roman" panose="02020603050405020304" pitchFamily="18" charset="0"/>
              </a:rPr>
              <a:t>It shows the interchange of sequence messages between the objects. It focuses on objects and their relations. It describes the static and dynamic behavior of a system.</a:t>
            </a:r>
          </a:p>
        </p:txBody>
      </p:sp>
      <p:sp>
        <p:nvSpPr>
          <p:cNvPr id="10" name="TextBox 9">
            <a:extLst>
              <a:ext uri="{FF2B5EF4-FFF2-40B4-BE49-F238E27FC236}">
                <a16:creationId xmlns:a16="http://schemas.microsoft.com/office/drawing/2014/main" id="{738BD0CC-DF97-43EA-8D4B-EBEA7195447C}"/>
              </a:ext>
            </a:extLst>
          </p:cNvPr>
          <p:cNvSpPr txBox="1"/>
          <p:nvPr/>
        </p:nvSpPr>
        <p:spPr>
          <a:xfrm>
            <a:off x="-1" y="113006"/>
            <a:ext cx="1619941" cy="461665"/>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sz="2400" dirty="0">
                <a:solidFill>
                  <a:srgbClr val="C7D3E6"/>
                </a:solidFill>
                <a:latin typeface="Times New Roman" panose="02020603050405020304" pitchFamily="18" charset="0"/>
                <a:cs typeface="Times New Roman" panose="02020603050405020304" pitchFamily="18" charset="0"/>
              </a:rPr>
              <a:t>UML</a:t>
            </a:r>
            <a:endParaRPr lang="en-IN" sz="2400" dirty="0">
              <a:solidFill>
                <a:srgbClr val="C7D3E6"/>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BD9DD95-204A-4988-A94E-C0653F782783}"/>
              </a:ext>
            </a:extLst>
          </p:cNvPr>
          <p:cNvSpPr txBox="1"/>
          <p:nvPr/>
        </p:nvSpPr>
        <p:spPr>
          <a:xfrm>
            <a:off x="336167" y="420783"/>
            <a:ext cx="1821656" cy="307777"/>
          </a:xfrm>
          <a:prstGeom prst="rect">
            <a:avLst/>
          </a:prstGeom>
          <a:noFill/>
          <a:effectLst>
            <a:outerShdw blurRad="63500" sx="102000" sy="102000" algn="ctr" rotWithShape="0">
              <a:prstClr val="black">
                <a:alpha val="40000"/>
              </a:prstClr>
            </a:outerShdw>
          </a:effectLst>
        </p:spPr>
        <p:txBody>
          <a:bodyPr wrap="square" rtlCol="0">
            <a:spAutoFit/>
          </a:bodyPr>
          <a:lstStyle/>
          <a:p>
            <a:r>
              <a:rPr lang="en-US" sz="1400" dirty="0">
                <a:solidFill>
                  <a:srgbClr val="3F5378"/>
                </a:solidFill>
                <a:latin typeface="Times New Roman" panose="02020603050405020304" pitchFamily="18" charset="0"/>
                <a:cs typeface="Times New Roman" panose="02020603050405020304" pitchFamily="18" charset="0"/>
              </a:rPr>
              <a:t>DIAGRAMS</a:t>
            </a:r>
            <a:endParaRPr lang="en-IN" dirty="0">
              <a:solidFill>
                <a:srgbClr val="3F5378"/>
              </a:solidFill>
            </a:endParaRPr>
          </a:p>
        </p:txBody>
      </p:sp>
      <p:pic>
        <p:nvPicPr>
          <p:cNvPr id="7" name="image9.jpeg">
            <a:extLst>
              <a:ext uri="{FF2B5EF4-FFF2-40B4-BE49-F238E27FC236}">
                <a16:creationId xmlns:a16="http://schemas.microsoft.com/office/drawing/2014/main" id="{B2E99231-D0CA-4727-BEAA-F1642C830EF2}"/>
              </a:ext>
            </a:extLst>
          </p:cNvPr>
          <p:cNvPicPr/>
          <p:nvPr/>
        </p:nvPicPr>
        <p:blipFill>
          <a:blip r:embed="rId3" cstate="print"/>
          <a:stretch>
            <a:fillRect/>
          </a:stretch>
        </p:blipFill>
        <p:spPr>
          <a:xfrm>
            <a:off x="3886200" y="1357947"/>
            <a:ext cx="5089842" cy="2427605"/>
          </a:xfrm>
          <a:prstGeom prst="rect">
            <a:avLst/>
          </a:prstGeom>
        </p:spPr>
      </p:pic>
      <p:pic>
        <p:nvPicPr>
          <p:cNvPr id="8" name="image1.png">
            <a:extLst>
              <a:ext uri="{FF2B5EF4-FFF2-40B4-BE49-F238E27FC236}">
                <a16:creationId xmlns:a16="http://schemas.microsoft.com/office/drawing/2014/main" id="{8BCECE27-7971-4875-819C-39108C12BF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3940" y="152696"/>
            <a:ext cx="710084" cy="69447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49854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B81A4D-A973-488B-8C0E-FE4187481037}"/>
              </a:ext>
            </a:extLst>
          </p:cNvPr>
          <p:cNvSpPr>
            <a:spLocks noGrp="1"/>
          </p:cNvSpPr>
          <p:nvPr>
            <p:ph type="sldNum" idx="12"/>
          </p:nvPr>
        </p:nvSpPr>
        <p:spPr>
          <a:effectLst>
            <a:outerShdw blurRad="50800" dist="38100" dir="8100000" algn="tr" rotWithShape="0">
              <a:prstClr val="black">
                <a:alpha val="40000"/>
              </a:prstClr>
            </a:outerShdw>
          </a:effectLst>
        </p:spPr>
        <p:txBody>
          <a:bodyPr/>
          <a:lstStyle/>
          <a:p>
            <a:pPr marL="0" lvl="0" indent="0" algn="r" rtl="0">
              <a:spcBef>
                <a:spcPts val="0"/>
              </a:spcBef>
              <a:spcAft>
                <a:spcPts val="0"/>
              </a:spcAft>
              <a:buNone/>
            </a:pPr>
            <a:fld id="{00000000-1234-1234-1234-123412341234}" type="slidenum">
              <a:rPr lang="en" smtClean="0"/>
              <a:t>28</a:t>
            </a:fld>
            <a:endParaRPr lang="en"/>
          </a:p>
        </p:txBody>
      </p:sp>
      <p:sp>
        <p:nvSpPr>
          <p:cNvPr id="3" name="TextBox 2">
            <a:extLst>
              <a:ext uri="{FF2B5EF4-FFF2-40B4-BE49-F238E27FC236}">
                <a16:creationId xmlns:a16="http://schemas.microsoft.com/office/drawing/2014/main" id="{2DF2849C-21A5-426B-B818-45141157DDFC}"/>
              </a:ext>
            </a:extLst>
          </p:cNvPr>
          <p:cNvSpPr txBox="1"/>
          <p:nvPr/>
        </p:nvSpPr>
        <p:spPr>
          <a:xfrm>
            <a:off x="-1" y="113006"/>
            <a:ext cx="1619941" cy="461665"/>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sz="2400" dirty="0">
                <a:solidFill>
                  <a:srgbClr val="C7D3E6"/>
                </a:solidFill>
                <a:latin typeface="Times New Roman" panose="02020603050405020304" pitchFamily="18" charset="0"/>
                <a:cs typeface="Times New Roman" panose="02020603050405020304" pitchFamily="18" charset="0"/>
              </a:rPr>
              <a:t>UML</a:t>
            </a:r>
            <a:endParaRPr lang="en-IN" sz="2400" dirty="0">
              <a:solidFill>
                <a:srgbClr val="C7D3E6"/>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1149231-292E-4727-B963-4C311CD95847}"/>
              </a:ext>
            </a:extLst>
          </p:cNvPr>
          <p:cNvSpPr txBox="1"/>
          <p:nvPr/>
        </p:nvSpPr>
        <p:spPr>
          <a:xfrm>
            <a:off x="336167" y="420783"/>
            <a:ext cx="1821656" cy="307777"/>
          </a:xfrm>
          <a:prstGeom prst="rect">
            <a:avLst/>
          </a:prstGeom>
          <a:noFill/>
          <a:effectLst>
            <a:outerShdw blurRad="63500" sx="102000" sy="102000" algn="ctr" rotWithShape="0">
              <a:prstClr val="black">
                <a:alpha val="40000"/>
              </a:prstClr>
            </a:outerShdw>
          </a:effectLst>
        </p:spPr>
        <p:txBody>
          <a:bodyPr wrap="square" rtlCol="0">
            <a:spAutoFit/>
          </a:bodyPr>
          <a:lstStyle/>
          <a:p>
            <a:r>
              <a:rPr lang="en-US" sz="1400" dirty="0">
                <a:solidFill>
                  <a:srgbClr val="3F5378"/>
                </a:solidFill>
                <a:latin typeface="Times New Roman" panose="02020603050405020304" pitchFamily="18" charset="0"/>
                <a:cs typeface="Times New Roman" panose="02020603050405020304" pitchFamily="18" charset="0"/>
              </a:rPr>
              <a:t>DIAGRAMS</a:t>
            </a:r>
            <a:endParaRPr lang="en-IN" dirty="0">
              <a:solidFill>
                <a:srgbClr val="3F5378"/>
              </a:solidFill>
            </a:endParaRPr>
          </a:p>
        </p:txBody>
      </p:sp>
      <p:sp>
        <p:nvSpPr>
          <p:cNvPr id="6" name="TextBox 5">
            <a:extLst>
              <a:ext uri="{FF2B5EF4-FFF2-40B4-BE49-F238E27FC236}">
                <a16:creationId xmlns:a16="http://schemas.microsoft.com/office/drawing/2014/main" id="{B6D86BE5-A6BD-452A-B860-E8B11E9E074F}"/>
              </a:ext>
            </a:extLst>
          </p:cNvPr>
          <p:cNvSpPr txBox="1"/>
          <p:nvPr/>
        </p:nvSpPr>
        <p:spPr>
          <a:xfrm>
            <a:off x="339268" y="2111007"/>
            <a:ext cx="7958138" cy="1200329"/>
          </a:xfrm>
          <a:prstGeom prst="rect">
            <a:avLst/>
          </a:prstGeom>
          <a:noFill/>
        </p:spPr>
        <p:txBody>
          <a:bodyPr wrap="square">
            <a:spAutoFit/>
          </a:bodyPr>
          <a:lstStyle/>
          <a:p>
            <a:pPr algn="just"/>
            <a:r>
              <a:rPr lang="en-US" sz="1800" b="0" i="0" dirty="0">
                <a:solidFill>
                  <a:srgbClr val="3F5378"/>
                </a:solidFill>
                <a:effectLst/>
                <a:latin typeface="Times New Roman" panose="02020603050405020304" pitchFamily="18" charset="0"/>
                <a:cs typeface="Times New Roman" panose="02020603050405020304" pitchFamily="18" charset="0"/>
              </a:rPr>
              <a:t>Structural diagrams depict a static view or structure of a system. It is widely used in the documentation of software architecture. It presents an outline for the system.  It embraces class diagrams, composite structure diagrams, component diagrams, deployment diagrams, object diagrams, and package diagrams. </a:t>
            </a:r>
          </a:p>
        </p:txBody>
      </p:sp>
      <p:sp>
        <p:nvSpPr>
          <p:cNvPr id="7" name="TextBox 6">
            <a:extLst>
              <a:ext uri="{FF2B5EF4-FFF2-40B4-BE49-F238E27FC236}">
                <a16:creationId xmlns:a16="http://schemas.microsoft.com/office/drawing/2014/main" id="{A1805ADE-D523-4DD4-83BD-0971F5A47803}"/>
              </a:ext>
            </a:extLst>
          </p:cNvPr>
          <p:cNvSpPr txBox="1"/>
          <p:nvPr/>
        </p:nvSpPr>
        <p:spPr>
          <a:xfrm>
            <a:off x="275207" y="1591859"/>
            <a:ext cx="3005427" cy="461665"/>
          </a:xfrm>
          <a:prstGeom prst="rect">
            <a:avLst/>
          </a:prstGeom>
          <a:noFill/>
          <a:effectLst/>
        </p:spPr>
        <p:txBody>
          <a:bodyPr wrap="square" rtlCol="0">
            <a:spAutoFit/>
          </a:bodyPr>
          <a:lstStyle/>
          <a:p>
            <a:pPr algn="ctr"/>
            <a:r>
              <a:rPr lang="en-US" sz="2400" b="1" dirty="0">
                <a:solidFill>
                  <a:srgbClr val="FF9800"/>
                </a:solidFill>
                <a:latin typeface="Times New Roman" panose="02020603050405020304" pitchFamily="18" charset="0"/>
                <a:cs typeface="Times New Roman" panose="02020603050405020304" pitchFamily="18" charset="0"/>
              </a:rPr>
              <a:t>Structural Diagrams</a:t>
            </a:r>
            <a:endParaRPr lang="en-IN" sz="2400" b="1" dirty="0">
              <a:solidFill>
                <a:srgbClr val="FF9800"/>
              </a:solidFill>
              <a:latin typeface="Times New Roman" panose="02020603050405020304" pitchFamily="18" charset="0"/>
              <a:cs typeface="Times New Roman" panose="02020603050405020304" pitchFamily="18" charset="0"/>
            </a:endParaRPr>
          </a:p>
        </p:txBody>
      </p:sp>
      <p:pic>
        <p:nvPicPr>
          <p:cNvPr id="8" name="image1.png">
            <a:extLst>
              <a:ext uri="{FF2B5EF4-FFF2-40B4-BE49-F238E27FC236}">
                <a16:creationId xmlns:a16="http://schemas.microsoft.com/office/drawing/2014/main" id="{52E51BDD-9F25-48EC-8BB9-A72CB61F43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3940" y="152696"/>
            <a:ext cx="710084" cy="69447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7750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32"/>
          <p:cNvSpPr txBox="1">
            <a:spLocks noGrp="1"/>
          </p:cNvSpPr>
          <p:nvPr>
            <p:ph type="sldNum" idx="12"/>
          </p:nvPr>
        </p:nvSpPr>
        <p:spPr>
          <a:xfrm>
            <a:off x="7618000" y="4636500"/>
            <a:ext cx="1487400" cy="315600"/>
          </a:xfrm>
          <a:prstGeom prst="rect">
            <a:avLst/>
          </a:prstGeom>
          <a:effectLst>
            <a:outerShdw blurRad="50800" dist="38100" dir="8100000" algn="tr" rotWithShape="0">
              <a:prstClr val="black">
                <a:alpha val="40000"/>
              </a:prstClr>
            </a:outerShdw>
          </a:effectLst>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sp>
        <p:nvSpPr>
          <p:cNvPr id="512" name="Google Shape;512;p32"/>
          <p:cNvSpPr txBox="1">
            <a:spLocks noGrp="1"/>
          </p:cNvSpPr>
          <p:nvPr>
            <p:ph type="body" idx="4294967295"/>
          </p:nvPr>
        </p:nvSpPr>
        <p:spPr>
          <a:xfrm>
            <a:off x="692524" y="1095272"/>
            <a:ext cx="3074669" cy="2952955"/>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Clr>
                <a:schemeClr val="accent2"/>
              </a:buClr>
              <a:buNone/>
            </a:pPr>
            <a:r>
              <a:rPr lang="en-US" sz="1600" b="1" dirty="0">
                <a:solidFill>
                  <a:srgbClr val="FF9800"/>
                </a:solidFill>
                <a:latin typeface="Times New Roman" panose="02020603050405020304" pitchFamily="18" charset="0"/>
                <a:cs typeface="Times New Roman" panose="02020603050405020304" pitchFamily="18" charset="0"/>
              </a:rPr>
              <a:t>Class Diagram</a:t>
            </a:r>
            <a:endParaRPr sz="1600" b="1" dirty="0">
              <a:solidFill>
                <a:srgbClr val="FF9800"/>
              </a:solidFill>
              <a:latin typeface="Times New Roman" panose="02020603050405020304" pitchFamily="18" charset="0"/>
              <a:cs typeface="Times New Roman" panose="02020603050405020304" pitchFamily="18" charset="0"/>
            </a:endParaRPr>
          </a:p>
          <a:p>
            <a:pPr algn="just"/>
            <a:r>
              <a:rPr lang="en-US" sz="1600" b="0" i="0" dirty="0">
                <a:solidFill>
                  <a:srgbClr val="3F5378"/>
                </a:solidFill>
                <a:effectLst/>
                <a:latin typeface="Times New Roman" panose="02020603050405020304" pitchFamily="18" charset="0"/>
                <a:cs typeface="Times New Roman" panose="02020603050405020304" pitchFamily="18" charset="0"/>
              </a:rPr>
              <a:t>Class diagrams are one of the most widely used diagrams. It is the backbone of all the object-oriented software systems. It depicts the static structure of the system. It displays the system's class, attributes, and methods. It is helpful in recognizing the relation between different objects as well as classes</a:t>
            </a:r>
            <a:r>
              <a:rPr lang="en-US" sz="1400" b="0" i="0" dirty="0">
                <a:solidFill>
                  <a:srgbClr val="3F5378"/>
                </a:solidFill>
                <a:effectLst/>
                <a:latin typeface="Times New Roman" panose="02020603050405020304" pitchFamily="18" charset="0"/>
                <a:cs typeface="Times New Roman" panose="02020603050405020304" pitchFamily="18" charset="0"/>
              </a:rPr>
              <a:t>.</a:t>
            </a:r>
            <a:endParaRPr lang="en-IN" sz="1400" dirty="0">
              <a:solidFill>
                <a:srgbClr val="3F5378"/>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38BD0CC-DF97-43EA-8D4B-EBEA7195447C}"/>
              </a:ext>
            </a:extLst>
          </p:cNvPr>
          <p:cNvSpPr txBox="1"/>
          <p:nvPr/>
        </p:nvSpPr>
        <p:spPr>
          <a:xfrm>
            <a:off x="-1" y="113006"/>
            <a:ext cx="1619941" cy="461665"/>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sz="2400" dirty="0">
                <a:solidFill>
                  <a:srgbClr val="C7D3E6"/>
                </a:solidFill>
                <a:latin typeface="Times New Roman" panose="02020603050405020304" pitchFamily="18" charset="0"/>
                <a:cs typeface="Times New Roman" panose="02020603050405020304" pitchFamily="18" charset="0"/>
              </a:rPr>
              <a:t>UML</a:t>
            </a:r>
            <a:endParaRPr lang="en-IN" sz="2400" dirty="0">
              <a:solidFill>
                <a:srgbClr val="C7D3E6"/>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BD9DD95-204A-4988-A94E-C0653F782783}"/>
              </a:ext>
            </a:extLst>
          </p:cNvPr>
          <p:cNvSpPr txBox="1"/>
          <p:nvPr/>
        </p:nvSpPr>
        <p:spPr>
          <a:xfrm>
            <a:off x="336167" y="420783"/>
            <a:ext cx="1821656" cy="307777"/>
          </a:xfrm>
          <a:prstGeom prst="rect">
            <a:avLst/>
          </a:prstGeom>
          <a:noFill/>
          <a:effectLst>
            <a:outerShdw blurRad="63500" sx="102000" sy="102000" algn="ctr" rotWithShape="0">
              <a:prstClr val="black">
                <a:alpha val="40000"/>
              </a:prstClr>
            </a:outerShdw>
          </a:effectLst>
        </p:spPr>
        <p:txBody>
          <a:bodyPr wrap="square" rtlCol="0">
            <a:spAutoFit/>
          </a:bodyPr>
          <a:lstStyle/>
          <a:p>
            <a:r>
              <a:rPr lang="en-US" sz="1400" dirty="0">
                <a:solidFill>
                  <a:srgbClr val="3F5378"/>
                </a:solidFill>
                <a:latin typeface="Times New Roman" panose="02020603050405020304" pitchFamily="18" charset="0"/>
                <a:cs typeface="Times New Roman" panose="02020603050405020304" pitchFamily="18" charset="0"/>
              </a:rPr>
              <a:t>DIAGRAMS</a:t>
            </a:r>
            <a:endParaRPr lang="en-IN" dirty="0">
              <a:solidFill>
                <a:srgbClr val="3F5378"/>
              </a:solidFill>
            </a:endParaRPr>
          </a:p>
        </p:txBody>
      </p:sp>
      <p:pic>
        <p:nvPicPr>
          <p:cNvPr id="12" name="image1.jpeg">
            <a:extLst>
              <a:ext uri="{FF2B5EF4-FFF2-40B4-BE49-F238E27FC236}">
                <a16:creationId xmlns:a16="http://schemas.microsoft.com/office/drawing/2014/main" id="{529C2550-2CB7-4B79-8C74-E72AABC36064}"/>
              </a:ext>
            </a:extLst>
          </p:cNvPr>
          <p:cNvPicPr/>
          <p:nvPr/>
        </p:nvPicPr>
        <p:blipFill>
          <a:blip r:embed="rId3" cstate="print"/>
          <a:stretch>
            <a:fillRect/>
          </a:stretch>
        </p:blipFill>
        <p:spPr>
          <a:xfrm>
            <a:off x="3962400" y="1493202"/>
            <a:ext cx="4244339" cy="2157095"/>
          </a:xfrm>
          <a:prstGeom prst="rect">
            <a:avLst/>
          </a:prstGeom>
        </p:spPr>
      </p:pic>
      <p:pic>
        <p:nvPicPr>
          <p:cNvPr id="7" name="image1.png">
            <a:extLst>
              <a:ext uri="{FF2B5EF4-FFF2-40B4-BE49-F238E27FC236}">
                <a16:creationId xmlns:a16="http://schemas.microsoft.com/office/drawing/2014/main" id="{D158A8B6-27AB-47CB-8BC8-6D289DE15B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3940" y="152696"/>
            <a:ext cx="710084" cy="69447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3AFBFE-E34B-4EB4-A406-75FB331D9E77}"/>
              </a:ext>
            </a:extLst>
          </p:cNvPr>
          <p:cNvSpPr>
            <a:spLocks noGrp="1"/>
          </p:cNvSpPr>
          <p:nvPr>
            <p:ph type="sldNum" idx="12"/>
          </p:nvPr>
        </p:nvSpPr>
        <p:spPr>
          <a:effectLst>
            <a:outerShdw blurRad="50800" dist="38100" dir="8100000" algn="tr" rotWithShape="0">
              <a:prstClr val="black">
                <a:alpha val="40000"/>
              </a:prstClr>
            </a:outerShdw>
          </a:effectLst>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4" name="TextBox 3">
            <a:extLst>
              <a:ext uri="{FF2B5EF4-FFF2-40B4-BE49-F238E27FC236}">
                <a16:creationId xmlns:a16="http://schemas.microsoft.com/office/drawing/2014/main" id="{98849DAB-B5A3-46CB-828F-EBEB1550A726}"/>
              </a:ext>
            </a:extLst>
          </p:cNvPr>
          <p:cNvSpPr txBox="1"/>
          <p:nvPr/>
        </p:nvSpPr>
        <p:spPr>
          <a:xfrm>
            <a:off x="339268" y="1556087"/>
            <a:ext cx="7958138" cy="2031325"/>
          </a:xfrm>
          <a:prstGeom prst="rect">
            <a:avLst/>
          </a:prstGeom>
          <a:noFill/>
        </p:spPr>
        <p:txBody>
          <a:bodyPr wrap="square">
            <a:spAutoFit/>
          </a:bodyPr>
          <a:lstStyle/>
          <a:p>
            <a:pPr algn="just"/>
            <a:r>
              <a:rPr lang="en-US" sz="1800" b="0" i="0" u="none" strike="noStrike" dirty="0">
                <a:solidFill>
                  <a:srgbClr val="3F5378"/>
                </a:solidFill>
                <a:effectLst/>
                <a:latin typeface="Times New Roman" panose="02020603050405020304" pitchFamily="18" charset="0"/>
              </a:rPr>
              <a:t>The city's overall crime rate, especially the violent crime rate, is higher than the US average. For predicting the Crime rate of Chicago, we are going to use Prophet. Prophet is open-source software released by Facebook’s Core Data Science team. It is a procedure for forecasting time series data based on an additive model where non-linear trends are fit with yearly, weekly, and daily seasonality, plus holiday effects. Prophet works best with time series that have strong seasonal effects and several seasons of historical data.</a:t>
            </a:r>
            <a:endParaRPr lang="en-IN" sz="1800" dirty="0">
              <a:solidFill>
                <a:srgbClr val="3F5378"/>
              </a:solidFill>
            </a:endParaRPr>
          </a:p>
        </p:txBody>
      </p:sp>
      <p:sp>
        <p:nvSpPr>
          <p:cNvPr id="8" name="TextBox 7">
            <a:extLst>
              <a:ext uri="{FF2B5EF4-FFF2-40B4-BE49-F238E27FC236}">
                <a16:creationId xmlns:a16="http://schemas.microsoft.com/office/drawing/2014/main" id="{2CA68A16-2C0D-4FFD-9309-9C9B6DA4F8F8}"/>
              </a:ext>
            </a:extLst>
          </p:cNvPr>
          <p:cNvSpPr txBox="1"/>
          <p:nvPr/>
        </p:nvSpPr>
        <p:spPr>
          <a:xfrm>
            <a:off x="206895" y="421273"/>
            <a:ext cx="4575572" cy="307777"/>
          </a:xfrm>
          <a:prstGeom prst="rect">
            <a:avLst/>
          </a:prstGeom>
          <a:noFill/>
          <a:effectLst>
            <a:outerShdw blurRad="63500" sx="102000" sy="102000" algn="ctr" rotWithShape="0">
              <a:prstClr val="black">
                <a:alpha val="40000"/>
              </a:prstClr>
            </a:outerShdw>
          </a:effectLst>
        </p:spPr>
        <p:txBody>
          <a:bodyPr wrap="square">
            <a:spAutoFit/>
          </a:bodyPr>
          <a:lstStyle/>
          <a:p>
            <a:r>
              <a:rPr lang="en-US" dirty="0">
                <a:solidFill>
                  <a:srgbClr val="3F5378"/>
                </a:solidFill>
                <a:latin typeface="Times New Roman" panose="02020603050405020304" pitchFamily="18" charset="0"/>
                <a:cs typeface="Times New Roman" panose="02020603050405020304" pitchFamily="18" charset="0"/>
              </a:rPr>
              <a:t>CONTINUED</a:t>
            </a:r>
            <a:endParaRPr lang="en-IN" dirty="0">
              <a:solidFill>
                <a:srgbClr val="3F5378"/>
              </a:solidFill>
            </a:endParaRPr>
          </a:p>
        </p:txBody>
      </p:sp>
      <p:sp>
        <p:nvSpPr>
          <p:cNvPr id="9" name="TextBox 8">
            <a:extLst>
              <a:ext uri="{FF2B5EF4-FFF2-40B4-BE49-F238E27FC236}">
                <a16:creationId xmlns:a16="http://schemas.microsoft.com/office/drawing/2014/main" id="{21F15D3E-09E1-4DA9-BE0D-ACA94D3D414A}"/>
              </a:ext>
            </a:extLst>
          </p:cNvPr>
          <p:cNvSpPr txBox="1"/>
          <p:nvPr/>
        </p:nvSpPr>
        <p:spPr>
          <a:xfrm>
            <a:off x="122908" y="113007"/>
            <a:ext cx="1880700" cy="461665"/>
          </a:xfrm>
          <a:prstGeom prst="rect">
            <a:avLst/>
          </a:prstGeom>
          <a:noFill/>
          <a:effectLst>
            <a:outerShdw blurRad="50800" dist="38100" dir="8100000" algn="tr" rotWithShape="0">
              <a:prstClr val="black">
                <a:alpha val="40000"/>
              </a:prstClr>
            </a:outerShdw>
          </a:effectLst>
        </p:spPr>
        <p:txBody>
          <a:bodyPr wrap="square" rtlCol="0">
            <a:spAutoFit/>
          </a:bodyPr>
          <a:lstStyle/>
          <a:p>
            <a:r>
              <a:rPr lang="en-US" sz="2400" b="1" dirty="0">
                <a:solidFill>
                  <a:srgbClr val="C7D3E6"/>
                </a:solidFill>
                <a:latin typeface="Times New Roman" panose="02020603050405020304" pitchFamily="18" charset="0"/>
                <a:cs typeface="Times New Roman" panose="02020603050405020304" pitchFamily="18" charset="0"/>
              </a:rPr>
              <a:t>ABSTRACT</a:t>
            </a:r>
            <a:endParaRPr lang="en-IN" sz="2400" b="1" dirty="0">
              <a:solidFill>
                <a:srgbClr val="C7D3E6"/>
              </a:solidFill>
              <a:latin typeface="Times New Roman" panose="02020603050405020304" pitchFamily="18" charset="0"/>
              <a:cs typeface="Times New Roman" panose="02020603050405020304" pitchFamily="18" charset="0"/>
            </a:endParaRPr>
          </a:p>
        </p:txBody>
      </p:sp>
      <p:pic>
        <p:nvPicPr>
          <p:cNvPr id="10" name="image1.png">
            <a:extLst>
              <a:ext uri="{FF2B5EF4-FFF2-40B4-BE49-F238E27FC236}">
                <a16:creationId xmlns:a16="http://schemas.microsoft.com/office/drawing/2014/main" id="{797CF8B6-2F1E-4E8A-A0FC-CAA975BA0F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3940" y="152696"/>
            <a:ext cx="710084" cy="69447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691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32"/>
          <p:cNvSpPr txBox="1">
            <a:spLocks noGrp="1"/>
          </p:cNvSpPr>
          <p:nvPr>
            <p:ph type="sldNum" idx="12"/>
          </p:nvPr>
        </p:nvSpPr>
        <p:spPr>
          <a:xfrm>
            <a:off x="7618000" y="4636500"/>
            <a:ext cx="1487400" cy="315600"/>
          </a:xfrm>
          <a:prstGeom prst="rect">
            <a:avLst/>
          </a:prstGeom>
          <a:effectLst>
            <a:outerShdw blurRad="50800" dist="38100" dir="8100000" algn="tr" rotWithShape="0">
              <a:prstClr val="black">
                <a:alpha val="40000"/>
              </a:prstClr>
            </a:outerShdw>
          </a:effectLst>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sp>
        <p:nvSpPr>
          <p:cNvPr id="512" name="Google Shape;512;p32"/>
          <p:cNvSpPr txBox="1">
            <a:spLocks noGrp="1"/>
          </p:cNvSpPr>
          <p:nvPr>
            <p:ph type="body" idx="4294967295"/>
          </p:nvPr>
        </p:nvSpPr>
        <p:spPr>
          <a:xfrm>
            <a:off x="692524" y="1095272"/>
            <a:ext cx="3074669" cy="2952955"/>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Clr>
                <a:schemeClr val="accent2"/>
              </a:buClr>
              <a:buNone/>
            </a:pPr>
            <a:r>
              <a:rPr lang="en-US" sz="1600" b="1" dirty="0">
                <a:solidFill>
                  <a:srgbClr val="FF9800"/>
                </a:solidFill>
                <a:latin typeface="Times New Roman" panose="02020603050405020304" pitchFamily="18" charset="0"/>
                <a:cs typeface="Times New Roman" panose="02020603050405020304" pitchFamily="18" charset="0"/>
              </a:rPr>
              <a:t>Object Diagram</a:t>
            </a:r>
            <a:endParaRPr sz="1600" b="1" dirty="0">
              <a:solidFill>
                <a:srgbClr val="FF9800"/>
              </a:solidFill>
              <a:latin typeface="Times New Roman" panose="02020603050405020304" pitchFamily="18" charset="0"/>
              <a:cs typeface="Times New Roman" panose="02020603050405020304" pitchFamily="18" charset="0"/>
            </a:endParaRPr>
          </a:p>
          <a:p>
            <a:pPr algn="just"/>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600" b="0" i="0" dirty="0">
                <a:solidFill>
                  <a:srgbClr val="3F5378"/>
                </a:solidFill>
                <a:effectLst/>
                <a:latin typeface="Times New Roman" panose="02020603050405020304" pitchFamily="18" charset="0"/>
                <a:cs typeface="Times New Roman" panose="02020603050405020304" pitchFamily="18" charset="0"/>
              </a:rPr>
              <a:t>It describes the static structure of a system at a particular point in time. It can be used to test the accuracy of class diagrams. It represents distinct instances of classes and the relationship between them at a time.</a:t>
            </a:r>
          </a:p>
        </p:txBody>
      </p:sp>
      <p:sp>
        <p:nvSpPr>
          <p:cNvPr id="10" name="TextBox 9">
            <a:extLst>
              <a:ext uri="{FF2B5EF4-FFF2-40B4-BE49-F238E27FC236}">
                <a16:creationId xmlns:a16="http://schemas.microsoft.com/office/drawing/2014/main" id="{738BD0CC-DF97-43EA-8D4B-EBEA7195447C}"/>
              </a:ext>
            </a:extLst>
          </p:cNvPr>
          <p:cNvSpPr txBox="1"/>
          <p:nvPr/>
        </p:nvSpPr>
        <p:spPr>
          <a:xfrm>
            <a:off x="-1" y="113006"/>
            <a:ext cx="1619941" cy="461665"/>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sz="2400" dirty="0">
                <a:solidFill>
                  <a:srgbClr val="C7D3E6"/>
                </a:solidFill>
                <a:latin typeface="Times New Roman" panose="02020603050405020304" pitchFamily="18" charset="0"/>
                <a:cs typeface="Times New Roman" panose="02020603050405020304" pitchFamily="18" charset="0"/>
              </a:rPr>
              <a:t>UML</a:t>
            </a:r>
            <a:endParaRPr lang="en-IN" sz="2400" dirty="0">
              <a:solidFill>
                <a:srgbClr val="C7D3E6"/>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BD9DD95-204A-4988-A94E-C0653F782783}"/>
              </a:ext>
            </a:extLst>
          </p:cNvPr>
          <p:cNvSpPr txBox="1"/>
          <p:nvPr/>
        </p:nvSpPr>
        <p:spPr>
          <a:xfrm>
            <a:off x="336167" y="420783"/>
            <a:ext cx="1821656" cy="307777"/>
          </a:xfrm>
          <a:prstGeom prst="rect">
            <a:avLst/>
          </a:prstGeom>
          <a:noFill/>
          <a:effectLst>
            <a:outerShdw blurRad="63500" sx="102000" sy="102000" algn="ctr" rotWithShape="0">
              <a:prstClr val="black">
                <a:alpha val="40000"/>
              </a:prstClr>
            </a:outerShdw>
          </a:effectLst>
        </p:spPr>
        <p:txBody>
          <a:bodyPr wrap="square" rtlCol="0">
            <a:spAutoFit/>
          </a:bodyPr>
          <a:lstStyle/>
          <a:p>
            <a:r>
              <a:rPr lang="en-US" sz="1400" dirty="0">
                <a:solidFill>
                  <a:srgbClr val="3F5378"/>
                </a:solidFill>
                <a:latin typeface="Times New Roman" panose="02020603050405020304" pitchFamily="18" charset="0"/>
                <a:cs typeface="Times New Roman" panose="02020603050405020304" pitchFamily="18" charset="0"/>
              </a:rPr>
              <a:t>DIAGRAMS</a:t>
            </a:r>
            <a:endParaRPr lang="en-IN" dirty="0">
              <a:solidFill>
                <a:srgbClr val="3F5378"/>
              </a:solidFill>
            </a:endParaRPr>
          </a:p>
        </p:txBody>
      </p:sp>
      <p:pic>
        <p:nvPicPr>
          <p:cNvPr id="7" name="image3.jpeg">
            <a:extLst>
              <a:ext uri="{FF2B5EF4-FFF2-40B4-BE49-F238E27FC236}">
                <a16:creationId xmlns:a16="http://schemas.microsoft.com/office/drawing/2014/main" id="{9A978E4B-FB90-4329-BF34-7209CE3C1B19}"/>
              </a:ext>
            </a:extLst>
          </p:cNvPr>
          <p:cNvPicPr/>
          <p:nvPr/>
        </p:nvPicPr>
        <p:blipFill>
          <a:blip r:embed="rId3" cstate="print"/>
          <a:stretch>
            <a:fillRect/>
          </a:stretch>
        </p:blipFill>
        <p:spPr>
          <a:xfrm>
            <a:off x="3767193" y="1497330"/>
            <a:ext cx="5227955" cy="2560320"/>
          </a:xfrm>
          <a:prstGeom prst="rect">
            <a:avLst/>
          </a:prstGeom>
        </p:spPr>
      </p:pic>
      <p:pic>
        <p:nvPicPr>
          <p:cNvPr id="8" name="image1.png">
            <a:extLst>
              <a:ext uri="{FF2B5EF4-FFF2-40B4-BE49-F238E27FC236}">
                <a16:creationId xmlns:a16="http://schemas.microsoft.com/office/drawing/2014/main" id="{250596DA-82FC-4950-BF3E-6AB8BFDD38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3940" y="152696"/>
            <a:ext cx="710084" cy="69447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2137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32"/>
          <p:cNvSpPr txBox="1">
            <a:spLocks noGrp="1"/>
          </p:cNvSpPr>
          <p:nvPr>
            <p:ph type="sldNum" idx="12"/>
          </p:nvPr>
        </p:nvSpPr>
        <p:spPr>
          <a:xfrm>
            <a:off x="7618000" y="4636500"/>
            <a:ext cx="1487400" cy="315600"/>
          </a:xfrm>
          <a:prstGeom prst="rect">
            <a:avLst/>
          </a:prstGeom>
          <a:effectLst>
            <a:outerShdw blurRad="50800" dist="38100" dir="8100000" algn="tr" rotWithShape="0">
              <a:prstClr val="black">
                <a:alpha val="40000"/>
              </a:prstClr>
            </a:outerShdw>
          </a:effectLst>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dirty="0"/>
          </a:p>
        </p:txBody>
      </p:sp>
      <p:sp>
        <p:nvSpPr>
          <p:cNvPr id="512" name="Google Shape;512;p32"/>
          <p:cNvSpPr txBox="1">
            <a:spLocks noGrp="1"/>
          </p:cNvSpPr>
          <p:nvPr>
            <p:ph type="body" idx="4294967295"/>
          </p:nvPr>
        </p:nvSpPr>
        <p:spPr>
          <a:xfrm>
            <a:off x="677284" y="1342185"/>
            <a:ext cx="3074669" cy="2952955"/>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Clr>
                <a:schemeClr val="accent2"/>
              </a:buClr>
              <a:buNone/>
            </a:pPr>
            <a:r>
              <a:rPr lang="en-US" sz="1600" b="1" dirty="0">
                <a:solidFill>
                  <a:srgbClr val="FF9800"/>
                </a:solidFill>
                <a:latin typeface="Times New Roman" panose="02020603050405020304" pitchFamily="18" charset="0"/>
                <a:cs typeface="Times New Roman" panose="02020603050405020304" pitchFamily="18" charset="0"/>
              </a:rPr>
              <a:t>Component Diagram</a:t>
            </a:r>
            <a:endParaRPr sz="1600" b="1" dirty="0">
              <a:solidFill>
                <a:srgbClr val="FF9800"/>
              </a:solidFill>
              <a:latin typeface="Times New Roman" panose="02020603050405020304" pitchFamily="18" charset="0"/>
              <a:cs typeface="Times New Roman" panose="02020603050405020304" pitchFamily="18" charset="0"/>
            </a:endParaRPr>
          </a:p>
          <a:p>
            <a:pPr algn="just"/>
            <a:r>
              <a:rPr lang="en-US" sz="1600" b="0" i="0" dirty="0">
                <a:solidFill>
                  <a:srgbClr val="3F5378"/>
                </a:solidFill>
                <a:effectLst/>
                <a:latin typeface="Times New Roman" panose="02020603050405020304" pitchFamily="18" charset="0"/>
                <a:cs typeface="Times New Roman" panose="02020603050405020304" pitchFamily="18" charset="0"/>
              </a:rPr>
              <a:t>It portrays the organization of the physical components within the system. It is used for modeling execution details. It determines whether the desired functional requirements have been considered by the planned development or not, as it depicts the structural relationships between the elements of a software system.</a:t>
            </a:r>
          </a:p>
        </p:txBody>
      </p:sp>
      <p:sp>
        <p:nvSpPr>
          <p:cNvPr id="10" name="TextBox 9">
            <a:extLst>
              <a:ext uri="{FF2B5EF4-FFF2-40B4-BE49-F238E27FC236}">
                <a16:creationId xmlns:a16="http://schemas.microsoft.com/office/drawing/2014/main" id="{738BD0CC-DF97-43EA-8D4B-EBEA7195447C}"/>
              </a:ext>
            </a:extLst>
          </p:cNvPr>
          <p:cNvSpPr txBox="1"/>
          <p:nvPr/>
        </p:nvSpPr>
        <p:spPr>
          <a:xfrm>
            <a:off x="-1" y="113006"/>
            <a:ext cx="1619941" cy="461665"/>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sz="2400" dirty="0">
                <a:solidFill>
                  <a:srgbClr val="C7D3E6"/>
                </a:solidFill>
                <a:latin typeface="Times New Roman" panose="02020603050405020304" pitchFamily="18" charset="0"/>
                <a:cs typeface="Times New Roman" panose="02020603050405020304" pitchFamily="18" charset="0"/>
              </a:rPr>
              <a:t>UML</a:t>
            </a:r>
            <a:endParaRPr lang="en-IN" sz="2400" dirty="0">
              <a:solidFill>
                <a:srgbClr val="C7D3E6"/>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BD9DD95-204A-4988-A94E-C0653F782783}"/>
              </a:ext>
            </a:extLst>
          </p:cNvPr>
          <p:cNvSpPr txBox="1"/>
          <p:nvPr/>
        </p:nvSpPr>
        <p:spPr>
          <a:xfrm>
            <a:off x="336167" y="420783"/>
            <a:ext cx="1821656" cy="307777"/>
          </a:xfrm>
          <a:prstGeom prst="rect">
            <a:avLst/>
          </a:prstGeom>
          <a:noFill/>
          <a:effectLst>
            <a:outerShdw blurRad="63500" sx="102000" sy="102000" algn="ctr" rotWithShape="0">
              <a:prstClr val="black">
                <a:alpha val="40000"/>
              </a:prstClr>
            </a:outerShdw>
          </a:effectLst>
        </p:spPr>
        <p:txBody>
          <a:bodyPr wrap="square" rtlCol="0">
            <a:spAutoFit/>
          </a:bodyPr>
          <a:lstStyle/>
          <a:p>
            <a:r>
              <a:rPr lang="en-US" sz="1400" dirty="0">
                <a:solidFill>
                  <a:srgbClr val="3F5378"/>
                </a:solidFill>
                <a:latin typeface="Times New Roman" panose="02020603050405020304" pitchFamily="18" charset="0"/>
                <a:cs typeface="Times New Roman" panose="02020603050405020304" pitchFamily="18" charset="0"/>
              </a:rPr>
              <a:t>DIAGRAMS</a:t>
            </a:r>
            <a:endParaRPr lang="en-IN" dirty="0">
              <a:solidFill>
                <a:srgbClr val="3F5378"/>
              </a:solidFill>
            </a:endParaRPr>
          </a:p>
        </p:txBody>
      </p:sp>
      <p:pic>
        <p:nvPicPr>
          <p:cNvPr id="7" name="image5.jpeg">
            <a:extLst>
              <a:ext uri="{FF2B5EF4-FFF2-40B4-BE49-F238E27FC236}">
                <a16:creationId xmlns:a16="http://schemas.microsoft.com/office/drawing/2014/main" id="{55972CA7-1BFF-486F-819A-A8C8B7CC47DC}"/>
              </a:ext>
            </a:extLst>
          </p:cNvPr>
          <p:cNvPicPr/>
          <p:nvPr/>
        </p:nvPicPr>
        <p:blipFill>
          <a:blip r:embed="rId3" cstate="print"/>
          <a:stretch>
            <a:fillRect/>
          </a:stretch>
        </p:blipFill>
        <p:spPr>
          <a:xfrm>
            <a:off x="3898582" y="1095272"/>
            <a:ext cx="3541395" cy="3446780"/>
          </a:xfrm>
          <a:prstGeom prst="rect">
            <a:avLst/>
          </a:prstGeom>
        </p:spPr>
      </p:pic>
      <p:pic>
        <p:nvPicPr>
          <p:cNvPr id="8" name="image1.png">
            <a:extLst>
              <a:ext uri="{FF2B5EF4-FFF2-40B4-BE49-F238E27FC236}">
                <a16:creationId xmlns:a16="http://schemas.microsoft.com/office/drawing/2014/main" id="{4D91BA07-1A0A-4F06-9213-284BB149FD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3940" y="152696"/>
            <a:ext cx="710084" cy="69447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86389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32"/>
          <p:cNvSpPr txBox="1">
            <a:spLocks noGrp="1"/>
          </p:cNvSpPr>
          <p:nvPr>
            <p:ph type="sldNum" idx="12"/>
          </p:nvPr>
        </p:nvSpPr>
        <p:spPr>
          <a:xfrm>
            <a:off x="7618000" y="4636500"/>
            <a:ext cx="1487400" cy="315600"/>
          </a:xfrm>
          <a:prstGeom prst="rect">
            <a:avLst/>
          </a:prstGeom>
          <a:effectLst>
            <a:outerShdw blurRad="50800" dist="38100" dir="8100000" algn="tr" rotWithShape="0">
              <a:prstClr val="black">
                <a:alpha val="40000"/>
              </a:prstClr>
            </a:outerShdw>
          </a:effectLst>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sp>
        <p:nvSpPr>
          <p:cNvPr id="512" name="Google Shape;512;p32"/>
          <p:cNvSpPr txBox="1">
            <a:spLocks noGrp="1"/>
          </p:cNvSpPr>
          <p:nvPr>
            <p:ph type="body" idx="4294967295"/>
          </p:nvPr>
        </p:nvSpPr>
        <p:spPr>
          <a:xfrm>
            <a:off x="742951" y="1323872"/>
            <a:ext cx="3074669" cy="2952955"/>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Clr>
                <a:schemeClr val="accent2"/>
              </a:buClr>
              <a:buNone/>
            </a:pPr>
            <a:r>
              <a:rPr lang="en-US" sz="1600" b="1" dirty="0">
                <a:solidFill>
                  <a:srgbClr val="FF9800"/>
                </a:solidFill>
                <a:latin typeface="Times New Roman" panose="02020603050405020304" pitchFamily="18" charset="0"/>
                <a:cs typeface="Times New Roman" panose="02020603050405020304" pitchFamily="18" charset="0"/>
              </a:rPr>
              <a:t>Deployment Diagram</a:t>
            </a:r>
            <a:endParaRPr sz="1600" b="1" dirty="0">
              <a:solidFill>
                <a:srgbClr val="FF9800"/>
              </a:solidFill>
              <a:latin typeface="Times New Roman" panose="02020603050405020304" pitchFamily="18" charset="0"/>
              <a:cs typeface="Times New Roman" panose="02020603050405020304" pitchFamily="18" charset="0"/>
            </a:endParaRPr>
          </a:p>
          <a:p>
            <a:pPr algn="just"/>
            <a:r>
              <a:rPr lang="en-US" sz="1600" b="0" i="0" dirty="0">
                <a:solidFill>
                  <a:srgbClr val="3F5378"/>
                </a:solidFill>
                <a:effectLst/>
                <a:latin typeface="Times New Roman" panose="02020603050405020304" pitchFamily="18" charset="0"/>
                <a:cs typeface="Times New Roman" panose="02020603050405020304" pitchFamily="18" charset="0"/>
              </a:rPr>
              <a:t> It presents the system's software and its hardware by telling what the existing physical components are and what software components are running on them. It produces information about system software. It is incorporated whenever software is used, distributed, or deployed across multiple machines with dissimilar configurations.</a:t>
            </a:r>
          </a:p>
        </p:txBody>
      </p:sp>
      <p:sp>
        <p:nvSpPr>
          <p:cNvPr id="10" name="TextBox 9">
            <a:extLst>
              <a:ext uri="{FF2B5EF4-FFF2-40B4-BE49-F238E27FC236}">
                <a16:creationId xmlns:a16="http://schemas.microsoft.com/office/drawing/2014/main" id="{738BD0CC-DF97-43EA-8D4B-EBEA7195447C}"/>
              </a:ext>
            </a:extLst>
          </p:cNvPr>
          <p:cNvSpPr txBox="1"/>
          <p:nvPr/>
        </p:nvSpPr>
        <p:spPr>
          <a:xfrm>
            <a:off x="-1" y="113006"/>
            <a:ext cx="1619941" cy="461665"/>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sz="2400" dirty="0">
                <a:solidFill>
                  <a:srgbClr val="C7D3E6"/>
                </a:solidFill>
                <a:latin typeface="Times New Roman" panose="02020603050405020304" pitchFamily="18" charset="0"/>
                <a:cs typeface="Times New Roman" panose="02020603050405020304" pitchFamily="18" charset="0"/>
              </a:rPr>
              <a:t>UML</a:t>
            </a:r>
            <a:endParaRPr lang="en-IN" sz="2400" dirty="0">
              <a:solidFill>
                <a:srgbClr val="C7D3E6"/>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BD9DD95-204A-4988-A94E-C0653F782783}"/>
              </a:ext>
            </a:extLst>
          </p:cNvPr>
          <p:cNvSpPr txBox="1"/>
          <p:nvPr/>
        </p:nvSpPr>
        <p:spPr>
          <a:xfrm>
            <a:off x="336167" y="420783"/>
            <a:ext cx="1821656" cy="307777"/>
          </a:xfrm>
          <a:prstGeom prst="rect">
            <a:avLst/>
          </a:prstGeom>
          <a:noFill/>
          <a:effectLst>
            <a:outerShdw blurRad="63500" sx="102000" sy="102000" algn="ctr" rotWithShape="0">
              <a:prstClr val="black">
                <a:alpha val="40000"/>
              </a:prstClr>
            </a:outerShdw>
          </a:effectLst>
        </p:spPr>
        <p:txBody>
          <a:bodyPr wrap="square" rtlCol="0">
            <a:spAutoFit/>
          </a:bodyPr>
          <a:lstStyle/>
          <a:p>
            <a:r>
              <a:rPr lang="en-US" sz="1400" dirty="0">
                <a:solidFill>
                  <a:srgbClr val="3F5378"/>
                </a:solidFill>
                <a:latin typeface="Times New Roman" panose="02020603050405020304" pitchFamily="18" charset="0"/>
                <a:cs typeface="Times New Roman" panose="02020603050405020304" pitchFamily="18" charset="0"/>
              </a:rPr>
              <a:t>DIAGRAMS</a:t>
            </a:r>
            <a:endParaRPr lang="en-IN" dirty="0">
              <a:solidFill>
                <a:srgbClr val="3F5378"/>
              </a:solidFill>
            </a:endParaRPr>
          </a:p>
        </p:txBody>
      </p:sp>
      <p:pic>
        <p:nvPicPr>
          <p:cNvPr id="7" name="image6.jpeg">
            <a:extLst>
              <a:ext uri="{FF2B5EF4-FFF2-40B4-BE49-F238E27FC236}">
                <a16:creationId xmlns:a16="http://schemas.microsoft.com/office/drawing/2014/main" id="{0B587641-2DFE-4A5F-8D33-49A7C1917C6F}"/>
              </a:ext>
            </a:extLst>
          </p:cNvPr>
          <p:cNvPicPr/>
          <p:nvPr/>
        </p:nvPicPr>
        <p:blipFill>
          <a:blip r:embed="rId3" cstate="print"/>
          <a:stretch>
            <a:fillRect/>
          </a:stretch>
        </p:blipFill>
        <p:spPr>
          <a:xfrm>
            <a:off x="3817620" y="1503996"/>
            <a:ext cx="5212080" cy="2562225"/>
          </a:xfrm>
          <a:prstGeom prst="rect">
            <a:avLst/>
          </a:prstGeom>
        </p:spPr>
      </p:pic>
      <p:pic>
        <p:nvPicPr>
          <p:cNvPr id="8" name="image1.png">
            <a:extLst>
              <a:ext uri="{FF2B5EF4-FFF2-40B4-BE49-F238E27FC236}">
                <a16:creationId xmlns:a16="http://schemas.microsoft.com/office/drawing/2014/main" id="{3D799193-30F9-4E55-A66E-1BE9A35F52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3940" y="152696"/>
            <a:ext cx="710084" cy="69447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2810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15"/>
          <p:cNvSpPr txBox="1">
            <a:spLocks noGrp="1"/>
          </p:cNvSpPr>
          <p:nvPr>
            <p:ph type="sldNum" idx="4294967295"/>
          </p:nvPr>
        </p:nvSpPr>
        <p:spPr>
          <a:xfrm>
            <a:off x="7612175" y="4643676"/>
            <a:ext cx="1487400" cy="315600"/>
          </a:xfrm>
          <a:prstGeom prst="rect">
            <a:avLst/>
          </a:prstGeom>
          <a:effectLst>
            <a:outerShdw blurRad="50800" dist="38100" dir="8100000" algn="tr" rotWithShape="0">
              <a:prstClr val="black">
                <a:alpha val="40000"/>
              </a:prstClr>
            </a:outerShdw>
          </a:effectLst>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dirty="0"/>
          </a:p>
        </p:txBody>
      </p:sp>
      <p:sp>
        <p:nvSpPr>
          <p:cNvPr id="13" name="Google Shape;221;p14">
            <a:extLst>
              <a:ext uri="{FF2B5EF4-FFF2-40B4-BE49-F238E27FC236}">
                <a16:creationId xmlns:a16="http://schemas.microsoft.com/office/drawing/2014/main" id="{EEEB8175-844C-49BE-BDF9-136CBE959560}"/>
              </a:ext>
            </a:extLst>
          </p:cNvPr>
          <p:cNvSpPr txBox="1">
            <a:spLocks/>
          </p:cNvSpPr>
          <p:nvPr/>
        </p:nvSpPr>
        <p:spPr>
          <a:xfrm>
            <a:off x="335780" y="1983444"/>
            <a:ext cx="4202604" cy="501093"/>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300" dirty="0">
                <a:solidFill>
                  <a:srgbClr val="C7D3E6"/>
                </a:solidFill>
                <a:latin typeface="Times New Roman" panose="02020603050405020304" pitchFamily="18" charset="0"/>
                <a:cs typeface="Times New Roman" panose="02020603050405020304" pitchFamily="18" charset="0"/>
              </a:rPr>
              <a:t>UML Diagrams For</a:t>
            </a:r>
          </a:p>
        </p:txBody>
      </p:sp>
      <p:sp>
        <p:nvSpPr>
          <p:cNvPr id="14" name="Google Shape;222;p14">
            <a:extLst>
              <a:ext uri="{FF2B5EF4-FFF2-40B4-BE49-F238E27FC236}">
                <a16:creationId xmlns:a16="http://schemas.microsoft.com/office/drawing/2014/main" id="{54C9DB28-E1BA-4441-AD0E-A4ABE68392AA}"/>
              </a:ext>
            </a:extLst>
          </p:cNvPr>
          <p:cNvSpPr txBox="1">
            <a:spLocks/>
          </p:cNvSpPr>
          <p:nvPr/>
        </p:nvSpPr>
        <p:spPr>
          <a:xfrm>
            <a:off x="329064" y="2347442"/>
            <a:ext cx="5197679"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FFFFFF"/>
              </a:buClr>
              <a:buSzPts val="3000"/>
              <a:buFont typeface="Roboto Condensed Light"/>
              <a:buChar char="▰"/>
              <a:defRPr sz="3000" b="0" i="1" u="none" strike="noStrike" cap="none">
                <a:solidFill>
                  <a:srgbClr val="FFFFFF"/>
                </a:solidFill>
                <a:latin typeface="Roboto Condensed Light"/>
                <a:ea typeface="Roboto Condensed Light"/>
                <a:cs typeface="Roboto Condensed Light"/>
                <a:sym typeface="Roboto Condensed Light"/>
              </a:defRPr>
            </a:lvl1pPr>
            <a:lvl2pPr marL="914400" marR="0" lvl="1" indent="-419100" algn="l" rtl="0">
              <a:lnSpc>
                <a:spcPct val="100000"/>
              </a:lnSpc>
              <a:spcBef>
                <a:spcPts val="480"/>
              </a:spcBef>
              <a:spcAft>
                <a:spcPts val="0"/>
              </a:spcAft>
              <a:buClr>
                <a:srgbClr val="FFFFFF"/>
              </a:buClr>
              <a:buSzPts val="3000"/>
              <a:buFont typeface="Roboto Condensed Light"/>
              <a:buChar char="▻"/>
              <a:defRPr sz="3000" b="0" i="1" u="none" strike="noStrike" cap="none">
                <a:solidFill>
                  <a:srgbClr val="FFFFFF"/>
                </a:solidFill>
                <a:latin typeface="Roboto Condensed Light"/>
                <a:ea typeface="Roboto Condensed Light"/>
                <a:cs typeface="Roboto Condensed Light"/>
                <a:sym typeface="Roboto Condensed Light"/>
              </a:defRPr>
            </a:lvl2pPr>
            <a:lvl3pPr marL="1371600" marR="0" lvl="2" indent="-419100" algn="l" rtl="0">
              <a:lnSpc>
                <a:spcPct val="100000"/>
              </a:lnSpc>
              <a:spcBef>
                <a:spcPts val="480"/>
              </a:spcBef>
              <a:spcAft>
                <a:spcPts val="0"/>
              </a:spcAft>
              <a:buClr>
                <a:srgbClr val="FFFFFF"/>
              </a:buClr>
              <a:buSzPts val="3000"/>
              <a:buFont typeface="Roboto Condensed Light"/>
              <a:buChar char="▻"/>
              <a:defRPr sz="3000" b="0" i="1" u="none" strike="noStrike" cap="none">
                <a:solidFill>
                  <a:srgbClr val="FFFFFF"/>
                </a:solidFill>
                <a:latin typeface="Roboto Condensed Light"/>
                <a:ea typeface="Roboto Condensed Light"/>
                <a:cs typeface="Roboto Condensed Light"/>
                <a:sym typeface="Roboto Condensed Light"/>
              </a:defRPr>
            </a:lvl3pPr>
            <a:lvl4pPr marL="1828800" marR="0" lvl="3" indent="-419100" algn="l" rtl="0">
              <a:lnSpc>
                <a:spcPct val="100000"/>
              </a:lnSpc>
              <a:spcBef>
                <a:spcPts val="360"/>
              </a:spcBef>
              <a:spcAft>
                <a:spcPts val="0"/>
              </a:spcAft>
              <a:buClr>
                <a:srgbClr val="FFFFFF"/>
              </a:buClr>
              <a:buSzPts val="3000"/>
              <a:buFont typeface="Roboto Condensed Light"/>
              <a:buChar char="▻"/>
              <a:defRPr sz="3000" b="0" i="1" u="none" strike="noStrike" cap="none">
                <a:solidFill>
                  <a:srgbClr val="FFFFFF"/>
                </a:solidFill>
                <a:latin typeface="Roboto Condensed Light"/>
                <a:ea typeface="Roboto Condensed Light"/>
                <a:cs typeface="Roboto Condensed Light"/>
                <a:sym typeface="Roboto Condensed Light"/>
              </a:defRPr>
            </a:lvl4pPr>
            <a:lvl5pPr marL="2286000" marR="0" lvl="4" indent="-419100" algn="l" rtl="0">
              <a:lnSpc>
                <a:spcPct val="100000"/>
              </a:lnSpc>
              <a:spcBef>
                <a:spcPts val="360"/>
              </a:spcBef>
              <a:spcAft>
                <a:spcPts val="0"/>
              </a:spcAft>
              <a:buClr>
                <a:srgbClr val="FFFFFF"/>
              </a:buClr>
              <a:buSzPts val="3000"/>
              <a:buFont typeface="Roboto Condensed Light"/>
              <a:buChar char="▻"/>
              <a:defRPr sz="3000" b="0" i="1" u="none" strike="noStrike" cap="none">
                <a:solidFill>
                  <a:srgbClr val="FFFFFF"/>
                </a:solidFill>
                <a:latin typeface="Roboto Condensed Light"/>
                <a:ea typeface="Roboto Condensed Light"/>
                <a:cs typeface="Roboto Condensed Light"/>
                <a:sym typeface="Roboto Condensed Light"/>
              </a:defRPr>
            </a:lvl5pPr>
            <a:lvl6pPr marL="2743200" marR="0" lvl="5" indent="-419100" algn="l" rtl="0">
              <a:lnSpc>
                <a:spcPct val="100000"/>
              </a:lnSpc>
              <a:spcBef>
                <a:spcPts val="360"/>
              </a:spcBef>
              <a:spcAft>
                <a:spcPts val="0"/>
              </a:spcAft>
              <a:buClr>
                <a:srgbClr val="FFFFFF"/>
              </a:buClr>
              <a:buSzPts val="3000"/>
              <a:buFont typeface="Roboto Condensed Light"/>
              <a:buChar char="▻"/>
              <a:defRPr sz="3000" b="0" i="1" u="none" strike="noStrike" cap="none">
                <a:solidFill>
                  <a:srgbClr val="FFFFFF"/>
                </a:solidFill>
                <a:latin typeface="Roboto Condensed Light"/>
                <a:ea typeface="Roboto Condensed Light"/>
                <a:cs typeface="Roboto Condensed Light"/>
                <a:sym typeface="Roboto Condensed Light"/>
              </a:defRPr>
            </a:lvl6pPr>
            <a:lvl7pPr marL="3200400" marR="0" lvl="6" indent="-419100" algn="l" rtl="0">
              <a:lnSpc>
                <a:spcPct val="100000"/>
              </a:lnSpc>
              <a:spcBef>
                <a:spcPts val="360"/>
              </a:spcBef>
              <a:spcAft>
                <a:spcPts val="0"/>
              </a:spcAft>
              <a:buClr>
                <a:srgbClr val="FFFFFF"/>
              </a:buClr>
              <a:buSzPts val="3000"/>
              <a:buFont typeface="Roboto Condensed Light"/>
              <a:buChar char="▻"/>
              <a:defRPr sz="3000" b="0" i="1" u="none" strike="noStrike" cap="none">
                <a:solidFill>
                  <a:srgbClr val="FFFFFF"/>
                </a:solidFill>
                <a:latin typeface="Roboto Condensed Light"/>
                <a:ea typeface="Roboto Condensed Light"/>
                <a:cs typeface="Roboto Condensed Light"/>
                <a:sym typeface="Roboto Condensed Light"/>
              </a:defRPr>
            </a:lvl7pPr>
            <a:lvl8pPr marL="3657600" marR="0" lvl="7" indent="-419100" algn="l" rtl="0">
              <a:lnSpc>
                <a:spcPct val="100000"/>
              </a:lnSpc>
              <a:spcBef>
                <a:spcPts val="360"/>
              </a:spcBef>
              <a:spcAft>
                <a:spcPts val="0"/>
              </a:spcAft>
              <a:buClr>
                <a:srgbClr val="FFFFFF"/>
              </a:buClr>
              <a:buSzPts val="3000"/>
              <a:buFont typeface="Roboto Condensed Light"/>
              <a:buChar char="▻"/>
              <a:defRPr sz="3000" b="0" i="1" u="none" strike="noStrike" cap="none">
                <a:solidFill>
                  <a:srgbClr val="FFFFFF"/>
                </a:solidFill>
                <a:latin typeface="Roboto Condensed Light"/>
                <a:ea typeface="Roboto Condensed Light"/>
                <a:cs typeface="Roboto Condensed Light"/>
                <a:sym typeface="Roboto Condensed Light"/>
              </a:defRPr>
            </a:lvl8pPr>
            <a:lvl9pPr marL="4114800" marR="0" lvl="8" indent="-419100" algn="l" rtl="0">
              <a:lnSpc>
                <a:spcPct val="100000"/>
              </a:lnSpc>
              <a:spcBef>
                <a:spcPts val="360"/>
              </a:spcBef>
              <a:spcAft>
                <a:spcPts val="0"/>
              </a:spcAft>
              <a:buClr>
                <a:srgbClr val="FFFFFF"/>
              </a:buClr>
              <a:buSzPts val="3000"/>
              <a:buFont typeface="Roboto Condensed Light"/>
              <a:buChar char="▻"/>
              <a:defRPr sz="3000" b="0" i="1" u="none" strike="noStrike" cap="none">
                <a:solidFill>
                  <a:srgbClr val="FFFFFF"/>
                </a:solidFill>
                <a:latin typeface="Roboto Condensed Light"/>
                <a:ea typeface="Roboto Condensed Light"/>
                <a:cs typeface="Roboto Condensed Light"/>
                <a:sym typeface="Roboto Condensed Light"/>
              </a:defRPr>
            </a:lvl9pPr>
          </a:lstStyle>
          <a:p>
            <a:pPr marL="0" indent="0">
              <a:spcBef>
                <a:spcPts val="0"/>
              </a:spcBef>
              <a:spcAft>
                <a:spcPts val="1000"/>
              </a:spcAft>
              <a:buFont typeface="Roboto Condensed Light"/>
              <a:buNone/>
            </a:pPr>
            <a:r>
              <a:rPr lang="en-IN" b="1" i="0" dirty="0">
                <a:solidFill>
                  <a:srgbClr val="FF9800"/>
                </a:solidFill>
                <a:latin typeface="Poppins" panose="00000500000000000000" pitchFamily="2" charset="0"/>
                <a:cs typeface="Poppins" panose="00000500000000000000" pitchFamily="2" charset="0"/>
              </a:rPr>
              <a:t>CRIME RATE PREDICTION</a:t>
            </a:r>
          </a:p>
        </p:txBody>
      </p:sp>
      <p:pic>
        <p:nvPicPr>
          <p:cNvPr id="18" name="image1.png">
            <a:extLst>
              <a:ext uri="{FF2B5EF4-FFF2-40B4-BE49-F238E27FC236}">
                <a16:creationId xmlns:a16="http://schemas.microsoft.com/office/drawing/2014/main" id="{C07B12FF-463F-4D65-B86B-FB8EF1A026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3940" y="152696"/>
            <a:ext cx="710084" cy="69447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BBEBF9-223F-41DF-AA92-5F3DD455011D}"/>
              </a:ext>
            </a:extLst>
          </p:cNvPr>
          <p:cNvSpPr>
            <a:spLocks noGrp="1"/>
          </p:cNvSpPr>
          <p:nvPr>
            <p:ph type="sldNum" idx="12"/>
          </p:nvPr>
        </p:nvSpPr>
        <p:spPr>
          <a:effectLst>
            <a:outerShdw blurRad="50800" dist="38100" dir="8100000" algn="tr" rotWithShape="0">
              <a:prstClr val="black">
                <a:alpha val="40000"/>
              </a:prstClr>
            </a:outerShdw>
          </a:effectLst>
        </p:spPr>
        <p:txBody>
          <a:bodyPr/>
          <a:lstStyle/>
          <a:p>
            <a:pPr marL="0" lvl="0" indent="0" algn="r" rtl="0">
              <a:spcBef>
                <a:spcPts val="0"/>
              </a:spcBef>
              <a:spcAft>
                <a:spcPts val="0"/>
              </a:spcAft>
              <a:buNone/>
            </a:pPr>
            <a:fld id="{00000000-1234-1234-1234-123412341234}" type="slidenum">
              <a:rPr lang="en" smtClean="0"/>
              <a:t>34</a:t>
            </a:fld>
            <a:endParaRPr lang="en"/>
          </a:p>
        </p:txBody>
      </p:sp>
      <p:sp>
        <p:nvSpPr>
          <p:cNvPr id="3" name="TextBox 2">
            <a:extLst>
              <a:ext uri="{FF2B5EF4-FFF2-40B4-BE49-F238E27FC236}">
                <a16:creationId xmlns:a16="http://schemas.microsoft.com/office/drawing/2014/main" id="{CD729CF6-88F6-496F-A1DB-7B5511961E92}"/>
              </a:ext>
            </a:extLst>
          </p:cNvPr>
          <p:cNvSpPr txBox="1"/>
          <p:nvPr/>
        </p:nvSpPr>
        <p:spPr>
          <a:xfrm>
            <a:off x="-1" y="113006"/>
            <a:ext cx="1619941" cy="461665"/>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sz="2400" dirty="0">
                <a:solidFill>
                  <a:srgbClr val="C7D3E6"/>
                </a:solidFill>
                <a:latin typeface="Times New Roman" panose="02020603050405020304" pitchFamily="18" charset="0"/>
                <a:cs typeface="Times New Roman" panose="02020603050405020304" pitchFamily="18" charset="0"/>
              </a:rPr>
              <a:t>UML</a:t>
            </a:r>
            <a:endParaRPr lang="en-IN" sz="2400" dirty="0">
              <a:solidFill>
                <a:srgbClr val="C7D3E6"/>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DC61DFE-3F1D-475A-921E-28548092A494}"/>
              </a:ext>
            </a:extLst>
          </p:cNvPr>
          <p:cNvSpPr txBox="1"/>
          <p:nvPr/>
        </p:nvSpPr>
        <p:spPr>
          <a:xfrm>
            <a:off x="336167" y="420783"/>
            <a:ext cx="1821656" cy="307777"/>
          </a:xfrm>
          <a:prstGeom prst="rect">
            <a:avLst/>
          </a:prstGeom>
          <a:noFill/>
          <a:effectLst>
            <a:outerShdw blurRad="63500" sx="102000" sy="102000" algn="ctr" rotWithShape="0">
              <a:prstClr val="black">
                <a:alpha val="40000"/>
              </a:prstClr>
            </a:outerShdw>
          </a:effectLst>
        </p:spPr>
        <p:txBody>
          <a:bodyPr wrap="square" rtlCol="0">
            <a:spAutoFit/>
          </a:bodyPr>
          <a:lstStyle/>
          <a:p>
            <a:r>
              <a:rPr lang="en-US" sz="1400" dirty="0">
                <a:solidFill>
                  <a:srgbClr val="3F5378"/>
                </a:solidFill>
                <a:latin typeface="Times New Roman" panose="02020603050405020304" pitchFamily="18" charset="0"/>
                <a:cs typeface="Times New Roman" panose="02020603050405020304" pitchFamily="18" charset="0"/>
              </a:rPr>
              <a:t>DIAGRAMS</a:t>
            </a:r>
            <a:endParaRPr lang="en-IN" dirty="0">
              <a:solidFill>
                <a:srgbClr val="3F5378"/>
              </a:solidFill>
            </a:endParaRPr>
          </a:p>
        </p:txBody>
      </p:sp>
      <p:sp>
        <p:nvSpPr>
          <p:cNvPr id="5" name="TextBox 4">
            <a:extLst>
              <a:ext uri="{FF2B5EF4-FFF2-40B4-BE49-F238E27FC236}">
                <a16:creationId xmlns:a16="http://schemas.microsoft.com/office/drawing/2014/main" id="{2067A829-A9ED-47CA-9352-3975452FA082}"/>
              </a:ext>
            </a:extLst>
          </p:cNvPr>
          <p:cNvSpPr txBox="1"/>
          <p:nvPr/>
        </p:nvSpPr>
        <p:spPr>
          <a:xfrm>
            <a:off x="3186535" y="233398"/>
            <a:ext cx="2636054" cy="461665"/>
          </a:xfrm>
          <a:prstGeom prst="rect">
            <a:avLst/>
          </a:prstGeom>
          <a:noFill/>
        </p:spPr>
        <p:txBody>
          <a:bodyPr wrap="square" rtlCol="0">
            <a:spAutoFit/>
          </a:bodyPr>
          <a:lstStyle/>
          <a:p>
            <a:r>
              <a:rPr lang="en-IN" sz="2400" b="1" dirty="0">
                <a:solidFill>
                  <a:srgbClr val="FF9800"/>
                </a:solidFill>
                <a:latin typeface="Times New Roman" panose="02020603050405020304" pitchFamily="18" charset="0"/>
                <a:cs typeface="Times New Roman" panose="02020603050405020304" pitchFamily="18" charset="0"/>
              </a:rPr>
              <a:t>Use Case Diagram</a:t>
            </a:r>
          </a:p>
        </p:txBody>
      </p:sp>
      <p:pic>
        <p:nvPicPr>
          <p:cNvPr id="10" name="image1.png">
            <a:extLst>
              <a:ext uri="{FF2B5EF4-FFF2-40B4-BE49-F238E27FC236}">
                <a16:creationId xmlns:a16="http://schemas.microsoft.com/office/drawing/2014/main" id="{BDB4127E-AC22-42C1-B5D8-89228967E8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3940" y="152696"/>
            <a:ext cx="710084" cy="69447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13" name="Object 12">
            <a:extLst>
              <a:ext uri="{FF2B5EF4-FFF2-40B4-BE49-F238E27FC236}">
                <a16:creationId xmlns:a16="http://schemas.microsoft.com/office/drawing/2014/main" id="{7B018F54-B855-4F4F-ABBA-9878E6700A60}"/>
              </a:ext>
            </a:extLst>
          </p:cNvPr>
          <p:cNvGraphicFramePr>
            <a:graphicFrameLocks noChangeAspect="1"/>
          </p:cNvGraphicFramePr>
          <p:nvPr>
            <p:extLst>
              <p:ext uri="{D42A27DB-BD31-4B8C-83A1-F6EECF244321}">
                <p14:modId xmlns:p14="http://schemas.microsoft.com/office/powerpoint/2010/main" val="1722662077"/>
              </p:ext>
            </p:extLst>
          </p:nvPr>
        </p:nvGraphicFramePr>
        <p:xfrm>
          <a:off x="1524000" y="882448"/>
          <a:ext cx="6096000" cy="4005263"/>
        </p:xfrm>
        <a:graphic>
          <a:graphicData uri="http://schemas.openxmlformats.org/presentationml/2006/ole">
            <mc:AlternateContent xmlns:mc="http://schemas.openxmlformats.org/markup-compatibility/2006">
              <mc:Choice xmlns:v="urn:schemas-microsoft-com:vml" Requires="v">
                <p:oleObj spid="_x0000_s9279" name="Visio" r:id="rId4" imgW="14592123" imgH="9585565" progId="Visio.Drawing.15">
                  <p:embed/>
                </p:oleObj>
              </mc:Choice>
              <mc:Fallback>
                <p:oleObj name="Visio" r:id="rId4" imgW="14592123" imgH="9585565" progId="Visio.Drawing.15">
                  <p:embed/>
                  <p:pic>
                    <p:nvPicPr>
                      <p:cNvPr id="0" name=""/>
                      <p:cNvPicPr/>
                      <p:nvPr/>
                    </p:nvPicPr>
                    <p:blipFill>
                      <a:blip r:embed="rId5"/>
                      <a:stretch>
                        <a:fillRect/>
                      </a:stretch>
                    </p:blipFill>
                    <p:spPr>
                      <a:xfrm>
                        <a:off x="1524000" y="882448"/>
                        <a:ext cx="6096000" cy="4005263"/>
                      </a:xfrm>
                      <a:prstGeom prst="rect">
                        <a:avLst/>
                      </a:prstGeom>
                    </p:spPr>
                  </p:pic>
                </p:oleObj>
              </mc:Fallback>
            </mc:AlternateContent>
          </a:graphicData>
        </a:graphic>
      </p:graphicFrame>
    </p:spTree>
    <p:extLst>
      <p:ext uri="{BB962C8B-B14F-4D97-AF65-F5344CB8AC3E}">
        <p14:creationId xmlns:p14="http://schemas.microsoft.com/office/powerpoint/2010/main" val="4001971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BBEBF9-223F-41DF-AA92-5F3DD455011D}"/>
              </a:ext>
            </a:extLst>
          </p:cNvPr>
          <p:cNvSpPr>
            <a:spLocks noGrp="1"/>
          </p:cNvSpPr>
          <p:nvPr>
            <p:ph type="sldNum" idx="12"/>
          </p:nvPr>
        </p:nvSpPr>
        <p:spPr>
          <a:effectLst>
            <a:outerShdw blurRad="50800" dist="38100" dir="8100000" algn="tr" rotWithShape="0">
              <a:prstClr val="black">
                <a:alpha val="40000"/>
              </a:prstClr>
            </a:outerShdw>
          </a:effectLst>
        </p:spPr>
        <p:txBody>
          <a:bodyPr/>
          <a:lstStyle/>
          <a:p>
            <a:pPr marL="0" lvl="0" indent="0" algn="r" rtl="0">
              <a:spcBef>
                <a:spcPts val="0"/>
              </a:spcBef>
              <a:spcAft>
                <a:spcPts val="0"/>
              </a:spcAft>
              <a:buNone/>
            </a:pPr>
            <a:fld id="{00000000-1234-1234-1234-123412341234}" type="slidenum">
              <a:rPr lang="en" smtClean="0"/>
              <a:t>35</a:t>
            </a:fld>
            <a:endParaRPr lang="en"/>
          </a:p>
        </p:txBody>
      </p:sp>
      <p:sp>
        <p:nvSpPr>
          <p:cNvPr id="3" name="TextBox 2">
            <a:extLst>
              <a:ext uri="{FF2B5EF4-FFF2-40B4-BE49-F238E27FC236}">
                <a16:creationId xmlns:a16="http://schemas.microsoft.com/office/drawing/2014/main" id="{CD729CF6-88F6-496F-A1DB-7B5511961E92}"/>
              </a:ext>
            </a:extLst>
          </p:cNvPr>
          <p:cNvSpPr txBox="1"/>
          <p:nvPr/>
        </p:nvSpPr>
        <p:spPr>
          <a:xfrm>
            <a:off x="-1" y="113006"/>
            <a:ext cx="1619941" cy="461665"/>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sz="2400" dirty="0">
                <a:solidFill>
                  <a:srgbClr val="C7D3E6"/>
                </a:solidFill>
                <a:latin typeface="Times New Roman" panose="02020603050405020304" pitchFamily="18" charset="0"/>
                <a:cs typeface="Times New Roman" panose="02020603050405020304" pitchFamily="18" charset="0"/>
              </a:rPr>
              <a:t>UML</a:t>
            </a:r>
            <a:endParaRPr lang="en-IN" sz="2400" dirty="0">
              <a:solidFill>
                <a:srgbClr val="C7D3E6"/>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DC61DFE-3F1D-475A-921E-28548092A494}"/>
              </a:ext>
            </a:extLst>
          </p:cNvPr>
          <p:cNvSpPr txBox="1"/>
          <p:nvPr/>
        </p:nvSpPr>
        <p:spPr>
          <a:xfrm>
            <a:off x="336167" y="420783"/>
            <a:ext cx="1821656" cy="307777"/>
          </a:xfrm>
          <a:prstGeom prst="rect">
            <a:avLst/>
          </a:prstGeom>
          <a:noFill/>
          <a:effectLst>
            <a:outerShdw blurRad="63500" sx="102000" sy="102000" algn="ctr" rotWithShape="0">
              <a:prstClr val="black">
                <a:alpha val="40000"/>
              </a:prstClr>
            </a:outerShdw>
          </a:effectLst>
        </p:spPr>
        <p:txBody>
          <a:bodyPr wrap="square" rtlCol="0">
            <a:spAutoFit/>
          </a:bodyPr>
          <a:lstStyle/>
          <a:p>
            <a:r>
              <a:rPr lang="en-US" sz="1400" dirty="0">
                <a:solidFill>
                  <a:srgbClr val="3F5378"/>
                </a:solidFill>
                <a:latin typeface="Times New Roman" panose="02020603050405020304" pitchFamily="18" charset="0"/>
                <a:cs typeface="Times New Roman" panose="02020603050405020304" pitchFamily="18" charset="0"/>
              </a:rPr>
              <a:t>DIAGRAMS</a:t>
            </a:r>
            <a:endParaRPr lang="en-IN" dirty="0">
              <a:solidFill>
                <a:srgbClr val="3F5378"/>
              </a:solidFill>
            </a:endParaRPr>
          </a:p>
        </p:txBody>
      </p:sp>
      <p:pic>
        <p:nvPicPr>
          <p:cNvPr id="8" name="image1.png">
            <a:extLst>
              <a:ext uri="{FF2B5EF4-FFF2-40B4-BE49-F238E27FC236}">
                <a16:creationId xmlns:a16="http://schemas.microsoft.com/office/drawing/2014/main" id="{0A71D571-51CA-4059-AC61-155BC667D5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3940" y="152696"/>
            <a:ext cx="710084" cy="69447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10" name="Object 9">
            <a:extLst>
              <a:ext uri="{FF2B5EF4-FFF2-40B4-BE49-F238E27FC236}">
                <a16:creationId xmlns:a16="http://schemas.microsoft.com/office/drawing/2014/main" id="{B11F83E1-1866-4451-B5E0-63DC61B5C89E}"/>
              </a:ext>
            </a:extLst>
          </p:cNvPr>
          <p:cNvGraphicFramePr>
            <a:graphicFrameLocks noChangeAspect="1"/>
          </p:cNvGraphicFramePr>
          <p:nvPr>
            <p:extLst>
              <p:ext uri="{D42A27DB-BD31-4B8C-83A1-F6EECF244321}">
                <p14:modId xmlns:p14="http://schemas.microsoft.com/office/powerpoint/2010/main" val="1176841140"/>
              </p:ext>
            </p:extLst>
          </p:nvPr>
        </p:nvGraphicFramePr>
        <p:xfrm>
          <a:off x="2049463" y="884238"/>
          <a:ext cx="3368675" cy="4060825"/>
        </p:xfrm>
        <a:graphic>
          <a:graphicData uri="http://schemas.openxmlformats.org/presentationml/2006/ole">
            <mc:AlternateContent xmlns:mc="http://schemas.openxmlformats.org/markup-compatibility/2006">
              <mc:Choice xmlns:v="urn:schemas-microsoft-com:vml" Requires="v">
                <p:oleObj spid="_x0000_s10293" name="Visio" r:id="rId4" imgW="5463434" imgH="8214249" progId="Visio.Drawing.15">
                  <p:embed/>
                </p:oleObj>
              </mc:Choice>
              <mc:Fallback>
                <p:oleObj name="Visio" r:id="rId4" imgW="5463434" imgH="8214249" progId="Visio.Drawing.15">
                  <p:embed/>
                  <p:pic>
                    <p:nvPicPr>
                      <p:cNvPr id="0" name=""/>
                      <p:cNvPicPr/>
                      <p:nvPr/>
                    </p:nvPicPr>
                    <p:blipFill>
                      <a:blip r:embed="rId5"/>
                      <a:stretch>
                        <a:fillRect/>
                      </a:stretch>
                    </p:blipFill>
                    <p:spPr>
                      <a:xfrm>
                        <a:off x="2049463" y="884238"/>
                        <a:ext cx="3368675" cy="4060825"/>
                      </a:xfrm>
                      <a:prstGeom prst="rect">
                        <a:avLst/>
                      </a:prstGeom>
                    </p:spPr>
                  </p:pic>
                </p:oleObj>
              </mc:Fallback>
            </mc:AlternateContent>
          </a:graphicData>
        </a:graphic>
      </p:graphicFrame>
      <p:sp>
        <p:nvSpPr>
          <p:cNvPr id="11" name="TextBox 10">
            <a:extLst>
              <a:ext uri="{FF2B5EF4-FFF2-40B4-BE49-F238E27FC236}">
                <a16:creationId xmlns:a16="http://schemas.microsoft.com/office/drawing/2014/main" id="{37856C97-F77D-4EED-8295-113C085F4861}"/>
              </a:ext>
            </a:extLst>
          </p:cNvPr>
          <p:cNvSpPr txBox="1"/>
          <p:nvPr/>
        </p:nvSpPr>
        <p:spPr>
          <a:xfrm>
            <a:off x="3139466" y="233398"/>
            <a:ext cx="2931877" cy="461665"/>
          </a:xfrm>
          <a:prstGeom prst="rect">
            <a:avLst/>
          </a:prstGeom>
          <a:noFill/>
        </p:spPr>
        <p:txBody>
          <a:bodyPr wrap="square" rtlCol="0">
            <a:spAutoFit/>
          </a:bodyPr>
          <a:lstStyle/>
          <a:p>
            <a:r>
              <a:rPr lang="en-IN" sz="2400" b="1" dirty="0">
                <a:solidFill>
                  <a:srgbClr val="FF9800"/>
                </a:solidFill>
                <a:latin typeface="Times New Roman" panose="02020603050405020304" pitchFamily="18" charset="0"/>
                <a:cs typeface="Times New Roman" panose="02020603050405020304" pitchFamily="18" charset="0"/>
              </a:rPr>
              <a:t>State Chart Diagram</a:t>
            </a:r>
          </a:p>
        </p:txBody>
      </p:sp>
    </p:spTree>
    <p:extLst>
      <p:ext uri="{BB962C8B-B14F-4D97-AF65-F5344CB8AC3E}">
        <p14:creationId xmlns:p14="http://schemas.microsoft.com/office/powerpoint/2010/main" val="3579387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BBEBF9-223F-41DF-AA92-5F3DD455011D}"/>
              </a:ext>
            </a:extLst>
          </p:cNvPr>
          <p:cNvSpPr>
            <a:spLocks noGrp="1"/>
          </p:cNvSpPr>
          <p:nvPr>
            <p:ph type="sldNum" idx="12"/>
          </p:nvPr>
        </p:nvSpPr>
        <p:spPr>
          <a:effectLst>
            <a:outerShdw blurRad="50800" dist="38100" dir="8100000" algn="tr" rotWithShape="0">
              <a:prstClr val="black">
                <a:alpha val="40000"/>
              </a:prstClr>
            </a:outerShdw>
          </a:effectLst>
        </p:spPr>
        <p:txBody>
          <a:bodyPr/>
          <a:lstStyle/>
          <a:p>
            <a:pPr marL="0" lvl="0" indent="0" algn="r" rtl="0">
              <a:spcBef>
                <a:spcPts val="0"/>
              </a:spcBef>
              <a:spcAft>
                <a:spcPts val="0"/>
              </a:spcAft>
              <a:buNone/>
            </a:pPr>
            <a:fld id="{00000000-1234-1234-1234-123412341234}" type="slidenum">
              <a:rPr lang="en" smtClean="0"/>
              <a:t>36</a:t>
            </a:fld>
            <a:endParaRPr lang="en" dirty="0"/>
          </a:p>
        </p:txBody>
      </p:sp>
      <p:sp>
        <p:nvSpPr>
          <p:cNvPr id="3" name="TextBox 2">
            <a:extLst>
              <a:ext uri="{FF2B5EF4-FFF2-40B4-BE49-F238E27FC236}">
                <a16:creationId xmlns:a16="http://schemas.microsoft.com/office/drawing/2014/main" id="{CD729CF6-88F6-496F-A1DB-7B5511961E92}"/>
              </a:ext>
            </a:extLst>
          </p:cNvPr>
          <p:cNvSpPr txBox="1"/>
          <p:nvPr/>
        </p:nvSpPr>
        <p:spPr>
          <a:xfrm>
            <a:off x="-1" y="113006"/>
            <a:ext cx="1619941" cy="461665"/>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sz="2400" dirty="0">
                <a:solidFill>
                  <a:srgbClr val="C7D3E6"/>
                </a:solidFill>
                <a:latin typeface="Times New Roman" panose="02020603050405020304" pitchFamily="18" charset="0"/>
                <a:cs typeface="Times New Roman" panose="02020603050405020304" pitchFamily="18" charset="0"/>
              </a:rPr>
              <a:t>UML</a:t>
            </a:r>
            <a:endParaRPr lang="en-IN" sz="2400" dirty="0">
              <a:solidFill>
                <a:srgbClr val="C7D3E6"/>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DC61DFE-3F1D-475A-921E-28548092A494}"/>
              </a:ext>
            </a:extLst>
          </p:cNvPr>
          <p:cNvSpPr txBox="1"/>
          <p:nvPr/>
        </p:nvSpPr>
        <p:spPr>
          <a:xfrm>
            <a:off x="336167" y="420783"/>
            <a:ext cx="1821656" cy="307777"/>
          </a:xfrm>
          <a:prstGeom prst="rect">
            <a:avLst/>
          </a:prstGeom>
          <a:noFill/>
          <a:effectLst>
            <a:outerShdw blurRad="63500" sx="102000" sy="102000" algn="ctr" rotWithShape="0">
              <a:prstClr val="black">
                <a:alpha val="40000"/>
              </a:prstClr>
            </a:outerShdw>
          </a:effectLst>
        </p:spPr>
        <p:txBody>
          <a:bodyPr wrap="square" rtlCol="0">
            <a:spAutoFit/>
          </a:bodyPr>
          <a:lstStyle/>
          <a:p>
            <a:r>
              <a:rPr lang="en-US" sz="1400" dirty="0">
                <a:solidFill>
                  <a:srgbClr val="3F5378"/>
                </a:solidFill>
                <a:latin typeface="Times New Roman" panose="02020603050405020304" pitchFamily="18" charset="0"/>
                <a:cs typeface="Times New Roman" panose="02020603050405020304" pitchFamily="18" charset="0"/>
              </a:rPr>
              <a:t>DIAGRAMS</a:t>
            </a:r>
            <a:endParaRPr lang="en-IN" dirty="0">
              <a:solidFill>
                <a:srgbClr val="3F5378"/>
              </a:solidFill>
            </a:endParaRPr>
          </a:p>
        </p:txBody>
      </p:sp>
      <p:pic>
        <p:nvPicPr>
          <p:cNvPr id="8" name="image1.png">
            <a:extLst>
              <a:ext uri="{FF2B5EF4-FFF2-40B4-BE49-F238E27FC236}">
                <a16:creationId xmlns:a16="http://schemas.microsoft.com/office/drawing/2014/main" id="{A540FC30-9DA8-4CC8-8ED7-E900061FA6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3940" y="152696"/>
            <a:ext cx="710084" cy="69447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11" name="Object 10">
            <a:extLst>
              <a:ext uri="{FF2B5EF4-FFF2-40B4-BE49-F238E27FC236}">
                <a16:creationId xmlns:a16="http://schemas.microsoft.com/office/drawing/2014/main" id="{FDA4C958-4066-41B4-BEAD-1240B432DD1D}"/>
              </a:ext>
            </a:extLst>
          </p:cNvPr>
          <p:cNvGraphicFramePr>
            <a:graphicFrameLocks noChangeAspect="1"/>
          </p:cNvGraphicFramePr>
          <p:nvPr>
            <p:extLst>
              <p:ext uri="{D42A27DB-BD31-4B8C-83A1-F6EECF244321}">
                <p14:modId xmlns:p14="http://schemas.microsoft.com/office/powerpoint/2010/main" val="920375692"/>
              </p:ext>
            </p:extLst>
          </p:nvPr>
        </p:nvGraphicFramePr>
        <p:xfrm>
          <a:off x="2373041" y="695063"/>
          <a:ext cx="4452265" cy="4392612"/>
        </p:xfrm>
        <a:graphic>
          <a:graphicData uri="http://schemas.openxmlformats.org/presentationml/2006/ole">
            <mc:AlternateContent xmlns:mc="http://schemas.openxmlformats.org/markup-compatibility/2006">
              <mc:Choice xmlns:v="urn:schemas-microsoft-com:vml" Requires="v">
                <p:oleObj spid="_x0000_s11319" name="Visio" r:id="rId4" imgW="7917003" imgH="10355225" progId="Visio.Drawing.15">
                  <p:embed/>
                </p:oleObj>
              </mc:Choice>
              <mc:Fallback>
                <p:oleObj name="Visio" r:id="rId4" imgW="7917003" imgH="10355225" progId="Visio.Drawing.15">
                  <p:embed/>
                  <p:pic>
                    <p:nvPicPr>
                      <p:cNvPr id="0" name=""/>
                      <p:cNvPicPr/>
                      <p:nvPr/>
                    </p:nvPicPr>
                    <p:blipFill>
                      <a:blip r:embed="rId5"/>
                      <a:stretch>
                        <a:fillRect/>
                      </a:stretch>
                    </p:blipFill>
                    <p:spPr>
                      <a:xfrm>
                        <a:off x="2373041" y="695063"/>
                        <a:ext cx="4452265" cy="4392612"/>
                      </a:xfrm>
                      <a:prstGeom prst="rect">
                        <a:avLst/>
                      </a:prstGeom>
                    </p:spPr>
                  </p:pic>
                </p:oleObj>
              </mc:Fallback>
            </mc:AlternateContent>
          </a:graphicData>
        </a:graphic>
      </p:graphicFrame>
      <p:sp>
        <p:nvSpPr>
          <p:cNvPr id="12" name="TextBox 11">
            <a:extLst>
              <a:ext uri="{FF2B5EF4-FFF2-40B4-BE49-F238E27FC236}">
                <a16:creationId xmlns:a16="http://schemas.microsoft.com/office/drawing/2014/main" id="{95B5593E-AA79-47D8-9366-642B6C7F2B3F}"/>
              </a:ext>
            </a:extLst>
          </p:cNvPr>
          <p:cNvSpPr txBox="1"/>
          <p:nvPr/>
        </p:nvSpPr>
        <p:spPr>
          <a:xfrm>
            <a:off x="3186535" y="233398"/>
            <a:ext cx="2636054" cy="461665"/>
          </a:xfrm>
          <a:prstGeom prst="rect">
            <a:avLst/>
          </a:prstGeom>
          <a:noFill/>
        </p:spPr>
        <p:txBody>
          <a:bodyPr wrap="square" rtlCol="0">
            <a:spAutoFit/>
          </a:bodyPr>
          <a:lstStyle/>
          <a:p>
            <a:r>
              <a:rPr lang="en-IN" sz="2400" b="1" dirty="0">
                <a:solidFill>
                  <a:srgbClr val="FF9800"/>
                </a:solidFill>
                <a:latin typeface="Times New Roman" panose="02020603050405020304" pitchFamily="18" charset="0"/>
                <a:cs typeface="Times New Roman" panose="02020603050405020304" pitchFamily="18" charset="0"/>
              </a:rPr>
              <a:t>Activity Diagram</a:t>
            </a:r>
          </a:p>
        </p:txBody>
      </p:sp>
    </p:spTree>
    <p:extLst>
      <p:ext uri="{BB962C8B-B14F-4D97-AF65-F5344CB8AC3E}">
        <p14:creationId xmlns:p14="http://schemas.microsoft.com/office/powerpoint/2010/main" val="9232937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a:extLst>
              <a:ext uri="{FF2B5EF4-FFF2-40B4-BE49-F238E27FC236}">
                <a16:creationId xmlns:a16="http://schemas.microsoft.com/office/drawing/2014/main" id="{F69A4E10-D6CE-4066-BCC0-C36A5E5B9EDA}"/>
              </a:ext>
            </a:extLst>
          </p:cNvPr>
          <p:cNvGraphicFramePr>
            <a:graphicFrameLocks noChangeAspect="1"/>
          </p:cNvGraphicFramePr>
          <p:nvPr>
            <p:extLst>
              <p:ext uri="{D42A27DB-BD31-4B8C-83A1-F6EECF244321}">
                <p14:modId xmlns:p14="http://schemas.microsoft.com/office/powerpoint/2010/main" val="3410652586"/>
              </p:ext>
            </p:extLst>
          </p:nvPr>
        </p:nvGraphicFramePr>
        <p:xfrm>
          <a:off x="38600" y="923890"/>
          <a:ext cx="8767763" cy="3986212"/>
        </p:xfrm>
        <a:graphic>
          <a:graphicData uri="http://schemas.openxmlformats.org/presentationml/2006/ole">
            <mc:AlternateContent xmlns:mc="http://schemas.openxmlformats.org/markup-compatibility/2006">
              <mc:Choice xmlns:v="urn:schemas-microsoft-com:vml" Requires="v">
                <p:oleObj spid="_x0000_s8251" name="Visio" r:id="rId3" imgW="13792129" imgH="6576005" progId="Visio.Drawing.15">
                  <p:embed/>
                </p:oleObj>
              </mc:Choice>
              <mc:Fallback>
                <p:oleObj name="Visio" r:id="rId3" imgW="13792129" imgH="6576005" progId="Visio.Drawing.15">
                  <p:embed/>
                  <p:pic>
                    <p:nvPicPr>
                      <p:cNvPr id="0" name=""/>
                      <p:cNvPicPr/>
                      <p:nvPr/>
                    </p:nvPicPr>
                    <p:blipFill>
                      <a:blip r:embed="rId4"/>
                      <a:stretch>
                        <a:fillRect/>
                      </a:stretch>
                    </p:blipFill>
                    <p:spPr>
                      <a:xfrm>
                        <a:off x="38600" y="923890"/>
                        <a:ext cx="8767763" cy="3986212"/>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83BBEBF9-223F-41DF-AA92-5F3DD455011D}"/>
              </a:ext>
            </a:extLst>
          </p:cNvPr>
          <p:cNvSpPr>
            <a:spLocks noGrp="1"/>
          </p:cNvSpPr>
          <p:nvPr>
            <p:ph type="sldNum" idx="12"/>
          </p:nvPr>
        </p:nvSpPr>
        <p:spPr>
          <a:effectLst>
            <a:outerShdw blurRad="50800" dist="38100" dir="8100000" algn="tr" rotWithShape="0">
              <a:prstClr val="black">
                <a:alpha val="40000"/>
              </a:prstClr>
            </a:outerShdw>
          </a:effectLst>
        </p:spPr>
        <p:txBody>
          <a:bodyPr/>
          <a:lstStyle/>
          <a:p>
            <a:pPr marL="0" lvl="0" indent="0" algn="r" rtl="0">
              <a:spcBef>
                <a:spcPts val="0"/>
              </a:spcBef>
              <a:spcAft>
                <a:spcPts val="0"/>
              </a:spcAft>
              <a:buNone/>
            </a:pPr>
            <a:fld id="{00000000-1234-1234-1234-123412341234}" type="slidenum">
              <a:rPr lang="en" smtClean="0"/>
              <a:t>37</a:t>
            </a:fld>
            <a:endParaRPr lang="en" dirty="0"/>
          </a:p>
        </p:txBody>
      </p:sp>
      <p:sp>
        <p:nvSpPr>
          <p:cNvPr id="3" name="TextBox 2">
            <a:extLst>
              <a:ext uri="{FF2B5EF4-FFF2-40B4-BE49-F238E27FC236}">
                <a16:creationId xmlns:a16="http://schemas.microsoft.com/office/drawing/2014/main" id="{CD729CF6-88F6-496F-A1DB-7B5511961E92}"/>
              </a:ext>
            </a:extLst>
          </p:cNvPr>
          <p:cNvSpPr txBox="1"/>
          <p:nvPr/>
        </p:nvSpPr>
        <p:spPr>
          <a:xfrm>
            <a:off x="-1" y="113006"/>
            <a:ext cx="1619941" cy="461665"/>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sz="2400" dirty="0">
                <a:solidFill>
                  <a:srgbClr val="C7D3E6"/>
                </a:solidFill>
                <a:latin typeface="Times New Roman" panose="02020603050405020304" pitchFamily="18" charset="0"/>
                <a:cs typeface="Times New Roman" panose="02020603050405020304" pitchFamily="18" charset="0"/>
              </a:rPr>
              <a:t>UML</a:t>
            </a:r>
            <a:endParaRPr lang="en-IN" sz="2400" dirty="0">
              <a:solidFill>
                <a:srgbClr val="C7D3E6"/>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DC61DFE-3F1D-475A-921E-28548092A494}"/>
              </a:ext>
            </a:extLst>
          </p:cNvPr>
          <p:cNvSpPr txBox="1"/>
          <p:nvPr/>
        </p:nvSpPr>
        <p:spPr>
          <a:xfrm>
            <a:off x="336167" y="420783"/>
            <a:ext cx="1821656" cy="307777"/>
          </a:xfrm>
          <a:prstGeom prst="rect">
            <a:avLst/>
          </a:prstGeom>
          <a:noFill/>
          <a:effectLst>
            <a:outerShdw blurRad="63500" sx="102000" sy="102000" algn="ctr" rotWithShape="0">
              <a:prstClr val="black">
                <a:alpha val="40000"/>
              </a:prstClr>
            </a:outerShdw>
          </a:effectLst>
        </p:spPr>
        <p:txBody>
          <a:bodyPr wrap="square" rtlCol="0">
            <a:spAutoFit/>
          </a:bodyPr>
          <a:lstStyle/>
          <a:p>
            <a:r>
              <a:rPr lang="en-US" sz="1400" dirty="0">
                <a:solidFill>
                  <a:srgbClr val="3F5378"/>
                </a:solidFill>
                <a:latin typeface="Times New Roman" panose="02020603050405020304" pitchFamily="18" charset="0"/>
                <a:cs typeface="Times New Roman" panose="02020603050405020304" pitchFamily="18" charset="0"/>
              </a:rPr>
              <a:t>DIAGRAMS</a:t>
            </a:r>
            <a:endParaRPr lang="en-IN" dirty="0">
              <a:solidFill>
                <a:srgbClr val="3F5378"/>
              </a:solidFill>
            </a:endParaRPr>
          </a:p>
        </p:txBody>
      </p:sp>
      <p:pic>
        <p:nvPicPr>
          <p:cNvPr id="9" name="image1.png">
            <a:extLst>
              <a:ext uri="{FF2B5EF4-FFF2-40B4-BE49-F238E27FC236}">
                <a16:creationId xmlns:a16="http://schemas.microsoft.com/office/drawing/2014/main" id="{696C9835-D58E-4C8A-A607-075FE9AD9A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63940" y="152696"/>
            <a:ext cx="710084" cy="69447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0B65A9A-0661-40CB-B8FB-92FB4895CB6C}"/>
              </a:ext>
            </a:extLst>
          </p:cNvPr>
          <p:cNvSpPr txBox="1"/>
          <p:nvPr/>
        </p:nvSpPr>
        <p:spPr>
          <a:xfrm>
            <a:off x="3186535" y="233398"/>
            <a:ext cx="2636054" cy="461665"/>
          </a:xfrm>
          <a:prstGeom prst="rect">
            <a:avLst/>
          </a:prstGeom>
          <a:noFill/>
        </p:spPr>
        <p:txBody>
          <a:bodyPr wrap="square" rtlCol="0">
            <a:spAutoFit/>
          </a:bodyPr>
          <a:lstStyle/>
          <a:p>
            <a:r>
              <a:rPr lang="en-IN" sz="2400" b="1" dirty="0">
                <a:solidFill>
                  <a:srgbClr val="FF9800"/>
                </a:solidFill>
                <a:latin typeface="Times New Roman" panose="02020603050405020304" pitchFamily="18" charset="0"/>
                <a:cs typeface="Times New Roman" panose="02020603050405020304" pitchFamily="18" charset="0"/>
              </a:rPr>
              <a:t>Sequence Diagram</a:t>
            </a:r>
          </a:p>
        </p:txBody>
      </p:sp>
    </p:spTree>
    <p:extLst>
      <p:ext uri="{BB962C8B-B14F-4D97-AF65-F5344CB8AC3E}">
        <p14:creationId xmlns:p14="http://schemas.microsoft.com/office/powerpoint/2010/main" val="37691769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grpSp>
        <p:nvGrpSpPr>
          <p:cNvPr id="3" name="Google Shape;376;p25">
            <a:extLst>
              <a:ext uri="{FF2B5EF4-FFF2-40B4-BE49-F238E27FC236}">
                <a16:creationId xmlns:a16="http://schemas.microsoft.com/office/drawing/2014/main" id="{2727E70D-5CEE-4088-8960-924D9BC977CD}"/>
              </a:ext>
            </a:extLst>
          </p:cNvPr>
          <p:cNvGrpSpPr/>
          <p:nvPr/>
        </p:nvGrpSpPr>
        <p:grpSpPr>
          <a:xfrm>
            <a:off x="1014245" y="1657515"/>
            <a:ext cx="7115509" cy="1828470"/>
            <a:chOff x="185742" y="1287960"/>
            <a:chExt cx="8044528" cy="2067200"/>
          </a:xfrm>
          <a:effectLst>
            <a:outerShdw blurRad="50800" dist="38100" dir="8100000" algn="tr" rotWithShape="0">
              <a:prstClr val="black">
                <a:alpha val="40000"/>
              </a:prstClr>
            </a:outerShdw>
          </a:effectLst>
        </p:grpSpPr>
        <p:sp>
          <p:nvSpPr>
            <p:cNvPr id="4" name="Google Shape;377;p25">
              <a:extLst>
                <a:ext uri="{FF2B5EF4-FFF2-40B4-BE49-F238E27FC236}">
                  <a16:creationId xmlns:a16="http://schemas.microsoft.com/office/drawing/2014/main" id="{C6B4438F-C010-4E2A-B616-1FD2463EA366}"/>
                </a:ext>
              </a:extLst>
            </p:cNvPr>
            <p:cNvSpPr/>
            <p:nvPr/>
          </p:nvSpPr>
          <p:spPr>
            <a:xfrm>
              <a:off x="6978450" y="12879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Arvo"/>
                <a:ea typeface="Arvo"/>
                <a:cs typeface="Arvo"/>
                <a:sym typeface="Arvo"/>
              </a:endParaRPr>
            </a:p>
          </p:txBody>
        </p:sp>
        <p:sp>
          <p:nvSpPr>
            <p:cNvPr id="5" name="Google Shape;378;p25">
              <a:extLst>
                <a:ext uri="{FF2B5EF4-FFF2-40B4-BE49-F238E27FC236}">
                  <a16:creationId xmlns:a16="http://schemas.microsoft.com/office/drawing/2014/main" id="{D5F66DAD-E6C7-4844-BA7B-C721B7406160}"/>
                </a:ext>
              </a:extLst>
            </p:cNvPr>
            <p:cNvSpPr/>
            <p:nvPr/>
          </p:nvSpPr>
          <p:spPr>
            <a:xfrm flipH="1">
              <a:off x="1423250" y="1697050"/>
              <a:ext cx="5566500" cy="1243800"/>
            </a:xfrm>
            <a:prstGeom prst="rect">
              <a:avLst/>
            </a:pr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sz="6000" dirty="0">
                  <a:solidFill>
                    <a:schemeClr val="tx1"/>
                  </a:solidFill>
                  <a:latin typeface="Times New Roman" panose="02020603050405020304" pitchFamily="18" charset="0"/>
                  <a:ea typeface="Arvo"/>
                  <a:cs typeface="Times New Roman" panose="02020603050405020304" pitchFamily="18" charset="0"/>
                  <a:sym typeface="Arvo"/>
                </a:rPr>
                <a:t>THANK YOU</a:t>
              </a:r>
              <a:endParaRPr sz="6000" dirty="0">
                <a:solidFill>
                  <a:schemeClr val="tx1"/>
                </a:solidFill>
                <a:latin typeface="Times New Roman" panose="02020603050405020304" pitchFamily="18" charset="0"/>
                <a:ea typeface="Arvo"/>
                <a:cs typeface="Times New Roman" panose="02020603050405020304" pitchFamily="18" charset="0"/>
                <a:sym typeface="Arvo"/>
              </a:endParaRPr>
            </a:p>
          </p:txBody>
        </p:sp>
        <p:sp>
          <p:nvSpPr>
            <p:cNvPr id="7" name="Google Shape;379;p25">
              <a:extLst>
                <a:ext uri="{FF2B5EF4-FFF2-40B4-BE49-F238E27FC236}">
                  <a16:creationId xmlns:a16="http://schemas.microsoft.com/office/drawing/2014/main" id="{813A04DA-BD73-4713-A30C-8C33A9E39C3B}"/>
                </a:ext>
              </a:extLst>
            </p:cNvPr>
            <p:cNvSpPr/>
            <p:nvPr/>
          </p:nvSpPr>
          <p:spPr>
            <a:xfrm rot="10800000" flipH="1">
              <a:off x="6986470"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Arvo"/>
                <a:ea typeface="Arvo"/>
                <a:cs typeface="Arvo"/>
                <a:sym typeface="Arvo"/>
              </a:endParaRPr>
            </a:p>
          </p:txBody>
        </p:sp>
        <p:sp>
          <p:nvSpPr>
            <p:cNvPr id="8" name="Google Shape;380;p25">
              <a:extLst>
                <a:ext uri="{FF2B5EF4-FFF2-40B4-BE49-F238E27FC236}">
                  <a16:creationId xmlns:a16="http://schemas.microsoft.com/office/drawing/2014/main" id="{77CDA9A1-C981-4933-A184-479975679966}"/>
                </a:ext>
              </a:extLst>
            </p:cNvPr>
            <p:cNvSpPr/>
            <p:nvPr/>
          </p:nvSpPr>
          <p:spPr>
            <a:xfrm flipH="1">
              <a:off x="185742" y="1697043"/>
              <a:ext cx="1243800" cy="1243800"/>
            </a:xfrm>
            <a:prstGeom prst="rtTriangle">
              <a:avLst/>
            </a:pr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Arvo"/>
                <a:ea typeface="Arvo"/>
                <a:cs typeface="Arvo"/>
                <a:sym typeface="Arvo"/>
              </a:endParaRPr>
            </a:p>
          </p:txBody>
        </p:sp>
        <p:sp>
          <p:nvSpPr>
            <p:cNvPr id="9" name="Google Shape;381;p25">
              <a:extLst>
                <a:ext uri="{FF2B5EF4-FFF2-40B4-BE49-F238E27FC236}">
                  <a16:creationId xmlns:a16="http://schemas.microsoft.com/office/drawing/2014/main" id="{A6E49DCD-948F-4E76-AE12-18522B05F605}"/>
                </a:ext>
              </a:extLst>
            </p:cNvPr>
            <p:cNvSpPr/>
            <p:nvPr/>
          </p:nvSpPr>
          <p:spPr>
            <a:xfrm rot="10800000">
              <a:off x="185748" y="2940860"/>
              <a:ext cx="1243800" cy="414300"/>
            </a:xfrm>
            <a:prstGeom prst="triangle">
              <a:avLst>
                <a:gd name="adj" fmla="val 0"/>
              </a:avLst>
            </a:pr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Arvo"/>
                <a:ea typeface="Arvo"/>
                <a:cs typeface="Arvo"/>
                <a:sym typeface="Arvo"/>
              </a:endParaRPr>
            </a:p>
          </p:txBody>
        </p:sp>
      </p:grpSp>
      <p:pic>
        <p:nvPicPr>
          <p:cNvPr id="10" name="image1.png">
            <a:extLst>
              <a:ext uri="{FF2B5EF4-FFF2-40B4-BE49-F238E27FC236}">
                <a16:creationId xmlns:a16="http://schemas.microsoft.com/office/drawing/2014/main" id="{28954A05-58AF-4AD0-A19C-6EC583319B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3940" y="152696"/>
            <a:ext cx="710084" cy="69447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234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 name="TextBox 1">
            <a:extLst>
              <a:ext uri="{FF2B5EF4-FFF2-40B4-BE49-F238E27FC236}">
                <a16:creationId xmlns:a16="http://schemas.microsoft.com/office/drawing/2014/main" id="{504F67CE-B674-4DBF-8827-E3D2F4FB4ECB}"/>
              </a:ext>
            </a:extLst>
          </p:cNvPr>
          <p:cNvSpPr txBox="1"/>
          <p:nvPr/>
        </p:nvSpPr>
        <p:spPr>
          <a:xfrm>
            <a:off x="169976" y="113007"/>
            <a:ext cx="1821656" cy="461665"/>
          </a:xfrm>
          <a:prstGeom prst="rect">
            <a:avLst/>
          </a:prstGeom>
          <a:noFill/>
          <a:effectLst>
            <a:outerShdw blurRad="50800" dist="38100" dir="8100000" algn="tr" rotWithShape="0">
              <a:prstClr val="black">
                <a:alpha val="40000"/>
              </a:prstClr>
            </a:outerShdw>
          </a:effectLst>
        </p:spPr>
        <p:txBody>
          <a:bodyPr wrap="square" rtlCol="0">
            <a:spAutoFit/>
          </a:bodyPr>
          <a:lstStyle/>
          <a:p>
            <a:r>
              <a:rPr lang="en-US" sz="2400" dirty="0">
                <a:solidFill>
                  <a:srgbClr val="C7D3E6"/>
                </a:solidFill>
                <a:latin typeface="Times New Roman" panose="02020603050405020304" pitchFamily="18" charset="0"/>
                <a:cs typeface="Times New Roman" panose="02020603050405020304" pitchFamily="18" charset="0"/>
              </a:rPr>
              <a:t>BLOCK</a:t>
            </a:r>
            <a:endParaRPr lang="en-IN" sz="2400" dirty="0">
              <a:solidFill>
                <a:srgbClr val="C7D3E6"/>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9090790-C565-43BB-BBC5-BB3FEF941827}"/>
              </a:ext>
            </a:extLst>
          </p:cNvPr>
          <p:cNvSpPr txBox="1"/>
          <p:nvPr/>
        </p:nvSpPr>
        <p:spPr>
          <a:xfrm>
            <a:off x="423579" y="420783"/>
            <a:ext cx="1821656" cy="307777"/>
          </a:xfrm>
          <a:prstGeom prst="rect">
            <a:avLst/>
          </a:prstGeom>
          <a:noFill/>
          <a:effectLst>
            <a:outerShdw blurRad="63500" sx="102000" sy="102000" algn="ctr" rotWithShape="0">
              <a:prstClr val="black">
                <a:alpha val="40000"/>
              </a:prstClr>
            </a:outerShdw>
          </a:effectLst>
        </p:spPr>
        <p:txBody>
          <a:bodyPr wrap="square" rtlCol="0">
            <a:spAutoFit/>
          </a:bodyPr>
          <a:lstStyle/>
          <a:p>
            <a:r>
              <a:rPr lang="en-US" sz="1400" dirty="0">
                <a:solidFill>
                  <a:srgbClr val="3F5378"/>
                </a:solidFill>
                <a:latin typeface="Times New Roman" panose="02020603050405020304" pitchFamily="18" charset="0"/>
                <a:cs typeface="Times New Roman" panose="02020603050405020304" pitchFamily="18" charset="0"/>
              </a:rPr>
              <a:t>DIAGRAM</a:t>
            </a:r>
            <a:endParaRPr lang="en-IN" dirty="0">
              <a:solidFill>
                <a:srgbClr val="3F5378"/>
              </a:solidFill>
            </a:endParaRPr>
          </a:p>
        </p:txBody>
      </p:sp>
      <p:sp>
        <p:nvSpPr>
          <p:cNvPr id="7" name="TextBox 6">
            <a:extLst>
              <a:ext uri="{FF2B5EF4-FFF2-40B4-BE49-F238E27FC236}">
                <a16:creationId xmlns:a16="http://schemas.microsoft.com/office/drawing/2014/main" id="{1D4FAE13-77B4-4CFE-A3DC-DC92FA375DC9}"/>
              </a:ext>
            </a:extLst>
          </p:cNvPr>
          <p:cNvSpPr txBox="1"/>
          <p:nvPr/>
        </p:nvSpPr>
        <p:spPr>
          <a:xfrm>
            <a:off x="2245235" y="3197321"/>
            <a:ext cx="4109845" cy="338554"/>
          </a:xfrm>
          <a:prstGeom prst="rect">
            <a:avLst/>
          </a:prstGeom>
          <a:noFill/>
        </p:spPr>
        <p:txBody>
          <a:bodyPr wrap="square" rtlCol="0">
            <a:spAutoFit/>
          </a:bodyPr>
          <a:lstStyle/>
          <a:p>
            <a:r>
              <a:rPr lang="en-US" sz="1600" b="1" dirty="0">
                <a:solidFill>
                  <a:schemeClr val="accent1">
                    <a:lumMod val="75000"/>
                  </a:schemeClr>
                </a:solidFill>
                <a:latin typeface="Times New Roman" panose="02020603050405020304" pitchFamily="18" charset="0"/>
                <a:cs typeface="Times New Roman" panose="02020603050405020304" pitchFamily="18" charset="0"/>
              </a:rPr>
              <a:t>Block Diagram for Command Line Interface</a:t>
            </a:r>
            <a:endParaRPr lang="en-IN" sz="16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1" name="Slide Number Placeholder 60">
            <a:extLst>
              <a:ext uri="{FF2B5EF4-FFF2-40B4-BE49-F238E27FC236}">
                <a16:creationId xmlns:a16="http://schemas.microsoft.com/office/drawing/2014/main" id="{1689E8CB-9DF3-429A-BC5C-A81ADA5AAA69}"/>
              </a:ext>
            </a:extLst>
          </p:cNvPr>
          <p:cNvSpPr>
            <a:spLocks noGrp="1"/>
          </p:cNvSpPr>
          <p:nvPr>
            <p:ph type="sldNum" idx="12"/>
          </p:nvPr>
        </p:nvSpPr>
        <p:spPr>
          <a:effectLst>
            <a:outerShdw blurRad="50800" dist="38100" dir="8100000" algn="tr" rotWithShape="0">
              <a:prstClr val="black">
                <a:alpha val="40000"/>
              </a:prstClr>
            </a:outerShdw>
          </a:effectLst>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8" name="image1.png">
            <a:extLst>
              <a:ext uri="{FF2B5EF4-FFF2-40B4-BE49-F238E27FC236}">
                <a16:creationId xmlns:a16="http://schemas.microsoft.com/office/drawing/2014/main" id="{1D33E6B9-26DA-4411-8768-B55A7F2316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3940" y="152696"/>
            <a:ext cx="710084" cy="69447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9" name="Object 8">
            <a:extLst>
              <a:ext uri="{FF2B5EF4-FFF2-40B4-BE49-F238E27FC236}">
                <a16:creationId xmlns:a16="http://schemas.microsoft.com/office/drawing/2014/main" id="{53587232-7166-490E-B7E4-37D4C132CDB4}"/>
              </a:ext>
            </a:extLst>
          </p:cNvPr>
          <p:cNvGraphicFramePr>
            <a:graphicFrameLocks noChangeAspect="1"/>
          </p:cNvGraphicFramePr>
          <p:nvPr>
            <p:extLst>
              <p:ext uri="{D42A27DB-BD31-4B8C-83A1-F6EECF244321}">
                <p14:modId xmlns:p14="http://schemas.microsoft.com/office/powerpoint/2010/main" val="3552692685"/>
              </p:ext>
            </p:extLst>
          </p:nvPr>
        </p:nvGraphicFramePr>
        <p:xfrm>
          <a:off x="112915" y="2369698"/>
          <a:ext cx="8918170" cy="404106"/>
        </p:xfrm>
        <a:graphic>
          <a:graphicData uri="http://schemas.openxmlformats.org/presentationml/2006/ole">
            <mc:AlternateContent xmlns:mc="http://schemas.openxmlformats.org/markup-compatibility/2006">
              <mc:Choice xmlns:v="urn:schemas-microsoft-com:vml" Requires="v">
                <p:oleObj spid="_x0000_s1090" name="Visio" r:id="rId5" imgW="93733230" imgH="4229076" progId="Visio.Drawing.15">
                  <p:embed/>
                </p:oleObj>
              </mc:Choice>
              <mc:Fallback>
                <p:oleObj name="Visio" r:id="rId5" imgW="93733230" imgH="4229076" progId="Visio.Drawing.15">
                  <p:embed/>
                  <p:pic>
                    <p:nvPicPr>
                      <p:cNvPr id="9" name="Object 8">
                        <a:extLst>
                          <a:ext uri="{FF2B5EF4-FFF2-40B4-BE49-F238E27FC236}">
                            <a16:creationId xmlns:a16="http://schemas.microsoft.com/office/drawing/2014/main" id="{53587232-7166-490E-B7E4-37D4C132CDB4}"/>
                          </a:ext>
                        </a:extLst>
                      </p:cNvPr>
                      <p:cNvPicPr/>
                      <p:nvPr/>
                    </p:nvPicPr>
                    <p:blipFill>
                      <a:blip r:embed="rId6"/>
                      <a:stretch>
                        <a:fillRect/>
                      </a:stretch>
                    </p:blipFill>
                    <p:spPr>
                      <a:xfrm>
                        <a:off x="112915" y="2369698"/>
                        <a:ext cx="8918170" cy="404106"/>
                      </a:xfrm>
                      <a:prstGeom prst="rect">
                        <a:avLst/>
                      </a:prstGeom>
                    </p:spPr>
                  </p:pic>
                </p:oleObj>
              </mc:Fallback>
            </mc:AlternateContent>
          </a:graphicData>
        </a:graphic>
      </p:graphicFrame>
    </p:spTree>
    <p:extLst>
      <p:ext uri="{BB962C8B-B14F-4D97-AF65-F5344CB8AC3E}">
        <p14:creationId xmlns:p14="http://schemas.microsoft.com/office/powerpoint/2010/main" val="3126891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 name="TextBox 1">
            <a:extLst>
              <a:ext uri="{FF2B5EF4-FFF2-40B4-BE49-F238E27FC236}">
                <a16:creationId xmlns:a16="http://schemas.microsoft.com/office/drawing/2014/main" id="{504F67CE-B674-4DBF-8827-E3D2F4FB4ECB}"/>
              </a:ext>
            </a:extLst>
          </p:cNvPr>
          <p:cNvSpPr txBox="1"/>
          <p:nvPr/>
        </p:nvSpPr>
        <p:spPr>
          <a:xfrm>
            <a:off x="169976" y="113007"/>
            <a:ext cx="1821656" cy="461665"/>
          </a:xfrm>
          <a:prstGeom prst="rect">
            <a:avLst/>
          </a:prstGeom>
          <a:noFill/>
          <a:effectLst>
            <a:outerShdw blurRad="50800" dist="38100" dir="8100000" algn="tr" rotWithShape="0">
              <a:prstClr val="black">
                <a:alpha val="40000"/>
              </a:prstClr>
            </a:outerShdw>
          </a:effectLst>
        </p:spPr>
        <p:txBody>
          <a:bodyPr wrap="square" rtlCol="0">
            <a:spAutoFit/>
          </a:bodyPr>
          <a:lstStyle/>
          <a:p>
            <a:r>
              <a:rPr lang="en-US" sz="2400" dirty="0">
                <a:solidFill>
                  <a:srgbClr val="C7D3E6"/>
                </a:solidFill>
                <a:latin typeface="Times New Roman" panose="02020603050405020304" pitchFamily="18" charset="0"/>
                <a:cs typeface="Times New Roman" panose="02020603050405020304" pitchFamily="18" charset="0"/>
              </a:rPr>
              <a:t>BLOCK</a:t>
            </a:r>
            <a:endParaRPr lang="en-IN" sz="2400" dirty="0">
              <a:solidFill>
                <a:srgbClr val="C7D3E6"/>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9090790-C565-43BB-BBC5-BB3FEF941827}"/>
              </a:ext>
            </a:extLst>
          </p:cNvPr>
          <p:cNvSpPr txBox="1"/>
          <p:nvPr/>
        </p:nvSpPr>
        <p:spPr>
          <a:xfrm>
            <a:off x="423579" y="420783"/>
            <a:ext cx="1821656" cy="307777"/>
          </a:xfrm>
          <a:prstGeom prst="rect">
            <a:avLst/>
          </a:prstGeom>
          <a:noFill/>
          <a:effectLst>
            <a:outerShdw blurRad="63500" sx="102000" sy="102000" algn="ctr" rotWithShape="0">
              <a:prstClr val="black">
                <a:alpha val="40000"/>
              </a:prstClr>
            </a:outerShdw>
          </a:effectLst>
        </p:spPr>
        <p:txBody>
          <a:bodyPr wrap="square" rtlCol="0">
            <a:spAutoFit/>
          </a:bodyPr>
          <a:lstStyle/>
          <a:p>
            <a:r>
              <a:rPr lang="en-US" sz="1400" dirty="0">
                <a:solidFill>
                  <a:srgbClr val="3F5378"/>
                </a:solidFill>
                <a:latin typeface="Times New Roman" panose="02020603050405020304" pitchFamily="18" charset="0"/>
                <a:cs typeface="Times New Roman" panose="02020603050405020304" pitchFamily="18" charset="0"/>
              </a:rPr>
              <a:t>DIAGRAM</a:t>
            </a:r>
            <a:endParaRPr lang="en-IN" dirty="0">
              <a:solidFill>
                <a:srgbClr val="3F5378"/>
              </a:solidFill>
            </a:endParaRPr>
          </a:p>
        </p:txBody>
      </p:sp>
      <p:sp>
        <p:nvSpPr>
          <p:cNvPr id="5" name="TextBox 4">
            <a:extLst>
              <a:ext uri="{FF2B5EF4-FFF2-40B4-BE49-F238E27FC236}">
                <a16:creationId xmlns:a16="http://schemas.microsoft.com/office/drawing/2014/main" id="{7D041E91-78DF-44CD-B543-2D1C4392F585}"/>
              </a:ext>
            </a:extLst>
          </p:cNvPr>
          <p:cNvSpPr txBox="1"/>
          <p:nvPr/>
        </p:nvSpPr>
        <p:spPr>
          <a:xfrm>
            <a:off x="2733533" y="4625023"/>
            <a:ext cx="3676934" cy="338554"/>
          </a:xfrm>
          <a:prstGeom prst="rect">
            <a:avLst/>
          </a:prstGeom>
          <a:noFill/>
        </p:spPr>
        <p:txBody>
          <a:bodyPr wrap="square" rtlCol="0">
            <a:spAutoFit/>
          </a:bodyPr>
          <a:lstStyle/>
          <a:p>
            <a:r>
              <a:rPr lang="en-US" sz="1600" b="1" dirty="0">
                <a:solidFill>
                  <a:schemeClr val="accent1">
                    <a:lumMod val="75000"/>
                  </a:schemeClr>
                </a:solidFill>
                <a:latin typeface="Times New Roman" panose="02020603050405020304" pitchFamily="18" charset="0"/>
                <a:cs typeface="Times New Roman" panose="02020603050405020304" pitchFamily="18" charset="0"/>
              </a:rPr>
              <a:t>Block Diagram for Chicago Crime Rate</a:t>
            </a:r>
            <a:endParaRPr lang="en-IN" sz="16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0" name="Slide Number Placeholder 9">
            <a:extLst>
              <a:ext uri="{FF2B5EF4-FFF2-40B4-BE49-F238E27FC236}">
                <a16:creationId xmlns:a16="http://schemas.microsoft.com/office/drawing/2014/main" id="{5A0FAE28-392C-4AE0-9BF6-47E065F90588}"/>
              </a:ext>
            </a:extLst>
          </p:cNvPr>
          <p:cNvSpPr>
            <a:spLocks noGrp="1"/>
          </p:cNvSpPr>
          <p:nvPr>
            <p:ph type="sldNum" idx="12"/>
          </p:nvPr>
        </p:nvSpPr>
        <p:spPr>
          <a:effectLst>
            <a:outerShdw blurRad="50800" dist="38100" dir="8100000" algn="tr" rotWithShape="0">
              <a:prstClr val="black">
                <a:alpha val="40000"/>
              </a:prstClr>
            </a:outerShdw>
          </a:effectLst>
        </p:spPr>
        <p:txBody>
          <a:bodyPr/>
          <a:lstStyle/>
          <a:p>
            <a:pPr marL="0" lvl="0" indent="0" algn="r" rtl="0">
              <a:spcBef>
                <a:spcPts val="0"/>
              </a:spcBef>
              <a:spcAft>
                <a:spcPts val="0"/>
              </a:spcAft>
              <a:buNone/>
            </a:pPr>
            <a:fld id="{00000000-1234-1234-1234-123412341234}" type="slidenum">
              <a:rPr lang="en" smtClean="0"/>
              <a:t>5</a:t>
            </a:fld>
            <a:endParaRPr lang="en"/>
          </a:p>
        </p:txBody>
      </p:sp>
      <p:pic>
        <p:nvPicPr>
          <p:cNvPr id="8" name="image1.png">
            <a:extLst>
              <a:ext uri="{FF2B5EF4-FFF2-40B4-BE49-F238E27FC236}">
                <a16:creationId xmlns:a16="http://schemas.microsoft.com/office/drawing/2014/main" id="{F1A7099B-98F0-405D-A387-51D11AF23A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3940" y="152696"/>
            <a:ext cx="710084" cy="69447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3" name="Object 2">
            <a:extLst>
              <a:ext uri="{FF2B5EF4-FFF2-40B4-BE49-F238E27FC236}">
                <a16:creationId xmlns:a16="http://schemas.microsoft.com/office/drawing/2014/main" id="{0C8C8C91-A71A-4DFD-B5D5-24487FF37048}"/>
              </a:ext>
            </a:extLst>
          </p:cNvPr>
          <p:cNvGraphicFramePr>
            <a:graphicFrameLocks noChangeAspect="1"/>
          </p:cNvGraphicFramePr>
          <p:nvPr>
            <p:extLst>
              <p:ext uri="{D42A27DB-BD31-4B8C-83A1-F6EECF244321}">
                <p14:modId xmlns:p14="http://schemas.microsoft.com/office/powerpoint/2010/main" val="4204549068"/>
              </p:ext>
            </p:extLst>
          </p:nvPr>
        </p:nvGraphicFramePr>
        <p:xfrm>
          <a:off x="1334407" y="179923"/>
          <a:ext cx="4385945" cy="4259491"/>
        </p:xfrm>
        <a:graphic>
          <a:graphicData uri="http://schemas.openxmlformats.org/presentationml/2006/ole">
            <mc:AlternateContent xmlns:mc="http://schemas.openxmlformats.org/markup-compatibility/2006">
              <mc:Choice xmlns:v="urn:schemas-microsoft-com:vml" Requires="v">
                <p:oleObj spid="_x0000_s2115" name="Visio" r:id="rId5" imgW="18783052" imgH="18241996" progId="Visio.Drawing.15">
                  <p:embed/>
                </p:oleObj>
              </mc:Choice>
              <mc:Fallback>
                <p:oleObj name="Visio" r:id="rId5" imgW="18783052" imgH="18241996" progId="Visio.Drawing.15">
                  <p:embed/>
                  <p:pic>
                    <p:nvPicPr>
                      <p:cNvPr id="3" name="Object 2">
                        <a:extLst>
                          <a:ext uri="{FF2B5EF4-FFF2-40B4-BE49-F238E27FC236}">
                            <a16:creationId xmlns:a16="http://schemas.microsoft.com/office/drawing/2014/main" id="{0C8C8C91-A71A-4DFD-B5D5-24487FF37048}"/>
                          </a:ext>
                        </a:extLst>
                      </p:cNvPr>
                      <p:cNvPicPr/>
                      <p:nvPr/>
                    </p:nvPicPr>
                    <p:blipFill>
                      <a:blip r:embed="rId6"/>
                      <a:stretch>
                        <a:fillRect/>
                      </a:stretch>
                    </p:blipFill>
                    <p:spPr>
                      <a:xfrm>
                        <a:off x="1334407" y="179923"/>
                        <a:ext cx="4385945" cy="4259491"/>
                      </a:xfrm>
                      <a:prstGeom prst="rect">
                        <a:avLst/>
                      </a:prstGeom>
                    </p:spPr>
                  </p:pic>
                </p:oleObj>
              </mc:Fallback>
            </mc:AlternateContent>
          </a:graphicData>
        </a:graphic>
      </p:graphicFrame>
    </p:spTree>
    <p:extLst>
      <p:ext uri="{BB962C8B-B14F-4D97-AF65-F5344CB8AC3E}">
        <p14:creationId xmlns:p14="http://schemas.microsoft.com/office/powerpoint/2010/main" val="2653073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3" name="TextBox 2">
            <a:extLst>
              <a:ext uri="{FF2B5EF4-FFF2-40B4-BE49-F238E27FC236}">
                <a16:creationId xmlns:a16="http://schemas.microsoft.com/office/drawing/2014/main" id="{84A0D6D9-6232-487D-A5C5-17C6081C222C}"/>
              </a:ext>
            </a:extLst>
          </p:cNvPr>
          <p:cNvSpPr txBox="1"/>
          <p:nvPr/>
        </p:nvSpPr>
        <p:spPr>
          <a:xfrm>
            <a:off x="347106" y="1553395"/>
            <a:ext cx="7963902" cy="1754326"/>
          </a:xfrm>
          <a:prstGeom prst="rect">
            <a:avLst/>
          </a:prstGeom>
          <a:noFill/>
        </p:spPr>
        <p:txBody>
          <a:bodyPr wrap="square" rtlCol="0">
            <a:spAutoFit/>
          </a:bodyPr>
          <a:lstStyle/>
          <a:p>
            <a:pPr marL="0" indent="0" algn="just">
              <a:buNone/>
            </a:pPr>
            <a:r>
              <a:rPr lang="en-US" sz="1800" dirty="0">
                <a:solidFill>
                  <a:srgbClr val="3F5378"/>
                </a:solidFill>
                <a:latin typeface="Times New Roman" panose="02020603050405020304" pitchFamily="18" charset="0"/>
                <a:cs typeface="Times New Roman" panose="02020603050405020304" pitchFamily="18" charset="0"/>
              </a:rPr>
              <a:t>In data preprocessing, Encoding the Categorical variable is one of the preprocessing step. Previously, Label Encoding is used as encoding technique but there is a drawback of Label Encoding as it considers some hierarchy in the columns which can be misleading to nominal features present in the dataset. Feature scaling is also one of the step in data preprocessing. Previously, Robust Scaling and Maximum Absolute Scaling techniques are used for this step. </a:t>
            </a:r>
          </a:p>
        </p:txBody>
      </p:sp>
      <p:sp>
        <p:nvSpPr>
          <p:cNvPr id="5" name="TextBox 4">
            <a:extLst>
              <a:ext uri="{FF2B5EF4-FFF2-40B4-BE49-F238E27FC236}">
                <a16:creationId xmlns:a16="http://schemas.microsoft.com/office/drawing/2014/main" id="{5C6BDCA2-71BD-4C26-A9A2-5917E8038DB8}"/>
              </a:ext>
            </a:extLst>
          </p:cNvPr>
          <p:cNvSpPr txBox="1"/>
          <p:nvPr/>
        </p:nvSpPr>
        <p:spPr>
          <a:xfrm>
            <a:off x="169976" y="113007"/>
            <a:ext cx="1821656" cy="461665"/>
          </a:xfrm>
          <a:prstGeom prst="rect">
            <a:avLst/>
          </a:prstGeom>
          <a:noFill/>
          <a:effectLst>
            <a:outerShdw blurRad="50800" dist="38100" dir="8100000" algn="tr" rotWithShape="0">
              <a:prstClr val="black">
                <a:alpha val="40000"/>
              </a:prstClr>
            </a:outerShdw>
          </a:effectLst>
        </p:spPr>
        <p:txBody>
          <a:bodyPr wrap="square" rtlCol="0">
            <a:spAutoFit/>
          </a:bodyPr>
          <a:lstStyle/>
          <a:p>
            <a:r>
              <a:rPr lang="en-US" sz="2400" b="1" dirty="0">
                <a:solidFill>
                  <a:srgbClr val="C7D3E6"/>
                </a:solidFill>
                <a:latin typeface="Times New Roman" panose="02020603050405020304" pitchFamily="18" charset="0"/>
                <a:cs typeface="Times New Roman" panose="02020603050405020304" pitchFamily="18" charset="0"/>
              </a:rPr>
              <a:t>EXISTING</a:t>
            </a:r>
            <a:endParaRPr lang="en-IN" sz="2400" dirty="0">
              <a:solidFill>
                <a:srgbClr val="C7D3E6"/>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5B528D9-9051-4CD6-B186-FF1CAA68CF32}"/>
              </a:ext>
            </a:extLst>
          </p:cNvPr>
          <p:cNvSpPr txBox="1"/>
          <p:nvPr/>
        </p:nvSpPr>
        <p:spPr>
          <a:xfrm>
            <a:off x="525018" y="420783"/>
            <a:ext cx="1821656" cy="307777"/>
          </a:xfrm>
          <a:prstGeom prst="rect">
            <a:avLst/>
          </a:prstGeom>
          <a:noFill/>
          <a:effectLst>
            <a:outerShdw blurRad="63500" sx="102000" sy="102000" algn="ctr" rotWithShape="0">
              <a:prstClr val="black">
                <a:alpha val="40000"/>
              </a:prstClr>
            </a:outerShdw>
          </a:effectLst>
        </p:spPr>
        <p:txBody>
          <a:bodyPr wrap="square" rtlCol="0">
            <a:spAutoFit/>
          </a:bodyPr>
          <a:lstStyle/>
          <a:p>
            <a:r>
              <a:rPr lang="en-US" sz="1400" dirty="0">
                <a:solidFill>
                  <a:srgbClr val="3F5378"/>
                </a:solidFill>
                <a:latin typeface="Times New Roman" panose="02020603050405020304" pitchFamily="18" charset="0"/>
                <a:cs typeface="Times New Roman" panose="02020603050405020304" pitchFamily="18" charset="0"/>
              </a:rPr>
              <a:t>SYSTEM</a:t>
            </a:r>
            <a:endParaRPr lang="en-IN" dirty="0">
              <a:solidFill>
                <a:srgbClr val="3F5378"/>
              </a:solidFill>
            </a:endParaRPr>
          </a:p>
        </p:txBody>
      </p:sp>
      <p:sp>
        <p:nvSpPr>
          <p:cNvPr id="2" name="Slide Number Placeholder 1">
            <a:extLst>
              <a:ext uri="{FF2B5EF4-FFF2-40B4-BE49-F238E27FC236}">
                <a16:creationId xmlns:a16="http://schemas.microsoft.com/office/drawing/2014/main" id="{C08606AD-9F99-40EF-A05F-62758ADEF69D}"/>
              </a:ext>
            </a:extLst>
          </p:cNvPr>
          <p:cNvSpPr>
            <a:spLocks noGrp="1"/>
          </p:cNvSpPr>
          <p:nvPr>
            <p:ph type="sldNum" idx="12"/>
          </p:nvPr>
        </p:nvSpPr>
        <p:spPr>
          <a:effectLst>
            <a:outerShdw blurRad="50800" dist="38100" dir="8100000" algn="tr" rotWithShape="0">
              <a:prstClr val="black">
                <a:alpha val="40000"/>
              </a:prstClr>
            </a:outerShdw>
          </a:effectLst>
        </p:spPr>
        <p:txBody>
          <a:bodyPr/>
          <a:lstStyle/>
          <a:p>
            <a:pPr marL="0" lvl="0" indent="0" algn="r" rtl="0">
              <a:spcBef>
                <a:spcPts val="0"/>
              </a:spcBef>
              <a:spcAft>
                <a:spcPts val="0"/>
              </a:spcAft>
              <a:buNone/>
            </a:pPr>
            <a:fld id="{00000000-1234-1234-1234-123412341234}" type="slidenum">
              <a:rPr lang="en" smtClean="0"/>
              <a:t>6</a:t>
            </a:fld>
            <a:endParaRPr lang="en"/>
          </a:p>
        </p:txBody>
      </p:sp>
      <p:pic>
        <p:nvPicPr>
          <p:cNvPr id="8" name="image1.png">
            <a:extLst>
              <a:ext uri="{FF2B5EF4-FFF2-40B4-BE49-F238E27FC236}">
                <a16:creationId xmlns:a16="http://schemas.microsoft.com/office/drawing/2014/main" id="{DA06039D-E997-4553-8656-0D64D7AA0D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3940" y="152696"/>
            <a:ext cx="710084" cy="69447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570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3" name="TextBox 2">
            <a:extLst>
              <a:ext uri="{FF2B5EF4-FFF2-40B4-BE49-F238E27FC236}">
                <a16:creationId xmlns:a16="http://schemas.microsoft.com/office/drawing/2014/main" id="{84A0D6D9-6232-487D-A5C5-17C6081C222C}"/>
              </a:ext>
            </a:extLst>
          </p:cNvPr>
          <p:cNvSpPr txBox="1"/>
          <p:nvPr/>
        </p:nvSpPr>
        <p:spPr>
          <a:xfrm>
            <a:off x="313486" y="1560117"/>
            <a:ext cx="7963902" cy="1754326"/>
          </a:xfrm>
          <a:prstGeom prst="rect">
            <a:avLst/>
          </a:prstGeom>
          <a:noFill/>
        </p:spPr>
        <p:txBody>
          <a:bodyPr wrap="square" rtlCol="0">
            <a:spAutoFit/>
          </a:bodyPr>
          <a:lstStyle/>
          <a:p>
            <a:pPr marL="0" indent="0" algn="just">
              <a:buNone/>
            </a:pPr>
            <a:r>
              <a:rPr lang="en-US" sz="1800" dirty="0">
                <a:solidFill>
                  <a:srgbClr val="3F5378"/>
                </a:solidFill>
                <a:latin typeface="Times New Roman" panose="02020603050405020304" pitchFamily="18" charset="0"/>
                <a:cs typeface="Times New Roman" panose="02020603050405020304" pitchFamily="18" charset="0"/>
              </a:rPr>
              <a:t>The main drawback of Robust Scaling is, it does not take the median into </a:t>
            </a:r>
            <a:r>
              <a:rPr lang="en-US" sz="1800" i="0" dirty="0">
                <a:solidFill>
                  <a:srgbClr val="3F5378"/>
                </a:solidFill>
                <a:latin typeface="Times New Roman" panose="02020603050405020304" pitchFamily="18" charset="0"/>
                <a:cs typeface="Times New Roman" panose="02020603050405020304" pitchFamily="18" charset="0"/>
              </a:rPr>
              <a:t>account</a:t>
            </a:r>
            <a:r>
              <a:rPr lang="en-US" sz="1800" dirty="0">
                <a:solidFill>
                  <a:srgbClr val="3F5378"/>
                </a:solidFill>
                <a:latin typeface="Times New Roman" panose="02020603050405020304" pitchFamily="18" charset="0"/>
                <a:cs typeface="Times New Roman" panose="02020603050405020304" pitchFamily="18" charset="0"/>
              </a:rPr>
              <a:t> and only focuses on the parts where the bulk data is. The disadvantage of Maximum Absolute Scalar is, it suffers from the presence of large outliers. For Chicago crime rate prediction, the existing system uses Multi-Seasonal Holt-Winter model in time series analysis. But the error rate of this model is comparatively high. And still, it can be optimized thoroughly as this models accuracy rate is low.</a:t>
            </a:r>
          </a:p>
        </p:txBody>
      </p:sp>
      <p:sp>
        <p:nvSpPr>
          <p:cNvPr id="5" name="TextBox 4">
            <a:extLst>
              <a:ext uri="{FF2B5EF4-FFF2-40B4-BE49-F238E27FC236}">
                <a16:creationId xmlns:a16="http://schemas.microsoft.com/office/drawing/2014/main" id="{5C6BDCA2-71BD-4C26-A9A2-5917E8038DB8}"/>
              </a:ext>
            </a:extLst>
          </p:cNvPr>
          <p:cNvSpPr txBox="1"/>
          <p:nvPr/>
        </p:nvSpPr>
        <p:spPr>
          <a:xfrm>
            <a:off x="169976" y="113007"/>
            <a:ext cx="1821656" cy="461665"/>
          </a:xfrm>
          <a:prstGeom prst="rect">
            <a:avLst/>
          </a:prstGeom>
          <a:noFill/>
          <a:effectLst>
            <a:outerShdw blurRad="50800" dist="38100" dir="8100000" algn="tr" rotWithShape="0">
              <a:prstClr val="black">
                <a:alpha val="40000"/>
              </a:prstClr>
            </a:outerShdw>
          </a:effectLst>
        </p:spPr>
        <p:txBody>
          <a:bodyPr wrap="square" rtlCol="0">
            <a:spAutoFit/>
          </a:bodyPr>
          <a:lstStyle/>
          <a:p>
            <a:r>
              <a:rPr lang="en-US" sz="2400" b="1" dirty="0">
                <a:solidFill>
                  <a:srgbClr val="C7D3E6"/>
                </a:solidFill>
                <a:latin typeface="Times New Roman" panose="02020603050405020304" pitchFamily="18" charset="0"/>
                <a:cs typeface="Times New Roman" panose="02020603050405020304" pitchFamily="18" charset="0"/>
              </a:rPr>
              <a:t>EXISTING</a:t>
            </a:r>
            <a:endParaRPr lang="en-IN" sz="2400" dirty="0">
              <a:solidFill>
                <a:srgbClr val="C7D3E6"/>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5B528D9-9051-4CD6-B186-FF1CAA68CF32}"/>
              </a:ext>
            </a:extLst>
          </p:cNvPr>
          <p:cNvSpPr txBox="1"/>
          <p:nvPr/>
        </p:nvSpPr>
        <p:spPr>
          <a:xfrm>
            <a:off x="525018" y="420783"/>
            <a:ext cx="1821656" cy="307777"/>
          </a:xfrm>
          <a:prstGeom prst="rect">
            <a:avLst/>
          </a:prstGeom>
          <a:noFill/>
          <a:effectLst>
            <a:outerShdw blurRad="63500" sx="102000" sy="102000" algn="ctr" rotWithShape="0">
              <a:prstClr val="black">
                <a:alpha val="40000"/>
              </a:prstClr>
            </a:outerShdw>
          </a:effectLst>
        </p:spPr>
        <p:txBody>
          <a:bodyPr wrap="square" rtlCol="0">
            <a:spAutoFit/>
          </a:bodyPr>
          <a:lstStyle/>
          <a:p>
            <a:r>
              <a:rPr lang="en-US" sz="1400" dirty="0">
                <a:solidFill>
                  <a:srgbClr val="3F5378"/>
                </a:solidFill>
                <a:latin typeface="Times New Roman" panose="02020603050405020304" pitchFamily="18" charset="0"/>
                <a:cs typeface="Times New Roman" panose="02020603050405020304" pitchFamily="18" charset="0"/>
              </a:rPr>
              <a:t>SYSTEM</a:t>
            </a:r>
            <a:endParaRPr lang="en-IN" dirty="0">
              <a:solidFill>
                <a:srgbClr val="3F5378"/>
              </a:solidFill>
            </a:endParaRPr>
          </a:p>
        </p:txBody>
      </p:sp>
      <p:sp>
        <p:nvSpPr>
          <p:cNvPr id="2" name="Slide Number Placeholder 1">
            <a:extLst>
              <a:ext uri="{FF2B5EF4-FFF2-40B4-BE49-F238E27FC236}">
                <a16:creationId xmlns:a16="http://schemas.microsoft.com/office/drawing/2014/main" id="{E7EBD15A-680A-4A39-AC1E-405B97C264A3}"/>
              </a:ext>
            </a:extLst>
          </p:cNvPr>
          <p:cNvSpPr>
            <a:spLocks noGrp="1"/>
          </p:cNvSpPr>
          <p:nvPr>
            <p:ph type="sldNum" idx="12"/>
          </p:nvPr>
        </p:nvSpPr>
        <p:spPr>
          <a:effectLst>
            <a:outerShdw blurRad="50800" dist="38100" dir="8100000" algn="tr" rotWithShape="0">
              <a:prstClr val="black">
                <a:alpha val="40000"/>
              </a:prstClr>
            </a:outerShdw>
          </a:effectLst>
        </p:spPr>
        <p:txBody>
          <a:bodyPr/>
          <a:lstStyle/>
          <a:p>
            <a:pPr marL="0" lvl="0" indent="0" algn="r" rtl="0">
              <a:spcBef>
                <a:spcPts val="0"/>
              </a:spcBef>
              <a:spcAft>
                <a:spcPts val="0"/>
              </a:spcAft>
              <a:buNone/>
            </a:pPr>
            <a:fld id="{00000000-1234-1234-1234-123412341234}" type="slidenum">
              <a:rPr lang="en" smtClean="0"/>
              <a:t>7</a:t>
            </a:fld>
            <a:endParaRPr lang="en" dirty="0"/>
          </a:p>
        </p:txBody>
      </p:sp>
      <p:pic>
        <p:nvPicPr>
          <p:cNvPr id="8" name="image1.png">
            <a:extLst>
              <a:ext uri="{FF2B5EF4-FFF2-40B4-BE49-F238E27FC236}">
                <a16:creationId xmlns:a16="http://schemas.microsoft.com/office/drawing/2014/main" id="{51F6FC16-F5C8-4E2D-853F-2CBB81DAA8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3940" y="152696"/>
            <a:ext cx="710084" cy="69447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0528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3" name="TextBox 2">
            <a:extLst>
              <a:ext uri="{FF2B5EF4-FFF2-40B4-BE49-F238E27FC236}">
                <a16:creationId xmlns:a16="http://schemas.microsoft.com/office/drawing/2014/main" id="{84A0D6D9-6232-487D-A5C5-17C6081C222C}"/>
              </a:ext>
            </a:extLst>
          </p:cNvPr>
          <p:cNvSpPr txBox="1"/>
          <p:nvPr/>
        </p:nvSpPr>
        <p:spPr>
          <a:xfrm>
            <a:off x="320210" y="1417588"/>
            <a:ext cx="7963902" cy="2308324"/>
          </a:xfrm>
          <a:prstGeom prst="rect">
            <a:avLst/>
          </a:prstGeom>
          <a:noFill/>
        </p:spPr>
        <p:txBody>
          <a:bodyPr wrap="square" rtlCol="0">
            <a:spAutoFit/>
          </a:bodyPr>
          <a:lstStyle/>
          <a:p>
            <a:pPr algn="just"/>
            <a:r>
              <a:rPr lang="en-US" sz="1800" dirty="0">
                <a:solidFill>
                  <a:srgbClr val="3F5378"/>
                </a:solidFill>
                <a:latin typeface="Times New Roman" panose="02020603050405020304" pitchFamily="18" charset="0"/>
                <a:cs typeface="Times New Roman" panose="02020603050405020304" pitchFamily="18" charset="0"/>
              </a:rPr>
              <a:t>We are proposing a system that overcomes the drawbacks of existing system which we have discussed earlier. In our project, for Encoding the Categorical variable we are using One-hot Encoding technique. One-hot Encoding can be defined as the essential process of converting the categorical data variables to be provided to machine and deep learning algorithms which in turn improve predictions as well as classification accuracy of a model. And for feature scaling we are using normalization and standardization. The main advantage of normalization is, it dramatically improves the model accuracy. </a:t>
            </a:r>
            <a:endParaRPr lang="en-US" sz="1800" b="0" i="0" u="none" strike="noStrike" dirty="0">
              <a:solidFill>
                <a:srgbClr val="3F5378"/>
              </a:solidFill>
              <a:effectLst/>
              <a:latin typeface="Times New Roman" panose="02020603050405020304" pitchFamily="18" charset="0"/>
            </a:endParaRPr>
          </a:p>
        </p:txBody>
      </p:sp>
      <p:sp>
        <p:nvSpPr>
          <p:cNvPr id="5" name="TextBox 4">
            <a:extLst>
              <a:ext uri="{FF2B5EF4-FFF2-40B4-BE49-F238E27FC236}">
                <a16:creationId xmlns:a16="http://schemas.microsoft.com/office/drawing/2014/main" id="{71F4F991-AEB7-4F48-A925-894A3BAEFEEB}"/>
              </a:ext>
            </a:extLst>
          </p:cNvPr>
          <p:cNvSpPr txBox="1"/>
          <p:nvPr/>
        </p:nvSpPr>
        <p:spPr>
          <a:xfrm>
            <a:off x="119967" y="113007"/>
            <a:ext cx="1858849" cy="461665"/>
          </a:xfrm>
          <a:prstGeom prst="rect">
            <a:avLst/>
          </a:prstGeom>
          <a:noFill/>
          <a:effectLst>
            <a:outerShdw blurRad="50800" dist="38100" dir="8100000" algn="tr" rotWithShape="0">
              <a:prstClr val="black">
                <a:alpha val="40000"/>
              </a:prstClr>
            </a:outerShdw>
          </a:effectLst>
        </p:spPr>
        <p:txBody>
          <a:bodyPr wrap="square" rtlCol="0">
            <a:spAutoFit/>
          </a:bodyPr>
          <a:lstStyle/>
          <a:p>
            <a:r>
              <a:rPr lang="en-US" sz="2400" b="1" dirty="0">
                <a:solidFill>
                  <a:srgbClr val="C7D3E6"/>
                </a:solidFill>
                <a:latin typeface="Times New Roman" panose="02020603050405020304" pitchFamily="18" charset="0"/>
                <a:cs typeface="Times New Roman" panose="02020603050405020304" pitchFamily="18" charset="0"/>
              </a:rPr>
              <a:t>PROPOSED</a:t>
            </a:r>
            <a:endParaRPr lang="en-IN" sz="2400" dirty="0">
              <a:solidFill>
                <a:srgbClr val="C7D3E6"/>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DE69F51-A7E4-4A79-B7C2-8F9E889F70C8}"/>
              </a:ext>
            </a:extLst>
          </p:cNvPr>
          <p:cNvSpPr txBox="1"/>
          <p:nvPr/>
        </p:nvSpPr>
        <p:spPr>
          <a:xfrm>
            <a:off x="525018" y="420783"/>
            <a:ext cx="1821656" cy="307777"/>
          </a:xfrm>
          <a:prstGeom prst="rect">
            <a:avLst/>
          </a:prstGeom>
          <a:noFill/>
          <a:effectLst>
            <a:outerShdw blurRad="63500" sx="102000" sy="102000" algn="ctr" rotWithShape="0">
              <a:prstClr val="black">
                <a:alpha val="40000"/>
              </a:prstClr>
            </a:outerShdw>
          </a:effectLst>
        </p:spPr>
        <p:txBody>
          <a:bodyPr wrap="square" rtlCol="0">
            <a:spAutoFit/>
          </a:bodyPr>
          <a:lstStyle/>
          <a:p>
            <a:r>
              <a:rPr lang="en-US" sz="1400" dirty="0">
                <a:solidFill>
                  <a:srgbClr val="3F5378"/>
                </a:solidFill>
                <a:latin typeface="Times New Roman" panose="02020603050405020304" pitchFamily="18" charset="0"/>
                <a:cs typeface="Times New Roman" panose="02020603050405020304" pitchFamily="18" charset="0"/>
              </a:rPr>
              <a:t>SYSTEM</a:t>
            </a:r>
            <a:endParaRPr lang="en-IN" dirty="0">
              <a:solidFill>
                <a:srgbClr val="3F5378"/>
              </a:solidFill>
            </a:endParaRPr>
          </a:p>
        </p:txBody>
      </p:sp>
      <p:sp>
        <p:nvSpPr>
          <p:cNvPr id="2" name="Slide Number Placeholder 1">
            <a:extLst>
              <a:ext uri="{FF2B5EF4-FFF2-40B4-BE49-F238E27FC236}">
                <a16:creationId xmlns:a16="http://schemas.microsoft.com/office/drawing/2014/main" id="{D93CD52A-9DB1-402D-92CA-1564A5C9C9EB}"/>
              </a:ext>
            </a:extLst>
          </p:cNvPr>
          <p:cNvSpPr>
            <a:spLocks noGrp="1"/>
          </p:cNvSpPr>
          <p:nvPr>
            <p:ph type="sldNum" idx="12"/>
          </p:nvPr>
        </p:nvSpPr>
        <p:spPr>
          <a:effectLst>
            <a:outerShdw blurRad="50800" dist="38100" dir="8100000" algn="tr" rotWithShape="0">
              <a:prstClr val="black">
                <a:alpha val="40000"/>
              </a:prstClr>
            </a:outerShdw>
          </a:effectLst>
        </p:spPr>
        <p:txBody>
          <a:bodyPr/>
          <a:lstStyle/>
          <a:p>
            <a:pPr marL="0" lvl="0" indent="0" algn="r" rtl="0">
              <a:spcBef>
                <a:spcPts val="0"/>
              </a:spcBef>
              <a:spcAft>
                <a:spcPts val="0"/>
              </a:spcAft>
              <a:buNone/>
            </a:pPr>
            <a:fld id="{00000000-1234-1234-1234-123412341234}" type="slidenum">
              <a:rPr lang="en" smtClean="0"/>
              <a:t>8</a:t>
            </a:fld>
            <a:endParaRPr lang="en" dirty="0"/>
          </a:p>
        </p:txBody>
      </p:sp>
      <p:pic>
        <p:nvPicPr>
          <p:cNvPr id="8" name="image1.png">
            <a:extLst>
              <a:ext uri="{FF2B5EF4-FFF2-40B4-BE49-F238E27FC236}">
                <a16:creationId xmlns:a16="http://schemas.microsoft.com/office/drawing/2014/main" id="{D555FB56-4953-48D3-A27D-B413A74AF8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3940" y="152696"/>
            <a:ext cx="710084" cy="69447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551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3" name="TextBox 2">
            <a:extLst>
              <a:ext uri="{FF2B5EF4-FFF2-40B4-BE49-F238E27FC236}">
                <a16:creationId xmlns:a16="http://schemas.microsoft.com/office/drawing/2014/main" id="{84A0D6D9-6232-487D-A5C5-17C6081C222C}"/>
              </a:ext>
            </a:extLst>
          </p:cNvPr>
          <p:cNvSpPr txBox="1"/>
          <p:nvPr/>
        </p:nvSpPr>
        <p:spPr>
          <a:xfrm>
            <a:off x="313486" y="1542639"/>
            <a:ext cx="7963902" cy="2031325"/>
          </a:xfrm>
          <a:prstGeom prst="rect">
            <a:avLst/>
          </a:prstGeom>
          <a:noFill/>
        </p:spPr>
        <p:txBody>
          <a:bodyPr wrap="square" rtlCol="0">
            <a:spAutoFit/>
          </a:bodyPr>
          <a:lstStyle/>
          <a:p>
            <a:pPr lvl="1" algn="just"/>
            <a:r>
              <a:rPr lang="en-US" sz="1800" dirty="0">
                <a:solidFill>
                  <a:srgbClr val="3F5378"/>
                </a:solidFill>
                <a:latin typeface="Times New Roman" panose="02020603050405020304" pitchFamily="18" charset="0"/>
                <a:cs typeface="Times New Roman" panose="02020603050405020304" pitchFamily="18" charset="0"/>
              </a:rPr>
              <a:t>This means that the mean of the attribute becomes zero and the resultant distribution has a unit standard deviation and the benefit of standardization is it gives all features the same influence on the distance metric. And for Chicago Crime rate prediction, we are using prophet model. Facebook prophet is a time series forecasting model, which at its core is an additive regression model. It works well with data having strong seasonal effects and several seasons of historical data. The Prophet is also robust to outliers, missing data and dramatic change in time series.</a:t>
            </a:r>
            <a:endParaRPr lang="en-US" sz="1800" b="0" i="0" u="none" strike="noStrike" dirty="0">
              <a:solidFill>
                <a:srgbClr val="3F5378"/>
              </a:solidFill>
              <a:effectLst/>
              <a:latin typeface="Times New Roman" panose="02020603050405020304" pitchFamily="18" charset="0"/>
            </a:endParaRPr>
          </a:p>
        </p:txBody>
      </p:sp>
      <p:sp>
        <p:nvSpPr>
          <p:cNvPr id="5" name="TextBox 4">
            <a:extLst>
              <a:ext uri="{FF2B5EF4-FFF2-40B4-BE49-F238E27FC236}">
                <a16:creationId xmlns:a16="http://schemas.microsoft.com/office/drawing/2014/main" id="{71F4F991-AEB7-4F48-A925-894A3BAEFEEB}"/>
              </a:ext>
            </a:extLst>
          </p:cNvPr>
          <p:cNvSpPr txBox="1"/>
          <p:nvPr/>
        </p:nvSpPr>
        <p:spPr>
          <a:xfrm>
            <a:off x="119967" y="113007"/>
            <a:ext cx="1858849" cy="461665"/>
          </a:xfrm>
          <a:prstGeom prst="rect">
            <a:avLst/>
          </a:prstGeom>
          <a:noFill/>
          <a:effectLst>
            <a:outerShdw blurRad="50800" dist="38100" dir="8100000" algn="tr" rotWithShape="0">
              <a:prstClr val="black">
                <a:alpha val="40000"/>
              </a:prstClr>
            </a:outerShdw>
          </a:effectLst>
        </p:spPr>
        <p:txBody>
          <a:bodyPr wrap="square" rtlCol="0">
            <a:spAutoFit/>
          </a:bodyPr>
          <a:lstStyle/>
          <a:p>
            <a:r>
              <a:rPr lang="en-US" sz="2400" b="1" dirty="0">
                <a:solidFill>
                  <a:srgbClr val="C7D3E6"/>
                </a:solidFill>
                <a:latin typeface="Times New Roman" panose="02020603050405020304" pitchFamily="18" charset="0"/>
                <a:cs typeface="Times New Roman" panose="02020603050405020304" pitchFamily="18" charset="0"/>
              </a:rPr>
              <a:t>PROPOSED</a:t>
            </a:r>
            <a:endParaRPr lang="en-IN" sz="2400" dirty="0">
              <a:solidFill>
                <a:srgbClr val="C7D3E6"/>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DE69F51-A7E4-4A79-B7C2-8F9E889F70C8}"/>
              </a:ext>
            </a:extLst>
          </p:cNvPr>
          <p:cNvSpPr txBox="1"/>
          <p:nvPr/>
        </p:nvSpPr>
        <p:spPr>
          <a:xfrm>
            <a:off x="525018" y="420783"/>
            <a:ext cx="1821656" cy="307777"/>
          </a:xfrm>
          <a:prstGeom prst="rect">
            <a:avLst/>
          </a:prstGeom>
          <a:noFill/>
          <a:effectLst>
            <a:outerShdw blurRad="63500" sx="102000" sy="102000" algn="ctr" rotWithShape="0">
              <a:prstClr val="black">
                <a:alpha val="40000"/>
              </a:prstClr>
            </a:outerShdw>
          </a:effectLst>
        </p:spPr>
        <p:txBody>
          <a:bodyPr wrap="square" rtlCol="0">
            <a:spAutoFit/>
          </a:bodyPr>
          <a:lstStyle/>
          <a:p>
            <a:r>
              <a:rPr lang="en-US" sz="1400" dirty="0">
                <a:solidFill>
                  <a:srgbClr val="3F5378"/>
                </a:solidFill>
                <a:latin typeface="Times New Roman" panose="02020603050405020304" pitchFamily="18" charset="0"/>
                <a:cs typeface="Times New Roman" panose="02020603050405020304" pitchFamily="18" charset="0"/>
              </a:rPr>
              <a:t>SYSTEM</a:t>
            </a:r>
            <a:endParaRPr lang="en-IN" dirty="0">
              <a:solidFill>
                <a:srgbClr val="3F5378"/>
              </a:solidFill>
            </a:endParaRPr>
          </a:p>
        </p:txBody>
      </p:sp>
      <p:sp>
        <p:nvSpPr>
          <p:cNvPr id="2" name="Slide Number Placeholder 1">
            <a:extLst>
              <a:ext uri="{FF2B5EF4-FFF2-40B4-BE49-F238E27FC236}">
                <a16:creationId xmlns:a16="http://schemas.microsoft.com/office/drawing/2014/main" id="{F19C9EDD-D184-4FE4-B6D0-F0DED5F9CAC6}"/>
              </a:ext>
            </a:extLst>
          </p:cNvPr>
          <p:cNvSpPr>
            <a:spLocks noGrp="1"/>
          </p:cNvSpPr>
          <p:nvPr>
            <p:ph type="sldNum" idx="12"/>
          </p:nvPr>
        </p:nvSpPr>
        <p:spPr>
          <a:effectLst>
            <a:outerShdw blurRad="50800" dist="38100" dir="8100000" algn="tr" rotWithShape="0">
              <a:prstClr val="black">
                <a:alpha val="40000"/>
              </a:prstClr>
            </a:outerShdw>
          </a:effectLst>
        </p:spPr>
        <p:txBody>
          <a:bodyPr/>
          <a:lstStyle/>
          <a:p>
            <a:pPr marL="0" lvl="0" indent="0" algn="r" rtl="0">
              <a:spcBef>
                <a:spcPts val="0"/>
              </a:spcBef>
              <a:spcAft>
                <a:spcPts val="0"/>
              </a:spcAft>
              <a:buNone/>
            </a:pPr>
            <a:fld id="{00000000-1234-1234-1234-123412341234}" type="slidenum">
              <a:rPr lang="en" smtClean="0"/>
              <a:t>9</a:t>
            </a:fld>
            <a:endParaRPr lang="en" dirty="0"/>
          </a:p>
        </p:txBody>
      </p:sp>
      <p:pic>
        <p:nvPicPr>
          <p:cNvPr id="8" name="image1.png">
            <a:extLst>
              <a:ext uri="{FF2B5EF4-FFF2-40B4-BE49-F238E27FC236}">
                <a16:creationId xmlns:a16="http://schemas.microsoft.com/office/drawing/2014/main" id="{2CFC3A82-1C42-406B-9D95-E6105F6A3D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3940" y="152696"/>
            <a:ext cx="710084" cy="69447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6432250"/>
      </p:ext>
    </p:extLst>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11492</TotalTime>
  <Words>1451</Words>
  <Application>Microsoft Office PowerPoint</Application>
  <PresentationFormat>On-screen Show (16:9)</PresentationFormat>
  <Paragraphs>172</Paragraphs>
  <Slides>38</Slides>
  <Notes>23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6" baseType="lpstr">
      <vt:lpstr>Times New Roman</vt:lpstr>
      <vt:lpstr>Arvo</vt:lpstr>
      <vt:lpstr>Roboto Condensed Light</vt:lpstr>
      <vt:lpstr>Arial</vt:lpstr>
      <vt:lpstr>Poppins</vt:lpstr>
      <vt:lpstr>Roboto Condensed</vt:lpstr>
      <vt:lpstr>Salerio template</vt:lpstr>
      <vt:lpstr>Microsoft Visio Drawing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Daniel_Paul</dc:creator>
  <cp:lastModifiedBy>Ram Tej</cp:lastModifiedBy>
  <cp:revision>120</cp:revision>
  <dcterms:modified xsi:type="dcterms:W3CDTF">2022-05-04T14:21:10Z</dcterms:modified>
</cp:coreProperties>
</file>