
<file path=[Content_Types].xml><?xml version="1.0" encoding="utf-8"?>
<Types xmlns="http://schemas.openxmlformats.org/package/2006/content-types">
  <Default Extension="emf" ContentType="image/x-emf"/>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9"/>
  </p:notesMasterIdLst>
  <p:sldIdLst>
    <p:sldId id="256" r:id="rId2"/>
    <p:sldId id="257" r:id="rId3"/>
    <p:sldId id="297" r:id="rId4"/>
    <p:sldId id="298" r:id="rId5"/>
    <p:sldId id="299" r:id="rId6"/>
    <p:sldId id="267" r:id="rId7"/>
    <p:sldId id="268" r:id="rId8"/>
    <p:sldId id="300" r:id="rId9"/>
    <p:sldId id="307" r:id="rId10"/>
    <p:sldId id="308" r:id="rId11"/>
    <p:sldId id="309" r:id="rId12"/>
    <p:sldId id="310" r:id="rId13"/>
    <p:sldId id="312" r:id="rId14"/>
    <p:sldId id="313" r:id="rId15"/>
    <p:sldId id="314" r:id="rId16"/>
    <p:sldId id="315" r:id="rId17"/>
    <p:sldId id="318" r:id="rId18"/>
    <p:sldId id="316" r:id="rId19"/>
    <p:sldId id="317" r:id="rId20"/>
    <p:sldId id="319" r:id="rId21"/>
    <p:sldId id="320" r:id="rId22"/>
    <p:sldId id="303" r:id="rId23"/>
    <p:sldId id="321" r:id="rId24"/>
    <p:sldId id="304" r:id="rId25"/>
    <p:sldId id="305" r:id="rId26"/>
    <p:sldId id="306" r:id="rId27"/>
    <p:sldId id="278" r:id="rId28"/>
  </p:sldIdLst>
  <p:sldSz cx="9144000" cy="5143500" type="screen16x9"/>
  <p:notesSz cx="6858000" cy="9144000"/>
  <p:embeddedFontLst>
    <p:embeddedFont>
      <p:font typeface="Barlow Light" panose="00000400000000000000" pitchFamily="2" charset="0"/>
      <p:regular r:id="rId30"/>
      <p:bold r:id="rId31"/>
      <p:italic r:id="rId32"/>
      <p:boldItalic r:id="rId33"/>
    </p:embeddedFont>
    <p:embeddedFont>
      <p:font typeface="Calibri" panose="020F0502020204030204" pitchFamily="34" charset="0"/>
      <p:regular r:id="rId34"/>
      <p:bold r:id="rId35"/>
      <p:italic r:id="rId36"/>
      <p:boldItalic r:id="rId37"/>
    </p:embeddedFont>
    <p:embeddedFont>
      <p:font typeface="Raleway Thin"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5DD"/>
    <a:srgbClr val="007B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p:scale>
          <a:sx n="78" d="100"/>
          <a:sy n="78" d="100"/>
        </p:scale>
        <p:origin x="1594" y="7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5"/>
        <p:cNvGrpSpPr/>
        <p:nvPr/>
      </p:nvGrpSpPr>
      <p:grpSpPr>
        <a:xfrm>
          <a:off x="0" y="0"/>
          <a:ext cx="0" cy="0"/>
          <a:chOff x="0" y="0"/>
          <a:chExt cx="0" cy="0"/>
        </a:xfrm>
      </p:grpSpPr>
      <p:sp>
        <p:nvSpPr>
          <p:cNvPr id="2226" name="Google Shape;222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7" name="Google Shape;222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082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5"/>
        <p:cNvGrpSpPr/>
        <p:nvPr/>
      </p:nvGrpSpPr>
      <p:grpSpPr>
        <a:xfrm>
          <a:off x="0" y="0"/>
          <a:ext cx="0" cy="0"/>
          <a:chOff x="0" y="0"/>
          <a:chExt cx="0" cy="0"/>
        </a:xfrm>
      </p:grpSpPr>
      <p:sp>
        <p:nvSpPr>
          <p:cNvPr id="2226" name="Google Shape;222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7" name="Google Shape;222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8402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5"/>
        <p:cNvGrpSpPr/>
        <p:nvPr/>
      </p:nvGrpSpPr>
      <p:grpSpPr>
        <a:xfrm>
          <a:off x="0" y="0"/>
          <a:ext cx="0" cy="0"/>
          <a:chOff x="0" y="0"/>
          <a:chExt cx="0" cy="0"/>
        </a:xfrm>
      </p:grpSpPr>
      <p:sp>
        <p:nvSpPr>
          <p:cNvPr id="2226" name="Google Shape;222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7" name="Google Shape;222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9981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5"/>
        <p:cNvGrpSpPr/>
        <p:nvPr/>
      </p:nvGrpSpPr>
      <p:grpSpPr>
        <a:xfrm>
          <a:off x="0" y="0"/>
          <a:ext cx="0" cy="0"/>
          <a:chOff x="0" y="0"/>
          <a:chExt cx="0" cy="0"/>
        </a:xfrm>
      </p:grpSpPr>
      <p:sp>
        <p:nvSpPr>
          <p:cNvPr id="2226" name="Google Shape;222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7" name="Google Shape;222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5018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269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0786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4041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8609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5"/>
        <p:cNvGrpSpPr/>
        <p:nvPr/>
      </p:nvGrpSpPr>
      <p:grpSpPr>
        <a:xfrm>
          <a:off x="0" y="0"/>
          <a:ext cx="0" cy="0"/>
          <a:chOff x="0" y="0"/>
          <a:chExt cx="0" cy="0"/>
        </a:xfrm>
      </p:grpSpPr>
      <p:sp>
        <p:nvSpPr>
          <p:cNvPr id="2226" name="Google Shape;222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7" name="Google Shape;222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8857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4.emf"/><Relationship Id="rId5" Type="http://schemas.openxmlformats.org/officeDocument/2006/relationships/package" Target="../embeddings/Microsoft_Visio_Drawing1.vsdx"/><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png"/><Relationship Id="rId5" Type="http://schemas.openxmlformats.org/officeDocument/2006/relationships/image" Target="../media/image15.emf"/><Relationship Id="rId4" Type="http://schemas.openxmlformats.org/officeDocument/2006/relationships/package" Target="../embeddings/Microsoft_Visio_Drawing2.vsdx"/></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png"/><Relationship Id="rId5" Type="http://schemas.openxmlformats.org/officeDocument/2006/relationships/image" Target="../media/image16.emf"/><Relationship Id="rId4" Type="http://schemas.openxmlformats.org/officeDocument/2006/relationships/package" Target="../embeddings/Microsoft_Visio_Drawing3.vsdx"/></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png"/><Relationship Id="rId5" Type="http://schemas.openxmlformats.org/officeDocument/2006/relationships/image" Target="../media/image17.emf"/><Relationship Id="rId4" Type="http://schemas.openxmlformats.org/officeDocument/2006/relationships/package" Target="../embeddings/Microsoft_Visio_Drawing4.vsdx"/></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png"/><Relationship Id="rId5" Type="http://schemas.openxmlformats.org/officeDocument/2006/relationships/image" Target="../media/image18.emf"/><Relationship Id="rId4" Type="http://schemas.openxmlformats.org/officeDocument/2006/relationships/package" Target="../embeddings/Microsoft_Visio_Drawing5.vsdx"/></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3.emf"/><Relationship Id="rId4" Type="http://schemas.openxmlformats.org/officeDocument/2006/relationships/package" Target="../embeddings/Microsoft_Visio_Drawing.vsdx"/></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338" name="Google Shape;338;p12"/>
          <p:cNvSpPr txBox="1">
            <a:spLocks noGrp="1"/>
          </p:cNvSpPr>
          <p:nvPr>
            <p:ph type="ctrTitle"/>
          </p:nvPr>
        </p:nvSpPr>
        <p:spPr>
          <a:xfrm>
            <a:off x="922468" y="1201120"/>
            <a:ext cx="7485889" cy="137063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3600" b="1" dirty="0">
                <a:latin typeface="Times New Roman" panose="02020603050405020304" pitchFamily="18" charset="0"/>
                <a:cs typeface="Times New Roman" panose="02020603050405020304" pitchFamily="18" charset="0"/>
              </a:rPr>
              <a:t>IMAGE CAPTION GENERATION USING CNN</a:t>
            </a:r>
            <a:endParaRPr sz="3600" b="1" dirty="0">
              <a:latin typeface="Times New Roman" panose="02020603050405020304" pitchFamily="18" charset="0"/>
              <a:cs typeface="Times New Roman" panose="02020603050405020304" pitchFamily="18" charset="0"/>
            </a:endParaRPr>
          </a:p>
        </p:txBody>
      </p:sp>
      <p:pic>
        <p:nvPicPr>
          <p:cNvPr id="339" name="Picture 2">
            <a:extLst>
              <a:ext uri="{FF2B5EF4-FFF2-40B4-BE49-F238E27FC236}">
                <a16:creationId xmlns:a16="http://schemas.microsoft.com/office/drawing/2014/main" id="{017384AE-C7E9-46A2-B5BE-D2AED736D0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8509" y="399473"/>
            <a:ext cx="5112000" cy="71821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40" name="TextBox 339">
            <a:extLst>
              <a:ext uri="{FF2B5EF4-FFF2-40B4-BE49-F238E27FC236}">
                <a16:creationId xmlns:a16="http://schemas.microsoft.com/office/drawing/2014/main" id="{A5C03430-C849-4D7E-82F1-C6D23B952E01}"/>
              </a:ext>
            </a:extLst>
          </p:cNvPr>
          <p:cNvSpPr txBox="1"/>
          <p:nvPr/>
        </p:nvSpPr>
        <p:spPr>
          <a:xfrm>
            <a:off x="779167" y="3019542"/>
            <a:ext cx="4269299" cy="1815882"/>
          </a:xfrm>
          <a:prstGeom prst="rect">
            <a:avLst/>
          </a:prstGeom>
          <a:noFill/>
        </p:spPr>
        <p:txBody>
          <a:bodyPr wrap="square" rtlCol="0">
            <a:spAutoFit/>
          </a:bodyPr>
          <a:lstStyle/>
          <a:p>
            <a:pPr marL="75565" rtl="0">
              <a:spcBef>
                <a:spcPts val="0"/>
              </a:spcBef>
              <a:spcAft>
                <a:spcPts val="0"/>
              </a:spcAft>
            </a:pPr>
            <a:r>
              <a:rPr lang="en-IN" sz="1600" b="1" i="0" u="none" strike="noStrike" dirty="0">
                <a:solidFill>
                  <a:schemeClr val="tx1">
                    <a:lumMod val="75000"/>
                  </a:schemeClr>
                </a:solidFill>
                <a:effectLst/>
                <a:latin typeface="Times New Roman" panose="02020603050405020304" pitchFamily="18" charset="0"/>
              </a:rPr>
              <a:t>IV-II CSE-B</a:t>
            </a:r>
            <a:endParaRPr lang="en-IN" sz="1600" b="1" dirty="0">
              <a:solidFill>
                <a:schemeClr val="tx1">
                  <a:lumMod val="75000"/>
                </a:schemeClr>
              </a:solidFill>
              <a:effectLst/>
            </a:endParaRPr>
          </a:p>
          <a:p>
            <a:pPr marL="75565" rtl="0">
              <a:spcBef>
                <a:spcPts val="0"/>
              </a:spcBef>
              <a:spcAft>
                <a:spcPts val="0"/>
              </a:spcAft>
            </a:pPr>
            <a:r>
              <a:rPr lang="en-IN" sz="1600" b="1" i="0" u="none" strike="noStrike" dirty="0">
                <a:solidFill>
                  <a:schemeClr val="tx1">
                    <a:lumMod val="75000"/>
                  </a:schemeClr>
                </a:solidFill>
                <a:effectLst/>
                <a:latin typeface="Times New Roman" panose="02020603050405020304" pitchFamily="18" charset="0"/>
              </a:rPr>
              <a:t>Batch No : 9</a:t>
            </a:r>
          </a:p>
          <a:p>
            <a:pPr marL="75565"/>
            <a:r>
              <a:rPr lang="en-IN" sz="1600" i="0" u="none" strike="noStrike" dirty="0">
                <a:solidFill>
                  <a:schemeClr val="tx1">
                    <a:lumMod val="75000"/>
                  </a:schemeClr>
                </a:solidFill>
                <a:effectLst/>
                <a:latin typeface="Times New Roman" panose="02020603050405020304" pitchFamily="18" charset="0"/>
              </a:rPr>
              <a:t>1. </a:t>
            </a:r>
            <a:r>
              <a:rPr lang="en-IN" sz="1600" dirty="0">
                <a:solidFill>
                  <a:schemeClr val="tx1">
                    <a:lumMod val="75000"/>
                  </a:schemeClr>
                </a:solidFill>
                <a:latin typeface="Times New Roman" panose="02020603050405020304" pitchFamily="18" charset="0"/>
              </a:rPr>
              <a:t>Sayed Beebi	  	</a:t>
            </a:r>
            <a:r>
              <a:rPr lang="en-IN" sz="1600" b="0" i="0" u="none" strike="noStrike" dirty="0">
                <a:solidFill>
                  <a:schemeClr val="tx1">
                    <a:lumMod val="75000"/>
                  </a:schemeClr>
                </a:solidFill>
                <a:effectLst/>
                <a:latin typeface="Times New Roman" panose="02020603050405020304" pitchFamily="18" charset="0"/>
              </a:rPr>
              <a:t>18ME1A05A0</a:t>
            </a:r>
          </a:p>
          <a:p>
            <a:pPr marL="75565"/>
            <a:r>
              <a:rPr lang="en-IN" sz="1600" dirty="0">
                <a:solidFill>
                  <a:schemeClr val="tx1">
                    <a:lumMod val="75000"/>
                  </a:schemeClr>
                </a:solidFill>
                <a:latin typeface="Times New Roman" panose="02020603050405020304" pitchFamily="18" charset="0"/>
              </a:rPr>
              <a:t>2. Nalluri Jahnavi</a:t>
            </a:r>
            <a:r>
              <a:rPr lang="en-IN" sz="1600" b="0" i="0" u="none" strike="noStrike" dirty="0">
                <a:solidFill>
                  <a:schemeClr val="tx1">
                    <a:lumMod val="75000"/>
                  </a:schemeClr>
                </a:solidFill>
                <a:effectLst/>
                <a:latin typeface="Times New Roman" panose="02020603050405020304" pitchFamily="18" charset="0"/>
              </a:rPr>
              <a:t> 		18ME1A0575</a:t>
            </a:r>
          </a:p>
          <a:p>
            <a:pPr marL="75565"/>
            <a:r>
              <a:rPr lang="en-IN" sz="1600" i="0" u="none" strike="noStrike" dirty="0">
                <a:solidFill>
                  <a:schemeClr val="tx1">
                    <a:lumMod val="75000"/>
                  </a:schemeClr>
                </a:solidFill>
                <a:latin typeface="Times New Roman" panose="02020603050405020304" pitchFamily="18" charset="0"/>
              </a:rPr>
              <a:t>3. </a:t>
            </a:r>
            <a:r>
              <a:rPr lang="en-IN" sz="1600" dirty="0">
                <a:solidFill>
                  <a:schemeClr val="tx1">
                    <a:lumMod val="75000"/>
                  </a:schemeClr>
                </a:solidFill>
                <a:latin typeface="Times New Roman" panose="02020603050405020304" pitchFamily="18" charset="0"/>
              </a:rPr>
              <a:t>Rayavarapu Anil Kumar</a:t>
            </a:r>
            <a:r>
              <a:rPr lang="en-IN" sz="1600" b="0" i="0" u="none" strike="noStrike" dirty="0">
                <a:solidFill>
                  <a:schemeClr val="tx1">
                    <a:lumMod val="75000"/>
                  </a:schemeClr>
                </a:solidFill>
                <a:effectLst/>
                <a:latin typeface="Times New Roman" panose="02020603050405020304" pitchFamily="18" charset="0"/>
              </a:rPr>
              <a:t> 	18ME1A0594</a:t>
            </a:r>
          </a:p>
          <a:p>
            <a:pPr marL="75565"/>
            <a:r>
              <a:rPr lang="en-IN" sz="1600" b="0" i="0" u="none" strike="noStrike" dirty="0">
                <a:solidFill>
                  <a:schemeClr val="tx1">
                    <a:lumMod val="75000"/>
                  </a:schemeClr>
                </a:solidFill>
                <a:effectLst/>
                <a:latin typeface="Times New Roman" panose="02020603050405020304" pitchFamily="18" charset="0"/>
              </a:rPr>
              <a:t>4. </a:t>
            </a:r>
            <a:r>
              <a:rPr lang="en-IN" sz="1600" dirty="0">
                <a:solidFill>
                  <a:schemeClr val="tx1">
                    <a:lumMod val="75000"/>
                  </a:schemeClr>
                </a:solidFill>
                <a:latin typeface="Times New Roman" panose="02020603050405020304" pitchFamily="18" charset="0"/>
              </a:rPr>
              <a:t>Shaik Isaac Roshan</a:t>
            </a:r>
            <a:r>
              <a:rPr lang="en-IN" sz="1600" b="0" i="0" u="none" strike="noStrike" dirty="0">
                <a:solidFill>
                  <a:schemeClr val="tx1">
                    <a:lumMod val="75000"/>
                  </a:schemeClr>
                </a:solidFill>
                <a:effectLst/>
                <a:latin typeface="Times New Roman" panose="02020603050405020304" pitchFamily="18" charset="0"/>
              </a:rPr>
              <a:t> 	18ME1A05A5</a:t>
            </a:r>
          </a:p>
          <a:p>
            <a:pPr marL="75565" rtl="0">
              <a:spcBef>
                <a:spcPts val="0"/>
              </a:spcBef>
              <a:spcAft>
                <a:spcPts val="0"/>
              </a:spcAft>
            </a:pPr>
            <a:endParaRPr lang="en-IN" sz="1600" i="0" u="none" strike="noStrike" dirty="0">
              <a:solidFill>
                <a:schemeClr val="tx1">
                  <a:lumMod val="75000"/>
                </a:schemeClr>
              </a:solidFill>
              <a:latin typeface="Times New Roman" panose="02020603050405020304" pitchFamily="18" charset="0"/>
            </a:endParaRPr>
          </a:p>
        </p:txBody>
      </p:sp>
      <p:sp>
        <p:nvSpPr>
          <p:cNvPr id="341" name="TextBox 340">
            <a:extLst>
              <a:ext uri="{FF2B5EF4-FFF2-40B4-BE49-F238E27FC236}">
                <a16:creationId xmlns:a16="http://schemas.microsoft.com/office/drawing/2014/main" id="{0DA6C956-F545-4B68-BEB4-E076C81A14FF}"/>
              </a:ext>
            </a:extLst>
          </p:cNvPr>
          <p:cNvSpPr txBox="1"/>
          <p:nvPr/>
        </p:nvSpPr>
        <p:spPr>
          <a:xfrm>
            <a:off x="5804769" y="3481262"/>
            <a:ext cx="2788377" cy="1077218"/>
          </a:xfrm>
          <a:prstGeom prst="rect">
            <a:avLst/>
          </a:prstGeom>
          <a:noFill/>
        </p:spPr>
        <p:txBody>
          <a:bodyPr wrap="square" rtlCol="0">
            <a:spAutoFit/>
          </a:bodyPr>
          <a:lstStyle/>
          <a:p>
            <a:pPr marL="75565" rtl="0">
              <a:spcBef>
                <a:spcPts val="0"/>
              </a:spcBef>
              <a:spcAft>
                <a:spcPts val="0"/>
              </a:spcAft>
            </a:pPr>
            <a:r>
              <a:rPr lang="en-IN" sz="1600" b="1" i="0" u="none" strike="noStrike" dirty="0">
                <a:solidFill>
                  <a:schemeClr val="tx1">
                    <a:lumMod val="75000"/>
                  </a:schemeClr>
                </a:solidFill>
                <a:effectLst/>
                <a:latin typeface="Times New Roman" panose="02020603050405020304" pitchFamily="18" charset="0"/>
              </a:rPr>
              <a:t>Guide</a:t>
            </a:r>
            <a:endParaRPr lang="en-IN" sz="1600" b="0" dirty="0">
              <a:solidFill>
                <a:schemeClr val="tx1">
                  <a:lumMod val="75000"/>
                </a:schemeClr>
              </a:solidFill>
              <a:effectLst/>
            </a:endParaRPr>
          </a:p>
          <a:p>
            <a:pPr marL="75565" marR="216535" algn="just" rtl="0">
              <a:spcBef>
                <a:spcPts val="25"/>
              </a:spcBef>
              <a:spcAft>
                <a:spcPts val="0"/>
              </a:spcAft>
            </a:pPr>
            <a:r>
              <a:rPr lang="en-IN" sz="1600" b="1" i="0" u="none" strike="noStrike" dirty="0">
                <a:solidFill>
                  <a:schemeClr val="tx1">
                    <a:lumMod val="75000"/>
                  </a:schemeClr>
                </a:solidFill>
                <a:effectLst/>
                <a:latin typeface="Times New Roman" panose="02020603050405020304" pitchFamily="18" charset="0"/>
                <a:cs typeface="Times New Roman" panose="02020603050405020304" pitchFamily="18" charset="0"/>
              </a:rPr>
              <a:t>Mr. Y. Nagendra Kumar</a:t>
            </a:r>
          </a:p>
          <a:p>
            <a:pPr marL="75565" marR="216535" algn="just" rtl="0">
              <a:spcBef>
                <a:spcPts val="25"/>
              </a:spcBef>
              <a:spcAft>
                <a:spcPts val="0"/>
              </a:spcAft>
            </a:pPr>
            <a:r>
              <a:rPr lang="en-IN" sz="1600" b="0" i="0" u="none" strike="noStrike" dirty="0">
                <a:solidFill>
                  <a:schemeClr val="tx1">
                    <a:lumMod val="75000"/>
                  </a:schemeClr>
                </a:solidFill>
                <a:effectLst/>
                <a:latin typeface="Times New Roman" panose="02020603050405020304" pitchFamily="18" charset="0"/>
                <a:cs typeface="Times New Roman" panose="02020603050405020304" pitchFamily="18" charset="0"/>
              </a:rPr>
              <a:t>Assistant Professor </a:t>
            </a:r>
          </a:p>
          <a:p>
            <a:pPr marL="75565" marR="216535" algn="just" rtl="0">
              <a:spcBef>
                <a:spcPts val="25"/>
              </a:spcBef>
              <a:spcAft>
                <a:spcPts val="0"/>
              </a:spcAft>
            </a:pPr>
            <a:r>
              <a:rPr lang="en-IN" sz="1600" b="0" i="0" u="none" strike="noStrike" dirty="0">
                <a:solidFill>
                  <a:schemeClr val="tx1">
                    <a:lumMod val="75000"/>
                  </a:schemeClr>
                </a:solidFill>
                <a:effectLst/>
                <a:latin typeface="Times New Roman" panose="02020603050405020304" pitchFamily="18" charset="0"/>
                <a:cs typeface="Times New Roman" panose="02020603050405020304" pitchFamily="18" charset="0"/>
              </a:rPr>
              <a:t>Dept. Of CSE</a:t>
            </a:r>
            <a:endParaRPr lang="en-IN" sz="1600" b="0" dirty="0">
              <a:solidFill>
                <a:schemeClr val="tx1">
                  <a:lumMod val="75000"/>
                </a:schemeClr>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79EE0-B780-4422-A657-479C4B187656}"/>
              </a:ext>
            </a:extLst>
          </p:cNvPr>
          <p:cNvSpPr>
            <a:spLocks noGrp="1"/>
          </p:cNvSpPr>
          <p:nvPr>
            <p:ph type="title"/>
          </p:nvPr>
        </p:nvSpPr>
        <p:spPr>
          <a:xfrm>
            <a:off x="457199" y="605600"/>
            <a:ext cx="8648725" cy="1082700"/>
          </a:xfrm>
        </p:spPr>
        <p:txBody>
          <a:bodyPr/>
          <a:lstStyle/>
          <a:p>
            <a:r>
              <a:rPr lang="en-US" sz="4000" dirty="0">
                <a:solidFill>
                  <a:srgbClr val="00B5DD"/>
                </a:solidFill>
                <a:latin typeface="Times New Roman" panose="02020603050405020304" pitchFamily="18" charset="0"/>
                <a:cs typeface="Times New Roman" panose="02020603050405020304" pitchFamily="18" charset="0"/>
              </a:rPr>
              <a:t>TYPES</a:t>
            </a:r>
            <a:r>
              <a:rPr lang="en-US" sz="3200" dirty="0">
                <a:solidFill>
                  <a:srgbClr val="00B5DD"/>
                </a:solidFill>
                <a:latin typeface="Times New Roman" panose="02020603050405020304" pitchFamily="18" charset="0"/>
                <a:cs typeface="Times New Roman" panose="02020603050405020304" pitchFamily="18" charset="0"/>
              </a:rPr>
              <a:t> </a:t>
            </a:r>
            <a:r>
              <a:rPr lang="en-US" sz="4000" dirty="0">
                <a:solidFill>
                  <a:srgbClr val="00B5DD"/>
                </a:solidFill>
                <a:latin typeface="Times New Roman" panose="02020603050405020304" pitchFamily="18" charset="0"/>
                <a:cs typeface="Times New Roman" panose="02020603050405020304" pitchFamily="18" charset="0"/>
              </a:rPr>
              <a:t>OF UML DIAGRAMS</a:t>
            </a:r>
            <a:br>
              <a:rPr lang="en-US" sz="3200"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2000" b="0" i="0" dirty="0">
                <a:solidFill>
                  <a:srgbClr val="333333"/>
                </a:solidFill>
                <a:effectLst/>
                <a:latin typeface="Times New Roman" panose="02020603050405020304" pitchFamily="18" charset="0"/>
                <a:cs typeface="Times New Roman" panose="02020603050405020304" pitchFamily="18" charset="0"/>
              </a:rPr>
              <a:t>The UML diagrams are categorized into </a:t>
            </a:r>
            <a:r>
              <a:rPr lang="en-US" sz="2000" i="0" dirty="0">
                <a:solidFill>
                  <a:srgbClr val="333333"/>
                </a:solidFill>
                <a:effectLst/>
                <a:latin typeface="Times New Roman" panose="02020603050405020304" pitchFamily="18" charset="0"/>
                <a:cs typeface="Times New Roman" panose="02020603050405020304" pitchFamily="18" charset="0"/>
              </a:rPr>
              <a:t>structural diagrams, behavioral diagrams.</a:t>
            </a:r>
            <a:endParaRPr lang="en-IN" sz="2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22B82F2-F67E-4093-8C41-E36F4B7F24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146" name="Picture 2" descr="UML-Diagrams">
            <a:extLst>
              <a:ext uri="{FF2B5EF4-FFF2-40B4-BE49-F238E27FC236}">
                <a16:creationId xmlns:a16="http://schemas.microsoft.com/office/drawing/2014/main" id="{54D949C1-DE9B-4310-917D-F810E25C24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828799"/>
            <a:ext cx="5715000" cy="319087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1.png">
            <a:extLst>
              <a:ext uri="{FF2B5EF4-FFF2-40B4-BE49-F238E27FC236}">
                <a16:creationId xmlns:a16="http://schemas.microsoft.com/office/drawing/2014/main" id="{3219FC4B-9B75-4F83-A6F4-194F4AEC6B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7813" y="71840"/>
            <a:ext cx="869662" cy="57320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670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0067DC-B1A3-4D43-B2CC-0070BC3312E5}"/>
              </a:ext>
            </a:extLst>
          </p:cNvPr>
          <p:cNvSpPr>
            <a:spLocks noGrp="1"/>
          </p:cNvSpPr>
          <p:nvPr>
            <p:ph type="title"/>
          </p:nvPr>
        </p:nvSpPr>
        <p:spPr>
          <a:xfrm>
            <a:off x="457199" y="605600"/>
            <a:ext cx="6448567" cy="1082700"/>
          </a:xfrm>
        </p:spPr>
        <p:txBody>
          <a:bodyPr/>
          <a:lstStyle/>
          <a:p>
            <a:r>
              <a:rPr lang="en-US" sz="4000" dirty="0">
                <a:solidFill>
                  <a:srgbClr val="00B5DD"/>
                </a:solidFill>
                <a:latin typeface="Times New Roman" panose="02020603050405020304" pitchFamily="18" charset="0"/>
                <a:cs typeface="Times New Roman" panose="02020603050405020304" pitchFamily="18" charset="0"/>
              </a:rPr>
              <a:t>STRUCTURAL DIAGRAMS</a:t>
            </a:r>
            <a:endParaRPr lang="en-IN" sz="4000" dirty="0">
              <a:solidFill>
                <a:srgbClr val="00B5DD"/>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E1250633-5D2F-489F-AF9E-BAFD2A6E45C8}"/>
              </a:ext>
            </a:extLst>
          </p:cNvPr>
          <p:cNvSpPr>
            <a:spLocks noGrp="1"/>
          </p:cNvSpPr>
          <p:nvPr>
            <p:ph type="body" idx="1"/>
          </p:nvPr>
        </p:nvSpPr>
        <p:spPr>
          <a:xfrm>
            <a:off x="457199" y="1514901"/>
            <a:ext cx="8191825" cy="3121750"/>
          </a:xfrm>
        </p:spPr>
        <p:txBody>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Structural diagrams depict a static view or structure of a system. It is widely used in the documentation of software architecture. It embraces class diagrams, composite structure diagrams, component diagrams, deployment diagrams, object diagrams, and package diagrams. It presents an outline for the system. It stresses the elements to be present that are to be modeled.</a:t>
            </a:r>
          </a:p>
        </p:txBody>
      </p:sp>
      <p:sp>
        <p:nvSpPr>
          <p:cNvPr id="3" name="Slide Number Placeholder 2">
            <a:extLst>
              <a:ext uri="{FF2B5EF4-FFF2-40B4-BE49-F238E27FC236}">
                <a16:creationId xmlns:a16="http://schemas.microsoft.com/office/drawing/2014/main" id="{CBEF5438-08DF-43D6-91C2-CEB337FE9F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7" name="image1.png">
            <a:extLst>
              <a:ext uri="{FF2B5EF4-FFF2-40B4-BE49-F238E27FC236}">
                <a16:creationId xmlns:a16="http://schemas.microsoft.com/office/drawing/2014/main" id="{A1CF1614-17C7-4F9D-BC2A-012A673474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7813" y="71840"/>
            <a:ext cx="869662" cy="57320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33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D577270-539A-4F5D-8370-9C323CB2537B}"/>
              </a:ext>
            </a:extLst>
          </p:cNvPr>
          <p:cNvSpPr>
            <a:spLocks noGrp="1"/>
          </p:cNvSpPr>
          <p:nvPr>
            <p:ph type="body" idx="1"/>
          </p:nvPr>
        </p:nvSpPr>
        <p:spPr>
          <a:xfrm>
            <a:off x="457200" y="750626"/>
            <a:ext cx="4114800" cy="4036149"/>
          </a:xfrm>
        </p:spPr>
        <p:txBody>
          <a:bodyPr/>
          <a:lstStyle/>
          <a:p>
            <a:pPr algn="just"/>
            <a:r>
              <a:rPr lang="en-US" b="1" i="0" dirty="0">
                <a:solidFill>
                  <a:srgbClr val="00B5DD"/>
                </a:solidFill>
                <a:effectLst/>
                <a:latin typeface="Times New Roman" panose="02020603050405020304" pitchFamily="18" charset="0"/>
                <a:cs typeface="Times New Roman" panose="02020603050405020304" pitchFamily="18" charset="0"/>
              </a:rPr>
              <a:t>Class Diagram:</a:t>
            </a:r>
            <a:r>
              <a:rPr lang="en-US" b="0" i="0" dirty="0">
                <a:solidFill>
                  <a:srgbClr val="00B5DD"/>
                </a:solidFill>
                <a:effectLst/>
                <a:latin typeface="Times New Roman" panose="02020603050405020304" pitchFamily="18" charset="0"/>
                <a:cs typeface="Times New Roman" panose="02020603050405020304" pitchFamily="18" charset="0"/>
              </a:rPr>
              <a:t> </a:t>
            </a:r>
          </a:p>
          <a:p>
            <a:pPr marL="11430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Class diagrams are one of the most widely used diagrams. It is the backbone of all the object-oriented software systems. It depicts the static structure of the system. It displays the system's class, attributes, and methods. It is helpful in recognizing the relation between different objects as well as classes.</a:t>
            </a:r>
          </a:p>
          <a:p>
            <a:endParaRPr lang="en-IN" dirty="0"/>
          </a:p>
        </p:txBody>
      </p:sp>
      <p:sp>
        <p:nvSpPr>
          <p:cNvPr id="2" name="Slide Number Placeholder 1">
            <a:extLst>
              <a:ext uri="{FF2B5EF4-FFF2-40B4-BE49-F238E27FC236}">
                <a16:creationId xmlns:a16="http://schemas.microsoft.com/office/drawing/2014/main" id="{73693CE9-2AE4-48D9-BEA6-64FCD0D355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8" name="image1.png">
            <a:extLst>
              <a:ext uri="{FF2B5EF4-FFF2-40B4-BE49-F238E27FC236}">
                <a16:creationId xmlns:a16="http://schemas.microsoft.com/office/drawing/2014/main" id="{0450B882-D997-4AAD-8B73-EE3786FBEC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7813" y="71840"/>
            <a:ext cx="869662" cy="57320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170" name="Picture 2" descr="The complete class diagram for the snapshot in Figure 2. | Download  Scientific Diagram">
            <a:extLst>
              <a:ext uri="{FF2B5EF4-FFF2-40B4-BE49-F238E27FC236}">
                <a16:creationId xmlns:a16="http://schemas.microsoft.com/office/drawing/2014/main" id="{2258BD8F-A04B-442B-9C37-7585AC3F74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1438" y="1243012"/>
            <a:ext cx="3497587" cy="2833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333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4FF27B-24CC-4263-B6B6-D37934A9F46B}"/>
              </a:ext>
            </a:extLst>
          </p:cNvPr>
          <p:cNvSpPr>
            <a:spLocks noGrp="1"/>
          </p:cNvSpPr>
          <p:nvPr>
            <p:ph type="body" idx="1"/>
          </p:nvPr>
        </p:nvSpPr>
        <p:spPr>
          <a:xfrm>
            <a:off x="457200" y="634620"/>
            <a:ext cx="4114800" cy="4002029"/>
          </a:xfrm>
        </p:spPr>
        <p:txBody>
          <a:bodyPr/>
          <a:lstStyle/>
          <a:p>
            <a:pPr algn="just"/>
            <a:r>
              <a:rPr lang="en-US" b="1" i="0" dirty="0">
                <a:solidFill>
                  <a:srgbClr val="00B5DD"/>
                </a:solidFill>
                <a:effectLst/>
                <a:latin typeface="Times New Roman" panose="02020603050405020304" pitchFamily="18" charset="0"/>
                <a:cs typeface="Times New Roman" panose="02020603050405020304" pitchFamily="18" charset="0"/>
              </a:rPr>
              <a:t>Object Diagram:</a:t>
            </a:r>
            <a:r>
              <a:rPr lang="en-US" b="0" i="0" dirty="0">
                <a:solidFill>
                  <a:srgbClr val="00B5DD"/>
                </a:solidFill>
                <a:effectLst/>
                <a:latin typeface="Times New Roman" panose="02020603050405020304" pitchFamily="18" charset="0"/>
                <a:cs typeface="Times New Roman" panose="02020603050405020304" pitchFamily="18" charset="0"/>
              </a:rPr>
              <a:t> </a:t>
            </a:r>
          </a:p>
          <a:p>
            <a:pPr marL="11430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It describes the static structure of a system at a particular point in time. It can be used to test the accuracy of class diagrams. It represents distinct instances of classes and the relationship between them at a time.</a:t>
            </a:r>
          </a:p>
          <a:p>
            <a:pPr algn="just"/>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93FDF61-20CA-432C-8960-C300332257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7" name="image1.png">
            <a:extLst>
              <a:ext uri="{FF2B5EF4-FFF2-40B4-BE49-F238E27FC236}">
                <a16:creationId xmlns:a16="http://schemas.microsoft.com/office/drawing/2014/main" id="{1BBAC4D6-3A07-44EA-83BA-8370858AA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7813" y="71840"/>
            <a:ext cx="869662" cy="57320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194" name="Picture 2" descr="UML and Classes, Objects and Relationships [2] - ppt video online download">
            <a:extLst>
              <a:ext uri="{FF2B5EF4-FFF2-40B4-BE49-F238E27FC236}">
                <a16:creationId xmlns:a16="http://schemas.microsoft.com/office/drawing/2014/main" id="{FA0D17DA-52B9-4C5D-B78C-02E0CF9BC6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500" y="1035050"/>
            <a:ext cx="3740150" cy="3473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655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4FF27B-24CC-4263-B6B6-D37934A9F46B}"/>
              </a:ext>
            </a:extLst>
          </p:cNvPr>
          <p:cNvSpPr>
            <a:spLocks noGrp="1"/>
          </p:cNvSpPr>
          <p:nvPr>
            <p:ph type="body" idx="1"/>
          </p:nvPr>
        </p:nvSpPr>
        <p:spPr>
          <a:xfrm>
            <a:off x="457200" y="634620"/>
            <a:ext cx="4114800" cy="4002029"/>
          </a:xfrm>
        </p:spPr>
        <p:txBody>
          <a:bodyPr/>
          <a:lstStyle/>
          <a:p>
            <a:pPr algn="just"/>
            <a:r>
              <a:rPr lang="en-US" b="1" i="0" dirty="0">
                <a:solidFill>
                  <a:srgbClr val="00B5DD"/>
                </a:solidFill>
                <a:effectLst/>
                <a:latin typeface="Times New Roman" panose="02020603050405020304" pitchFamily="18" charset="0"/>
                <a:cs typeface="Times New Roman" panose="02020603050405020304" pitchFamily="18" charset="0"/>
              </a:rPr>
              <a:t>Component Diagram:</a:t>
            </a:r>
            <a:r>
              <a:rPr lang="en-US" b="0" i="0" dirty="0">
                <a:solidFill>
                  <a:srgbClr val="00B5DD"/>
                </a:solidFill>
                <a:effectLst/>
                <a:latin typeface="Times New Roman" panose="02020603050405020304" pitchFamily="18" charset="0"/>
                <a:cs typeface="Times New Roman" panose="02020603050405020304" pitchFamily="18" charset="0"/>
              </a:rPr>
              <a:t> </a:t>
            </a:r>
          </a:p>
          <a:p>
            <a:pPr marL="11430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It portrays the organization of the physical components within the system. It is used for modeling execution details. It determines whether the desired functional requirements have been considered by the planned development or not, as it depicts the structural relationships between the elements of a software system.</a:t>
            </a:r>
          </a:p>
          <a:p>
            <a:pPr algn="just"/>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93FDF61-20CA-432C-8960-C300332257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6" name="image1.png">
            <a:extLst>
              <a:ext uri="{FF2B5EF4-FFF2-40B4-BE49-F238E27FC236}">
                <a16:creationId xmlns:a16="http://schemas.microsoft.com/office/drawing/2014/main" id="{D6BE3F1D-05E2-4035-93BD-7C9F43F7B5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7813" y="71840"/>
            <a:ext cx="869662" cy="57320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7918E566-EFF9-4303-8CC1-BA4642FE90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8400" y="1095375"/>
            <a:ext cx="4257675"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894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4FF27B-24CC-4263-B6B6-D37934A9F46B}"/>
              </a:ext>
            </a:extLst>
          </p:cNvPr>
          <p:cNvSpPr>
            <a:spLocks noGrp="1"/>
          </p:cNvSpPr>
          <p:nvPr>
            <p:ph type="body" idx="1"/>
          </p:nvPr>
        </p:nvSpPr>
        <p:spPr>
          <a:xfrm>
            <a:off x="457200" y="634620"/>
            <a:ext cx="3978322" cy="4002029"/>
          </a:xfrm>
        </p:spPr>
        <p:txBody>
          <a:bodyPr/>
          <a:lstStyle/>
          <a:p>
            <a:pPr algn="just"/>
            <a:r>
              <a:rPr lang="en-US" b="1" i="0" dirty="0">
                <a:solidFill>
                  <a:srgbClr val="00B5DD"/>
                </a:solidFill>
                <a:effectLst/>
                <a:latin typeface="Times New Roman" panose="02020603050405020304" pitchFamily="18" charset="0"/>
                <a:cs typeface="Times New Roman" panose="02020603050405020304" pitchFamily="18" charset="0"/>
              </a:rPr>
              <a:t>Deployment Diagram:</a:t>
            </a:r>
            <a:r>
              <a:rPr lang="en-US" b="0" i="0" dirty="0">
                <a:solidFill>
                  <a:srgbClr val="00B5DD"/>
                </a:solidFill>
                <a:effectLst/>
                <a:latin typeface="Times New Roman" panose="02020603050405020304" pitchFamily="18" charset="0"/>
                <a:cs typeface="Times New Roman" panose="02020603050405020304" pitchFamily="18" charset="0"/>
              </a:rPr>
              <a:t> </a:t>
            </a:r>
          </a:p>
          <a:p>
            <a:pPr marL="11430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It presents the system's software and its hardware by telling what the existing physical components are and what software components are running on them. It produces information about system software. It is incorporated whenever software is used, distributed, or deployed across multiple machines with dissimilar configurations.</a:t>
            </a:r>
          </a:p>
          <a:p>
            <a:pPr algn="just"/>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93FDF61-20CA-432C-8960-C300332257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6" name="image1.png">
            <a:extLst>
              <a:ext uri="{FF2B5EF4-FFF2-40B4-BE49-F238E27FC236}">
                <a16:creationId xmlns:a16="http://schemas.microsoft.com/office/drawing/2014/main" id="{130BDF56-E3B8-4831-BF30-E2BE4E7237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7813" y="71840"/>
            <a:ext cx="869662" cy="57320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42" name="Picture 2" descr="UML Deployment Diagram Examples of Common Scenarios | EdrawMax">
            <a:extLst>
              <a:ext uri="{FF2B5EF4-FFF2-40B4-BE49-F238E27FC236}">
                <a16:creationId xmlns:a16="http://schemas.microsoft.com/office/drawing/2014/main" id="{BC8445AE-3066-43B4-AC97-2E20215648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8479" y="920750"/>
            <a:ext cx="4349795" cy="353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431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3CD5C-6BF7-4CEB-A5A6-173F296A3EE5}"/>
              </a:ext>
            </a:extLst>
          </p:cNvPr>
          <p:cNvSpPr>
            <a:spLocks noGrp="1"/>
          </p:cNvSpPr>
          <p:nvPr>
            <p:ph type="title"/>
          </p:nvPr>
        </p:nvSpPr>
        <p:spPr>
          <a:xfrm>
            <a:off x="457200" y="605600"/>
            <a:ext cx="7294728" cy="779648"/>
          </a:xfrm>
        </p:spPr>
        <p:txBody>
          <a:bodyPr/>
          <a:lstStyle/>
          <a:p>
            <a:r>
              <a:rPr lang="en-US" sz="4000" dirty="0">
                <a:solidFill>
                  <a:srgbClr val="00B5DD"/>
                </a:solidFill>
                <a:latin typeface="Times New Roman" panose="02020603050405020304" pitchFamily="18" charset="0"/>
                <a:cs typeface="Times New Roman" panose="02020603050405020304" pitchFamily="18" charset="0"/>
              </a:rPr>
              <a:t>BEHAVIORAL DIAGRAMS</a:t>
            </a:r>
            <a:endParaRPr lang="en-IN" sz="4000" dirty="0">
              <a:solidFill>
                <a:srgbClr val="00B5DD"/>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64FF27B-24CC-4263-B6B6-D37934A9F46B}"/>
              </a:ext>
            </a:extLst>
          </p:cNvPr>
          <p:cNvSpPr>
            <a:spLocks noGrp="1"/>
          </p:cNvSpPr>
          <p:nvPr>
            <p:ph type="body" idx="1"/>
          </p:nvPr>
        </p:nvSpPr>
        <p:spPr>
          <a:xfrm>
            <a:off x="457199" y="1433015"/>
            <a:ext cx="7949821" cy="3203635"/>
          </a:xfrm>
        </p:spPr>
        <p:txBody>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Behavioral diagrams portray a dynamic view of a system or the behavior of a system, which describes the functioning of the system. It includes use case diagrams, state diagrams, and activity diagrams. It defines the interaction within the system.</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93FDF61-20CA-432C-8960-C300332257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6" name="image1.png">
            <a:extLst>
              <a:ext uri="{FF2B5EF4-FFF2-40B4-BE49-F238E27FC236}">
                <a16:creationId xmlns:a16="http://schemas.microsoft.com/office/drawing/2014/main" id="{6CCA6560-67D6-4C07-AA3B-7F987D7914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7813" y="71840"/>
            <a:ext cx="869662" cy="57320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91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4FF27B-24CC-4263-B6B6-D37934A9F46B}"/>
              </a:ext>
            </a:extLst>
          </p:cNvPr>
          <p:cNvSpPr>
            <a:spLocks noGrp="1"/>
          </p:cNvSpPr>
          <p:nvPr>
            <p:ph type="body" idx="1"/>
          </p:nvPr>
        </p:nvSpPr>
        <p:spPr>
          <a:xfrm>
            <a:off x="457200" y="634620"/>
            <a:ext cx="3821373" cy="4002029"/>
          </a:xfrm>
        </p:spPr>
        <p:txBody>
          <a:bodyPr/>
          <a:lstStyle/>
          <a:p>
            <a:pPr algn="just"/>
            <a:r>
              <a:rPr lang="en-US" b="1" i="0" dirty="0">
                <a:solidFill>
                  <a:srgbClr val="00B5DD"/>
                </a:solidFill>
                <a:effectLst/>
                <a:latin typeface="Times New Roman" panose="02020603050405020304" pitchFamily="18" charset="0"/>
                <a:cs typeface="Times New Roman" panose="02020603050405020304" pitchFamily="18" charset="0"/>
              </a:rPr>
              <a:t>Use Case Diagram:</a:t>
            </a:r>
            <a:r>
              <a:rPr lang="en-US" b="0" i="0" dirty="0">
                <a:solidFill>
                  <a:srgbClr val="00B5DD"/>
                </a:solidFill>
                <a:effectLst/>
                <a:latin typeface="Times New Roman" panose="02020603050405020304" pitchFamily="18" charset="0"/>
                <a:cs typeface="Times New Roman" panose="02020603050405020304" pitchFamily="18" charset="0"/>
              </a:rPr>
              <a:t> </a:t>
            </a:r>
          </a:p>
          <a:p>
            <a:pPr marL="11430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It represents the functionality of a system by utilizing actors and use cases. It encapsulates the functional requirement of a system and its association with actors. It portrays the use case view of a system.</a:t>
            </a:r>
          </a:p>
          <a:p>
            <a:pPr algn="just"/>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93FDF61-20CA-432C-8960-C300332257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6" name="image1.png">
            <a:extLst>
              <a:ext uri="{FF2B5EF4-FFF2-40B4-BE49-F238E27FC236}">
                <a16:creationId xmlns:a16="http://schemas.microsoft.com/office/drawing/2014/main" id="{0E6745C9-3C98-4E8D-97DB-BCDBBC0FFF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7813" y="71840"/>
            <a:ext cx="869662" cy="57320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266" name="Picture 2" descr="Use Case Diagram Template | Moqups">
            <a:extLst>
              <a:ext uri="{FF2B5EF4-FFF2-40B4-BE49-F238E27FC236}">
                <a16:creationId xmlns:a16="http://schemas.microsoft.com/office/drawing/2014/main" id="{B2DA3FAC-C322-4EDE-823F-4714FAB02F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950" y="888298"/>
            <a:ext cx="40894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246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4FF27B-24CC-4263-B6B6-D37934A9F46B}"/>
              </a:ext>
            </a:extLst>
          </p:cNvPr>
          <p:cNvSpPr>
            <a:spLocks noGrp="1"/>
          </p:cNvSpPr>
          <p:nvPr>
            <p:ph type="body" idx="1"/>
          </p:nvPr>
        </p:nvSpPr>
        <p:spPr>
          <a:xfrm>
            <a:off x="457200" y="634620"/>
            <a:ext cx="4114800" cy="4002029"/>
          </a:xfrm>
        </p:spPr>
        <p:txBody>
          <a:bodyPr/>
          <a:lstStyle/>
          <a:p>
            <a:pPr algn="just"/>
            <a:r>
              <a:rPr lang="en-US" b="1" i="0" dirty="0">
                <a:solidFill>
                  <a:srgbClr val="00B5DD"/>
                </a:solidFill>
                <a:effectLst/>
                <a:latin typeface="Times New Roman" panose="02020603050405020304" pitchFamily="18" charset="0"/>
                <a:cs typeface="Times New Roman" panose="02020603050405020304" pitchFamily="18" charset="0"/>
              </a:rPr>
              <a:t>State Machine Diagram:</a:t>
            </a:r>
            <a:r>
              <a:rPr lang="en-US" b="0" i="0" dirty="0">
                <a:solidFill>
                  <a:srgbClr val="00B5DD"/>
                </a:solidFill>
                <a:effectLst/>
                <a:latin typeface="Times New Roman" panose="02020603050405020304" pitchFamily="18" charset="0"/>
                <a:cs typeface="Times New Roman" panose="02020603050405020304" pitchFamily="18" charset="0"/>
              </a:rPr>
              <a:t> </a:t>
            </a:r>
          </a:p>
          <a:p>
            <a:pPr marL="11430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It is a behavioral diagram. It portrays the system's behavior utilizing finite state transitions. It is also known as the </a:t>
            </a:r>
            <a:r>
              <a:rPr lang="en-US" b="1" i="0" dirty="0">
                <a:solidFill>
                  <a:srgbClr val="000000"/>
                </a:solidFill>
                <a:effectLst/>
                <a:latin typeface="Times New Roman" panose="02020603050405020304" pitchFamily="18" charset="0"/>
                <a:cs typeface="Times New Roman" panose="02020603050405020304" pitchFamily="18" charset="0"/>
              </a:rPr>
              <a:t>State-charts</a:t>
            </a:r>
            <a:r>
              <a:rPr lang="en-US" b="0" i="0" dirty="0">
                <a:solidFill>
                  <a:srgbClr val="000000"/>
                </a:solidFill>
                <a:effectLst/>
                <a:latin typeface="Times New Roman" panose="02020603050405020304" pitchFamily="18" charset="0"/>
                <a:cs typeface="Times New Roman" panose="02020603050405020304" pitchFamily="18" charset="0"/>
              </a:rPr>
              <a:t> diagram. It models the dynamic behavior of a class in response to external stimuli.</a:t>
            </a:r>
          </a:p>
          <a:p>
            <a:pPr algn="just"/>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93FDF61-20CA-432C-8960-C300332257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6" name="image1.png">
            <a:extLst>
              <a:ext uri="{FF2B5EF4-FFF2-40B4-BE49-F238E27FC236}">
                <a16:creationId xmlns:a16="http://schemas.microsoft.com/office/drawing/2014/main" id="{107F1AD8-D4D3-492F-9FE5-AFEF4E6888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7813" y="71840"/>
            <a:ext cx="869662" cy="57320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2" name="Picture 4" descr="LMS-State-Chart-Diagram - UML Tutorial for Beginners">
            <a:extLst>
              <a:ext uri="{FF2B5EF4-FFF2-40B4-BE49-F238E27FC236}">
                <a16:creationId xmlns:a16="http://schemas.microsoft.com/office/drawing/2014/main" id="{412C8B42-34F0-4467-A68E-685F21C717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4987" y="771524"/>
            <a:ext cx="2422826" cy="371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042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4FF27B-24CC-4263-B6B6-D37934A9F46B}"/>
              </a:ext>
            </a:extLst>
          </p:cNvPr>
          <p:cNvSpPr>
            <a:spLocks noGrp="1"/>
          </p:cNvSpPr>
          <p:nvPr>
            <p:ph type="body" idx="1"/>
          </p:nvPr>
        </p:nvSpPr>
        <p:spPr>
          <a:xfrm>
            <a:off x="504967" y="634721"/>
            <a:ext cx="4067033" cy="4002029"/>
          </a:xfrm>
        </p:spPr>
        <p:txBody>
          <a:bodyPr/>
          <a:lstStyle/>
          <a:p>
            <a:pPr algn="just"/>
            <a:r>
              <a:rPr lang="en-US" b="1" i="0" dirty="0">
                <a:solidFill>
                  <a:srgbClr val="00B5DD"/>
                </a:solidFill>
                <a:effectLst/>
                <a:latin typeface="Times New Roman" panose="02020603050405020304" pitchFamily="18" charset="0"/>
                <a:cs typeface="Times New Roman" panose="02020603050405020304" pitchFamily="18" charset="0"/>
              </a:rPr>
              <a:t>Activity Diagram:</a:t>
            </a:r>
            <a:r>
              <a:rPr lang="en-US" b="0" i="0" dirty="0">
                <a:solidFill>
                  <a:srgbClr val="00B5DD"/>
                </a:solidFill>
                <a:effectLst/>
                <a:latin typeface="Times New Roman" panose="02020603050405020304" pitchFamily="18" charset="0"/>
                <a:cs typeface="Times New Roman" panose="02020603050405020304" pitchFamily="18" charset="0"/>
              </a:rPr>
              <a:t> </a:t>
            </a:r>
          </a:p>
          <a:p>
            <a:pPr marL="11430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It models the flow of control from one activity to the other. With the help of an activity diagram, we can model sequential and concurrent activities. It visually depicts the workflow as well as what causes an event to occur.</a:t>
            </a:r>
          </a:p>
          <a:p>
            <a:pPr algn="just"/>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93FDF61-20CA-432C-8960-C300332257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7" name="image1.png">
            <a:extLst>
              <a:ext uri="{FF2B5EF4-FFF2-40B4-BE49-F238E27FC236}">
                <a16:creationId xmlns:a16="http://schemas.microsoft.com/office/drawing/2014/main" id="{54D6B64A-2B43-4925-A4BB-3BD64287A3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7813" y="71840"/>
            <a:ext cx="869662" cy="57320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2" descr="State Machine Diagram in UML | What is Statechart Diagram?">
            <a:extLst>
              <a:ext uri="{FF2B5EF4-FFF2-40B4-BE49-F238E27FC236}">
                <a16:creationId xmlns:a16="http://schemas.microsoft.com/office/drawing/2014/main" id="{387CB2D7-941D-43BC-8E6D-6E58A04F92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7313" y="984249"/>
            <a:ext cx="3152775" cy="3200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971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71716"/>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4000" b="0" dirty="0">
                <a:solidFill>
                  <a:srgbClr val="00B5DD"/>
                </a:solidFill>
                <a:latin typeface="Times New Roman" panose="02020603050405020304" pitchFamily="18" charset="0"/>
                <a:cs typeface="Times New Roman" panose="02020603050405020304" pitchFamily="18" charset="0"/>
              </a:rPr>
              <a:t>ABSTRACT</a:t>
            </a:r>
            <a:endParaRPr sz="4000" dirty="0">
              <a:solidFill>
                <a:srgbClr val="00B5DD"/>
              </a:solidFill>
            </a:endParaRPr>
          </a:p>
        </p:txBody>
      </p:sp>
      <p:sp>
        <p:nvSpPr>
          <p:cNvPr id="345" name="Google Shape;345;p13"/>
          <p:cNvSpPr txBox="1">
            <a:spLocks noGrp="1"/>
          </p:cNvSpPr>
          <p:nvPr>
            <p:ph type="body" idx="1"/>
          </p:nvPr>
        </p:nvSpPr>
        <p:spPr>
          <a:xfrm>
            <a:off x="457200" y="1443309"/>
            <a:ext cx="8191825" cy="2664249"/>
          </a:xfrm>
          <a:prstGeom prst="rect">
            <a:avLst/>
          </a:prstGeom>
        </p:spPr>
        <p:txBody>
          <a:bodyPr spcFirstLastPara="1" wrap="square" lIns="0" tIns="0" rIns="0" bIns="0" anchor="t" anchorCtr="0">
            <a:noAutofit/>
          </a:bodyPr>
          <a:lstStyle/>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In the modern era, image captioning has become one of the most widely required tools. Moreover, there are inbuilt applications that generate and provide a caption for a certain image, all these things are done with the help of deep neural network models. The process of generating a description of an image is called image captioning. It requires recognizing the important objects, their attributes, and the relationships among the objects in an image.</a:t>
            </a: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pic>
        <p:nvPicPr>
          <p:cNvPr id="6" name="image1.png">
            <a:extLst>
              <a:ext uri="{FF2B5EF4-FFF2-40B4-BE49-F238E27FC236}">
                <a16:creationId xmlns:a16="http://schemas.microsoft.com/office/drawing/2014/main" id="{09D34754-D31B-457E-8C0D-C4C5714D14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7813" y="71840"/>
            <a:ext cx="869662" cy="57320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4FF27B-24CC-4263-B6B6-D37934A9F46B}"/>
              </a:ext>
            </a:extLst>
          </p:cNvPr>
          <p:cNvSpPr>
            <a:spLocks noGrp="1"/>
          </p:cNvSpPr>
          <p:nvPr>
            <p:ph type="body" idx="1"/>
          </p:nvPr>
        </p:nvSpPr>
        <p:spPr>
          <a:xfrm>
            <a:off x="457200" y="634620"/>
            <a:ext cx="4114800" cy="4002029"/>
          </a:xfrm>
        </p:spPr>
        <p:txBody>
          <a:bodyPr/>
          <a:lstStyle/>
          <a:p>
            <a:pPr algn="just"/>
            <a:r>
              <a:rPr lang="en-US" b="1" i="0" dirty="0">
                <a:solidFill>
                  <a:srgbClr val="00B5DD"/>
                </a:solidFill>
                <a:effectLst/>
                <a:latin typeface="Times New Roman" panose="02020603050405020304" pitchFamily="18" charset="0"/>
                <a:cs typeface="Times New Roman" panose="02020603050405020304" pitchFamily="18" charset="0"/>
              </a:rPr>
              <a:t>Sequence Diagram:</a:t>
            </a:r>
            <a:r>
              <a:rPr lang="en-US" b="0" i="0" dirty="0">
                <a:solidFill>
                  <a:srgbClr val="00B5DD"/>
                </a:solidFill>
                <a:effectLst/>
                <a:latin typeface="Times New Roman" panose="02020603050405020304" pitchFamily="18" charset="0"/>
                <a:cs typeface="Times New Roman" panose="02020603050405020304" pitchFamily="18" charset="0"/>
              </a:rPr>
              <a:t> </a:t>
            </a:r>
          </a:p>
          <a:p>
            <a:pPr marL="11430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It shows the interactions between the objects in terms of messages exchanged over time. It delineates in what order and how the object functions are in a system.</a:t>
            </a:r>
          </a:p>
          <a:p>
            <a:pPr algn="just"/>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93FDF61-20CA-432C-8960-C300332257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7" name="image1.png">
            <a:extLst>
              <a:ext uri="{FF2B5EF4-FFF2-40B4-BE49-F238E27FC236}">
                <a16:creationId xmlns:a16="http://schemas.microsoft.com/office/drawing/2014/main" id="{C39F8129-1895-4B25-9604-491298443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7813" y="71840"/>
            <a:ext cx="869662" cy="57320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4338" name="Picture 2" descr="UML Sequence diagram auto-numbering in Visual Paradigm - Stack Overflow">
            <a:extLst>
              <a:ext uri="{FF2B5EF4-FFF2-40B4-BE49-F238E27FC236}">
                <a16:creationId xmlns:a16="http://schemas.microsoft.com/office/drawing/2014/main" id="{A7EBB835-CD55-4A76-8411-4C4F3F6D38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7100" y="804921"/>
            <a:ext cx="4197350" cy="4002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767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4FF27B-24CC-4263-B6B6-D37934A9F46B}"/>
              </a:ext>
            </a:extLst>
          </p:cNvPr>
          <p:cNvSpPr>
            <a:spLocks noGrp="1"/>
          </p:cNvSpPr>
          <p:nvPr>
            <p:ph type="body" idx="1"/>
          </p:nvPr>
        </p:nvSpPr>
        <p:spPr>
          <a:xfrm>
            <a:off x="365078" y="634620"/>
            <a:ext cx="4268338" cy="4002029"/>
          </a:xfrm>
        </p:spPr>
        <p:txBody>
          <a:bodyPr/>
          <a:lstStyle/>
          <a:p>
            <a:pPr algn="just"/>
            <a:r>
              <a:rPr lang="en-IN" b="1" dirty="0">
                <a:solidFill>
                  <a:srgbClr val="00B5DD"/>
                </a:solidFill>
                <a:latin typeface="Times New Roman" panose="02020603050405020304" pitchFamily="18" charset="0"/>
                <a:cs typeface="Times New Roman" panose="02020603050405020304" pitchFamily="18" charset="0"/>
              </a:rPr>
              <a:t>Collaboration Diagram:</a:t>
            </a:r>
          </a:p>
          <a:p>
            <a:pPr marL="114300" indent="0" algn="just">
              <a:buNone/>
            </a:pPr>
            <a:r>
              <a:rPr lang="en-US" b="0" i="0" dirty="0">
                <a:solidFill>
                  <a:srgbClr val="202124"/>
                </a:solidFill>
                <a:effectLst/>
                <a:latin typeface="Times New Roman" panose="02020603050405020304" pitchFamily="18" charset="0"/>
                <a:cs typeface="Times New Roman" panose="02020603050405020304" pitchFamily="18" charset="0"/>
              </a:rPr>
              <a:t>A collaboration diagram, also known as a communication diagram, is </a:t>
            </a:r>
            <a:r>
              <a:rPr lang="en-US" i="0" dirty="0">
                <a:solidFill>
                  <a:srgbClr val="202124"/>
                </a:solidFill>
                <a:effectLst/>
                <a:latin typeface="Times New Roman" panose="02020603050405020304" pitchFamily="18" charset="0"/>
                <a:cs typeface="Times New Roman" panose="02020603050405020304" pitchFamily="18" charset="0"/>
              </a:rPr>
              <a:t>an illustration of the relationships and interactions among software objects in the Unified Modeling Language (UML).</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93FDF61-20CA-432C-8960-C300332257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10244" name="Picture 4" descr="An example of UML communication diagram for online bookshop.">
            <a:extLst>
              <a:ext uri="{FF2B5EF4-FFF2-40B4-BE49-F238E27FC236}">
                <a16:creationId xmlns:a16="http://schemas.microsoft.com/office/drawing/2014/main" id="{BF24143F-1B7E-4DC7-91E2-DC35E719A1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6370" y="757451"/>
            <a:ext cx="3998794" cy="4064899"/>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1.png">
            <a:extLst>
              <a:ext uri="{FF2B5EF4-FFF2-40B4-BE49-F238E27FC236}">
                <a16:creationId xmlns:a16="http://schemas.microsoft.com/office/drawing/2014/main" id="{24E36D06-F285-4EF3-BD81-137D6FFFF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7813" y="71840"/>
            <a:ext cx="869662" cy="57320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709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8"/>
        <p:cNvGrpSpPr/>
        <p:nvPr/>
      </p:nvGrpSpPr>
      <p:grpSpPr>
        <a:xfrm>
          <a:off x="0" y="0"/>
          <a:ext cx="0" cy="0"/>
          <a:chOff x="0" y="0"/>
          <a:chExt cx="0" cy="0"/>
        </a:xfrm>
      </p:grpSpPr>
      <p:sp>
        <p:nvSpPr>
          <p:cNvPr id="2229" name="Google Shape;2229;p35"/>
          <p:cNvSpPr txBox="1">
            <a:spLocks noGrp="1"/>
          </p:cNvSpPr>
          <p:nvPr>
            <p:ph type="title"/>
          </p:nvPr>
        </p:nvSpPr>
        <p:spPr>
          <a:xfrm>
            <a:off x="457200" y="605600"/>
            <a:ext cx="6967728" cy="650176"/>
          </a:xfrm>
          <a:prstGeom prst="rect">
            <a:avLst/>
          </a:prstGeom>
        </p:spPr>
        <p:txBody>
          <a:bodyPr spcFirstLastPara="1" wrap="square" lIns="0" tIns="0" rIns="0" bIns="0" anchor="t" anchorCtr="0">
            <a:noAutofit/>
          </a:bodyPr>
          <a:lstStyle/>
          <a:p>
            <a:r>
              <a:rPr lang="en-US" sz="4000" dirty="0">
                <a:solidFill>
                  <a:srgbClr val="00B5DD"/>
                </a:solidFill>
                <a:latin typeface="Times New Roman" panose="02020603050405020304" pitchFamily="18" charset="0"/>
                <a:cs typeface="Times New Roman" panose="02020603050405020304" pitchFamily="18" charset="0"/>
              </a:rPr>
              <a:t>CLASS</a:t>
            </a:r>
            <a:r>
              <a:rPr lang="en-US" sz="4000" b="0" dirty="0">
                <a:solidFill>
                  <a:srgbClr val="00B5DD"/>
                </a:solidFill>
                <a:latin typeface="Times New Roman" panose="02020603050405020304" pitchFamily="18" charset="0"/>
                <a:cs typeface="Times New Roman" panose="02020603050405020304" pitchFamily="18" charset="0"/>
              </a:rPr>
              <a:t> DIAGRAM</a:t>
            </a:r>
            <a:br>
              <a:rPr lang="en-IN" sz="4000" b="0" dirty="0">
                <a:solidFill>
                  <a:srgbClr val="00B5DD"/>
                </a:solidFill>
                <a:latin typeface="Times New Roman" panose="02020603050405020304" pitchFamily="18" charset="0"/>
                <a:cs typeface="Times New Roman" panose="02020603050405020304" pitchFamily="18" charset="0"/>
              </a:rPr>
            </a:br>
            <a:endParaRPr sz="4000" dirty="0">
              <a:solidFill>
                <a:srgbClr val="00B5DD"/>
              </a:solidFill>
            </a:endParaRPr>
          </a:p>
        </p:txBody>
      </p:sp>
      <p:sp>
        <p:nvSpPr>
          <p:cNvPr id="2231" name="Google Shape;2231;p3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22</a:t>
            </a:fld>
            <a:endParaRPr/>
          </a:p>
        </p:txBody>
      </p:sp>
      <p:pic>
        <p:nvPicPr>
          <p:cNvPr id="6" name="image1.png">
            <a:extLst>
              <a:ext uri="{FF2B5EF4-FFF2-40B4-BE49-F238E27FC236}">
                <a16:creationId xmlns:a16="http://schemas.microsoft.com/office/drawing/2014/main" id="{1985B217-A1ED-4E5A-9433-7B1D7B1033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7813" y="71840"/>
            <a:ext cx="869662" cy="57320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4" name="Object 3">
            <a:extLst>
              <a:ext uri="{FF2B5EF4-FFF2-40B4-BE49-F238E27FC236}">
                <a16:creationId xmlns:a16="http://schemas.microsoft.com/office/drawing/2014/main" id="{CA121EB9-7764-48EE-BCF3-E932A361420F}"/>
              </a:ext>
            </a:extLst>
          </p:cNvPr>
          <p:cNvGraphicFramePr>
            <a:graphicFrameLocks noChangeAspect="1"/>
          </p:cNvGraphicFramePr>
          <p:nvPr>
            <p:extLst>
              <p:ext uri="{D42A27DB-BD31-4B8C-83A1-F6EECF244321}">
                <p14:modId xmlns:p14="http://schemas.microsoft.com/office/powerpoint/2010/main" val="4143993095"/>
              </p:ext>
            </p:extLst>
          </p:nvPr>
        </p:nvGraphicFramePr>
        <p:xfrm>
          <a:off x="1498600" y="1695450"/>
          <a:ext cx="6057900" cy="1752600"/>
        </p:xfrm>
        <a:graphic>
          <a:graphicData uri="http://schemas.openxmlformats.org/presentationml/2006/ole">
            <mc:AlternateContent xmlns:mc="http://schemas.openxmlformats.org/markup-compatibility/2006">
              <mc:Choice xmlns:v="urn:schemas-microsoft-com:vml" Requires="v">
                <p:oleObj spid="_x0000_s2100" name="Visio" r:id="rId5" imgW="6057581" imgH="1752396" progId="Visio.Drawing.15">
                  <p:embed/>
                </p:oleObj>
              </mc:Choice>
              <mc:Fallback>
                <p:oleObj name="Visio" r:id="rId5" imgW="6057581" imgH="1752396" progId="Visio.Drawing.15">
                  <p:embed/>
                  <p:pic>
                    <p:nvPicPr>
                      <p:cNvPr id="0" name=""/>
                      <p:cNvPicPr/>
                      <p:nvPr/>
                    </p:nvPicPr>
                    <p:blipFill>
                      <a:blip r:embed="rId6"/>
                      <a:stretch>
                        <a:fillRect/>
                      </a:stretch>
                    </p:blipFill>
                    <p:spPr>
                      <a:xfrm>
                        <a:off x="1498600" y="1695450"/>
                        <a:ext cx="6057900" cy="1752600"/>
                      </a:xfrm>
                      <a:prstGeom prst="rect">
                        <a:avLst/>
                      </a:prstGeom>
                    </p:spPr>
                  </p:pic>
                </p:oleObj>
              </mc:Fallback>
            </mc:AlternateContent>
          </a:graphicData>
        </a:graphic>
      </p:graphicFrame>
    </p:spTree>
    <p:extLst>
      <p:ext uri="{BB962C8B-B14F-4D97-AF65-F5344CB8AC3E}">
        <p14:creationId xmlns:p14="http://schemas.microsoft.com/office/powerpoint/2010/main" val="83969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8"/>
        <p:cNvGrpSpPr/>
        <p:nvPr/>
      </p:nvGrpSpPr>
      <p:grpSpPr>
        <a:xfrm>
          <a:off x="0" y="0"/>
          <a:ext cx="0" cy="0"/>
          <a:chOff x="0" y="0"/>
          <a:chExt cx="0" cy="0"/>
        </a:xfrm>
      </p:grpSpPr>
      <p:sp>
        <p:nvSpPr>
          <p:cNvPr id="2229" name="Google Shape;2229;p35"/>
          <p:cNvSpPr txBox="1">
            <a:spLocks noGrp="1"/>
          </p:cNvSpPr>
          <p:nvPr>
            <p:ph type="title"/>
          </p:nvPr>
        </p:nvSpPr>
        <p:spPr>
          <a:xfrm>
            <a:off x="457200" y="605600"/>
            <a:ext cx="6967728" cy="650176"/>
          </a:xfrm>
          <a:prstGeom prst="rect">
            <a:avLst/>
          </a:prstGeom>
        </p:spPr>
        <p:txBody>
          <a:bodyPr spcFirstLastPara="1" wrap="square" lIns="0" tIns="0" rIns="0" bIns="0" anchor="t" anchorCtr="0">
            <a:noAutofit/>
          </a:bodyPr>
          <a:lstStyle/>
          <a:p>
            <a:r>
              <a:rPr lang="en-US" sz="4000" b="0" dirty="0">
                <a:solidFill>
                  <a:srgbClr val="00B5DD"/>
                </a:solidFill>
                <a:latin typeface="Times New Roman" panose="02020603050405020304" pitchFamily="18" charset="0"/>
                <a:cs typeface="Times New Roman" panose="02020603050405020304" pitchFamily="18" charset="0"/>
              </a:rPr>
              <a:t>SEQUENCE DIAGRAM</a:t>
            </a:r>
            <a:br>
              <a:rPr lang="en-IN" sz="4000" b="0" dirty="0">
                <a:solidFill>
                  <a:srgbClr val="00B5DD"/>
                </a:solidFill>
                <a:latin typeface="Times New Roman" panose="02020603050405020304" pitchFamily="18" charset="0"/>
                <a:cs typeface="Times New Roman" panose="02020603050405020304" pitchFamily="18" charset="0"/>
              </a:rPr>
            </a:br>
            <a:endParaRPr sz="4000" dirty="0">
              <a:solidFill>
                <a:srgbClr val="00B5DD"/>
              </a:solidFill>
            </a:endParaRPr>
          </a:p>
        </p:txBody>
      </p:sp>
      <p:sp>
        <p:nvSpPr>
          <p:cNvPr id="2231" name="Google Shape;2231;p3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23</a:t>
            </a:fld>
            <a:endParaRPr/>
          </a:p>
        </p:txBody>
      </p:sp>
      <p:graphicFrame>
        <p:nvGraphicFramePr>
          <p:cNvPr id="2" name="Object 1">
            <a:extLst>
              <a:ext uri="{FF2B5EF4-FFF2-40B4-BE49-F238E27FC236}">
                <a16:creationId xmlns:a16="http://schemas.microsoft.com/office/drawing/2014/main" id="{F6572694-9817-4A6B-B090-A0F03B157449}"/>
              </a:ext>
            </a:extLst>
          </p:cNvPr>
          <p:cNvGraphicFramePr>
            <a:graphicFrameLocks noChangeAspect="1"/>
          </p:cNvGraphicFramePr>
          <p:nvPr>
            <p:extLst>
              <p:ext uri="{D42A27DB-BD31-4B8C-83A1-F6EECF244321}">
                <p14:modId xmlns:p14="http://schemas.microsoft.com/office/powerpoint/2010/main" val="1201810786"/>
              </p:ext>
            </p:extLst>
          </p:nvPr>
        </p:nvGraphicFramePr>
        <p:xfrm>
          <a:off x="2101850" y="1200150"/>
          <a:ext cx="4711700" cy="3606800"/>
        </p:xfrm>
        <a:graphic>
          <a:graphicData uri="http://schemas.openxmlformats.org/presentationml/2006/ole">
            <mc:AlternateContent xmlns:mc="http://schemas.openxmlformats.org/markup-compatibility/2006">
              <mc:Choice xmlns:v="urn:schemas-microsoft-com:vml" Requires="v">
                <p:oleObj spid="_x0000_s6168" name="Visio" r:id="rId4" imgW="4594541" imgH="4594577" progId="Visio.Drawing.15">
                  <p:embed/>
                </p:oleObj>
              </mc:Choice>
              <mc:Fallback>
                <p:oleObj name="Visio" r:id="rId4" imgW="4594541" imgH="4594577" progId="Visio.Drawing.15">
                  <p:embed/>
                  <p:pic>
                    <p:nvPicPr>
                      <p:cNvPr id="2" name="Object 1">
                        <a:extLst>
                          <a:ext uri="{FF2B5EF4-FFF2-40B4-BE49-F238E27FC236}">
                            <a16:creationId xmlns:a16="http://schemas.microsoft.com/office/drawing/2014/main" id="{F6572694-9817-4A6B-B090-A0F03B157449}"/>
                          </a:ext>
                        </a:extLst>
                      </p:cNvPr>
                      <p:cNvPicPr/>
                      <p:nvPr/>
                    </p:nvPicPr>
                    <p:blipFill>
                      <a:blip r:embed="rId5"/>
                      <a:stretch>
                        <a:fillRect/>
                      </a:stretch>
                    </p:blipFill>
                    <p:spPr>
                      <a:xfrm>
                        <a:off x="2101850" y="1200150"/>
                        <a:ext cx="4711700" cy="3606800"/>
                      </a:xfrm>
                      <a:prstGeom prst="rect">
                        <a:avLst/>
                      </a:prstGeom>
                    </p:spPr>
                  </p:pic>
                </p:oleObj>
              </mc:Fallback>
            </mc:AlternateContent>
          </a:graphicData>
        </a:graphic>
      </p:graphicFrame>
      <p:pic>
        <p:nvPicPr>
          <p:cNvPr id="6" name="image1.png">
            <a:extLst>
              <a:ext uri="{FF2B5EF4-FFF2-40B4-BE49-F238E27FC236}">
                <a16:creationId xmlns:a16="http://schemas.microsoft.com/office/drawing/2014/main" id="{1985B217-A1ED-4E5A-9433-7B1D7B1033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07813" y="71840"/>
            <a:ext cx="869662" cy="57320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041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8"/>
        <p:cNvGrpSpPr/>
        <p:nvPr/>
      </p:nvGrpSpPr>
      <p:grpSpPr>
        <a:xfrm>
          <a:off x="0" y="0"/>
          <a:ext cx="0" cy="0"/>
          <a:chOff x="0" y="0"/>
          <a:chExt cx="0" cy="0"/>
        </a:xfrm>
      </p:grpSpPr>
      <p:sp>
        <p:nvSpPr>
          <p:cNvPr id="2229" name="Google Shape;2229;p35"/>
          <p:cNvSpPr txBox="1">
            <a:spLocks noGrp="1"/>
          </p:cNvSpPr>
          <p:nvPr>
            <p:ph type="title"/>
          </p:nvPr>
        </p:nvSpPr>
        <p:spPr>
          <a:xfrm>
            <a:off x="457200" y="605600"/>
            <a:ext cx="6967728" cy="650176"/>
          </a:xfrm>
          <a:prstGeom prst="rect">
            <a:avLst/>
          </a:prstGeom>
        </p:spPr>
        <p:txBody>
          <a:bodyPr spcFirstLastPara="1" wrap="square" lIns="0" tIns="0" rIns="0" bIns="0" anchor="t" anchorCtr="0">
            <a:noAutofit/>
          </a:bodyPr>
          <a:lstStyle/>
          <a:p>
            <a:r>
              <a:rPr lang="en-US" sz="4000" b="0" dirty="0">
                <a:solidFill>
                  <a:srgbClr val="00B5DD"/>
                </a:solidFill>
                <a:latin typeface="Times New Roman" panose="02020603050405020304" pitchFamily="18" charset="0"/>
                <a:cs typeface="Times New Roman" panose="02020603050405020304" pitchFamily="18" charset="0"/>
              </a:rPr>
              <a:t>USECASE DIAGRAM</a:t>
            </a:r>
            <a:endParaRPr sz="4000" dirty="0">
              <a:solidFill>
                <a:srgbClr val="00B5DD"/>
              </a:solidFill>
            </a:endParaRPr>
          </a:p>
        </p:txBody>
      </p:sp>
      <p:sp>
        <p:nvSpPr>
          <p:cNvPr id="2231" name="Google Shape;2231;p3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24</a:t>
            </a:fld>
            <a:endParaRPr/>
          </a:p>
        </p:txBody>
      </p:sp>
      <p:graphicFrame>
        <p:nvGraphicFramePr>
          <p:cNvPr id="2" name="Object 1">
            <a:extLst>
              <a:ext uri="{FF2B5EF4-FFF2-40B4-BE49-F238E27FC236}">
                <a16:creationId xmlns:a16="http://schemas.microsoft.com/office/drawing/2014/main" id="{4010EF8F-4D92-4900-97B3-8228F250A01D}"/>
              </a:ext>
            </a:extLst>
          </p:cNvPr>
          <p:cNvGraphicFramePr>
            <a:graphicFrameLocks noChangeAspect="1"/>
          </p:cNvGraphicFramePr>
          <p:nvPr>
            <p:extLst>
              <p:ext uri="{D42A27DB-BD31-4B8C-83A1-F6EECF244321}">
                <p14:modId xmlns:p14="http://schemas.microsoft.com/office/powerpoint/2010/main" val="979716832"/>
              </p:ext>
            </p:extLst>
          </p:nvPr>
        </p:nvGraphicFramePr>
        <p:xfrm>
          <a:off x="769938" y="1182688"/>
          <a:ext cx="7604125" cy="3888972"/>
        </p:xfrm>
        <a:graphic>
          <a:graphicData uri="http://schemas.openxmlformats.org/presentationml/2006/ole">
            <mc:AlternateContent xmlns:mc="http://schemas.openxmlformats.org/markup-compatibility/2006">
              <mc:Choice xmlns:v="urn:schemas-microsoft-com:vml" Requires="v">
                <p:oleObj spid="_x0000_s3127" name="Visio" r:id="rId4" imgW="9326880" imgH="6522594" progId="Visio.Drawing.15">
                  <p:embed/>
                </p:oleObj>
              </mc:Choice>
              <mc:Fallback>
                <p:oleObj name="Visio" r:id="rId4" imgW="9326880" imgH="6522594" progId="Visio.Drawing.15">
                  <p:embed/>
                  <p:pic>
                    <p:nvPicPr>
                      <p:cNvPr id="0" name=""/>
                      <p:cNvPicPr/>
                      <p:nvPr/>
                    </p:nvPicPr>
                    <p:blipFill>
                      <a:blip r:embed="rId5"/>
                      <a:stretch>
                        <a:fillRect/>
                      </a:stretch>
                    </p:blipFill>
                    <p:spPr>
                      <a:xfrm>
                        <a:off x="769938" y="1182688"/>
                        <a:ext cx="7604125" cy="3888972"/>
                      </a:xfrm>
                      <a:prstGeom prst="rect">
                        <a:avLst/>
                      </a:prstGeom>
                    </p:spPr>
                  </p:pic>
                </p:oleObj>
              </mc:Fallback>
            </mc:AlternateContent>
          </a:graphicData>
        </a:graphic>
      </p:graphicFrame>
      <p:pic>
        <p:nvPicPr>
          <p:cNvPr id="6" name="image1.png">
            <a:extLst>
              <a:ext uri="{FF2B5EF4-FFF2-40B4-BE49-F238E27FC236}">
                <a16:creationId xmlns:a16="http://schemas.microsoft.com/office/drawing/2014/main" id="{056A46EB-2A3F-4E32-AEE7-84DED9BD51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07813" y="71840"/>
            <a:ext cx="869662" cy="57320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22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28"/>
        <p:cNvGrpSpPr/>
        <p:nvPr/>
      </p:nvGrpSpPr>
      <p:grpSpPr>
        <a:xfrm>
          <a:off x="0" y="0"/>
          <a:ext cx="0" cy="0"/>
          <a:chOff x="0" y="0"/>
          <a:chExt cx="0" cy="0"/>
        </a:xfrm>
      </p:grpSpPr>
      <p:sp>
        <p:nvSpPr>
          <p:cNvPr id="2229" name="Google Shape;2229;p35"/>
          <p:cNvSpPr txBox="1">
            <a:spLocks noGrp="1"/>
          </p:cNvSpPr>
          <p:nvPr>
            <p:ph type="title"/>
          </p:nvPr>
        </p:nvSpPr>
        <p:spPr>
          <a:xfrm>
            <a:off x="457200" y="605600"/>
            <a:ext cx="6967728" cy="650176"/>
          </a:xfrm>
          <a:prstGeom prst="rect">
            <a:avLst/>
          </a:prstGeom>
        </p:spPr>
        <p:txBody>
          <a:bodyPr spcFirstLastPara="1" wrap="square" lIns="0" tIns="0" rIns="0" bIns="0" anchor="t" anchorCtr="0">
            <a:noAutofit/>
          </a:bodyPr>
          <a:lstStyle/>
          <a:p>
            <a:r>
              <a:rPr lang="en-US" sz="4000" b="0" dirty="0">
                <a:solidFill>
                  <a:srgbClr val="00B5DD"/>
                </a:solidFill>
                <a:latin typeface="Times New Roman" panose="02020603050405020304" pitchFamily="18" charset="0"/>
                <a:cs typeface="Times New Roman" panose="02020603050405020304" pitchFamily="18" charset="0"/>
              </a:rPr>
              <a:t>ACTIVITY DIAGRAM</a:t>
            </a:r>
            <a:endParaRPr sz="4000" dirty="0">
              <a:solidFill>
                <a:srgbClr val="00B5DD"/>
              </a:solidFill>
            </a:endParaRPr>
          </a:p>
        </p:txBody>
      </p:sp>
      <p:sp>
        <p:nvSpPr>
          <p:cNvPr id="2231" name="Google Shape;2231;p3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25</a:t>
            </a:fld>
            <a:endParaRPr/>
          </a:p>
        </p:txBody>
      </p:sp>
      <p:graphicFrame>
        <p:nvGraphicFramePr>
          <p:cNvPr id="2" name="Object 1">
            <a:extLst>
              <a:ext uri="{FF2B5EF4-FFF2-40B4-BE49-F238E27FC236}">
                <a16:creationId xmlns:a16="http://schemas.microsoft.com/office/drawing/2014/main" id="{74CEF23F-F99E-4B6C-9E1B-8BBAA3EB4DCA}"/>
              </a:ext>
            </a:extLst>
          </p:cNvPr>
          <p:cNvGraphicFramePr>
            <a:graphicFrameLocks noChangeAspect="1"/>
          </p:cNvGraphicFramePr>
          <p:nvPr>
            <p:extLst>
              <p:ext uri="{D42A27DB-BD31-4B8C-83A1-F6EECF244321}">
                <p14:modId xmlns:p14="http://schemas.microsoft.com/office/powerpoint/2010/main" val="1630961691"/>
              </p:ext>
            </p:extLst>
          </p:nvPr>
        </p:nvGraphicFramePr>
        <p:xfrm>
          <a:off x="1547447" y="306940"/>
          <a:ext cx="5639532" cy="5507520"/>
        </p:xfrm>
        <a:graphic>
          <a:graphicData uri="http://schemas.openxmlformats.org/presentationml/2006/ole">
            <mc:AlternateContent xmlns:mc="http://schemas.openxmlformats.org/markup-compatibility/2006">
              <mc:Choice xmlns:v="urn:schemas-microsoft-com:vml" Requires="v">
                <p:oleObj spid="_x0000_s4149" name="Visio" r:id="rId4" imgW="14493027" imgH="21602700" progId="Visio.Drawing.15">
                  <p:embed/>
                </p:oleObj>
              </mc:Choice>
              <mc:Fallback>
                <p:oleObj name="Visio" r:id="rId4" imgW="14493027" imgH="21602700" progId="Visio.Drawing.15">
                  <p:embed/>
                  <p:pic>
                    <p:nvPicPr>
                      <p:cNvPr id="0" name=""/>
                      <p:cNvPicPr/>
                      <p:nvPr/>
                    </p:nvPicPr>
                    <p:blipFill>
                      <a:blip r:embed="rId5"/>
                      <a:stretch>
                        <a:fillRect/>
                      </a:stretch>
                    </p:blipFill>
                    <p:spPr>
                      <a:xfrm>
                        <a:off x="1547447" y="306940"/>
                        <a:ext cx="5639532" cy="5507520"/>
                      </a:xfrm>
                      <a:prstGeom prst="rect">
                        <a:avLst/>
                      </a:prstGeom>
                    </p:spPr>
                  </p:pic>
                </p:oleObj>
              </mc:Fallback>
            </mc:AlternateContent>
          </a:graphicData>
        </a:graphic>
      </p:graphicFrame>
      <p:pic>
        <p:nvPicPr>
          <p:cNvPr id="6" name="image1.png">
            <a:extLst>
              <a:ext uri="{FF2B5EF4-FFF2-40B4-BE49-F238E27FC236}">
                <a16:creationId xmlns:a16="http://schemas.microsoft.com/office/drawing/2014/main" id="{292C88E7-7C65-488A-85AA-5DF405960F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07813" y="71840"/>
            <a:ext cx="869662" cy="57320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094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28"/>
        <p:cNvGrpSpPr/>
        <p:nvPr/>
      </p:nvGrpSpPr>
      <p:grpSpPr>
        <a:xfrm>
          <a:off x="0" y="0"/>
          <a:ext cx="0" cy="0"/>
          <a:chOff x="0" y="0"/>
          <a:chExt cx="0" cy="0"/>
        </a:xfrm>
      </p:grpSpPr>
      <p:sp>
        <p:nvSpPr>
          <p:cNvPr id="2229" name="Google Shape;2229;p35"/>
          <p:cNvSpPr txBox="1">
            <a:spLocks noGrp="1"/>
          </p:cNvSpPr>
          <p:nvPr>
            <p:ph type="title"/>
          </p:nvPr>
        </p:nvSpPr>
        <p:spPr>
          <a:xfrm>
            <a:off x="457200" y="605600"/>
            <a:ext cx="7255538" cy="650176"/>
          </a:xfrm>
          <a:prstGeom prst="rect">
            <a:avLst/>
          </a:prstGeom>
        </p:spPr>
        <p:txBody>
          <a:bodyPr spcFirstLastPara="1" wrap="square" lIns="0" tIns="0" rIns="0" bIns="0" anchor="t" anchorCtr="0">
            <a:noAutofit/>
          </a:bodyPr>
          <a:lstStyle/>
          <a:p>
            <a:r>
              <a:rPr lang="en-US" sz="4000" b="0" dirty="0">
                <a:solidFill>
                  <a:srgbClr val="00B5DD"/>
                </a:solidFill>
                <a:latin typeface="Times New Roman" panose="02020603050405020304" pitchFamily="18" charset="0"/>
                <a:cs typeface="Times New Roman" panose="02020603050405020304" pitchFamily="18" charset="0"/>
              </a:rPr>
              <a:t>STATE CHART DIAGRAM</a:t>
            </a:r>
            <a:endParaRPr sz="4000" dirty="0">
              <a:solidFill>
                <a:srgbClr val="00B5DD"/>
              </a:solidFill>
            </a:endParaRPr>
          </a:p>
        </p:txBody>
      </p:sp>
      <p:sp>
        <p:nvSpPr>
          <p:cNvPr id="2231" name="Google Shape;2231;p3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26</a:t>
            </a:fld>
            <a:endParaRPr/>
          </a:p>
        </p:txBody>
      </p:sp>
      <p:graphicFrame>
        <p:nvGraphicFramePr>
          <p:cNvPr id="2" name="Object 1">
            <a:extLst>
              <a:ext uri="{FF2B5EF4-FFF2-40B4-BE49-F238E27FC236}">
                <a16:creationId xmlns:a16="http://schemas.microsoft.com/office/drawing/2014/main" id="{3A1BEF8D-262B-4638-8A7C-0956258D3BCA}"/>
              </a:ext>
            </a:extLst>
          </p:cNvPr>
          <p:cNvGraphicFramePr>
            <a:graphicFrameLocks noChangeAspect="1"/>
          </p:cNvGraphicFramePr>
          <p:nvPr>
            <p:extLst>
              <p:ext uri="{D42A27DB-BD31-4B8C-83A1-F6EECF244321}">
                <p14:modId xmlns:p14="http://schemas.microsoft.com/office/powerpoint/2010/main" val="3569548594"/>
              </p:ext>
            </p:extLst>
          </p:nvPr>
        </p:nvGraphicFramePr>
        <p:xfrm>
          <a:off x="3817938" y="1257300"/>
          <a:ext cx="1439862" cy="3848100"/>
        </p:xfrm>
        <a:graphic>
          <a:graphicData uri="http://schemas.openxmlformats.org/presentationml/2006/ole">
            <mc:AlternateContent xmlns:mc="http://schemas.openxmlformats.org/markup-compatibility/2006">
              <mc:Choice xmlns:v="urn:schemas-microsoft-com:vml" Requires="v">
                <p:oleObj spid="_x0000_s5171" name="Visio" r:id="rId4" imgW="1638265" imgH="6446237" progId="Visio.Drawing.15">
                  <p:embed/>
                </p:oleObj>
              </mc:Choice>
              <mc:Fallback>
                <p:oleObj name="Visio" r:id="rId4" imgW="1638265" imgH="6446237" progId="Visio.Drawing.15">
                  <p:embed/>
                  <p:pic>
                    <p:nvPicPr>
                      <p:cNvPr id="0" name=""/>
                      <p:cNvPicPr/>
                      <p:nvPr/>
                    </p:nvPicPr>
                    <p:blipFill>
                      <a:blip r:embed="rId5"/>
                      <a:stretch>
                        <a:fillRect/>
                      </a:stretch>
                    </p:blipFill>
                    <p:spPr>
                      <a:xfrm>
                        <a:off x="3817938" y="1257300"/>
                        <a:ext cx="1439862" cy="3848100"/>
                      </a:xfrm>
                      <a:prstGeom prst="rect">
                        <a:avLst/>
                      </a:prstGeom>
                    </p:spPr>
                  </p:pic>
                </p:oleObj>
              </mc:Fallback>
            </mc:AlternateContent>
          </a:graphicData>
        </a:graphic>
      </p:graphicFrame>
      <p:pic>
        <p:nvPicPr>
          <p:cNvPr id="6" name="image1.png">
            <a:extLst>
              <a:ext uri="{FF2B5EF4-FFF2-40B4-BE49-F238E27FC236}">
                <a16:creationId xmlns:a16="http://schemas.microsoft.com/office/drawing/2014/main" id="{3AE5FC94-2081-43F7-99DE-BCB6EB3D70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07813" y="71840"/>
            <a:ext cx="869662" cy="57320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79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Google Shape;2076;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27</a:t>
            </a:fld>
            <a:endParaRPr/>
          </a:p>
        </p:txBody>
      </p:sp>
      <p:grpSp>
        <p:nvGrpSpPr>
          <p:cNvPr id="2077" name="Google Shape;2077;p34"/>
          <p:cNvGrpSpPr/>
          <p:nvPr/>
        </p:nvGrpSpPr>
        <p:grpSpPr>
          <a:xfrm>
            <a:off x="5410301" y="719490"/>
            <a:ext cx="3356124" cy="3829046"/>
            <a:chOff x="2602525" y="317054"/>
            <a:chExt cx="4174283" cy="4762495"/>
          </a:xfrm>
        </p:grpSpPr>
        <p:sp>
          <p:nvSpPr>
            <p:cNvPr id="2078" name="Google Shape;2078;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8" name="Google Shape;2118;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9" name="Google Shape;2119;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0" name="Google Shape;2120;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3" name="Google Shape;2123;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4" name="Google Shape;2124;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6" name="Google Shape;2126;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35" name="Google Shape;2135;p34"/>
            <p:cNvGrpSpPr/>
            <p:nvPr/>
          </p:nvGrpSpPr>
          <p:grpSpPr>
            <a:xfrm>
              <a:off x="2941619" y="3895613"/>
              <a:ext cx="483621" cy="510995"/>
              <a:chOff x="4345944" y="4626313"/>
              <a:chExt cx="483621" cy="510995"/>
            </a:xfrm>
          </p:grpSpPr>
          <p:grpSp>
            <p:nvGrpSpPr>
              <p:cNvPr id="2136" name="Google Shape;2136;p34"/>
              <p:cNvGrpSpPr/>
              <p:nvPr/>
            </p:nvGrpSpPr>
            <p:grpSpPr>
              <a:xfrm>
                <a:off x="4345944" y="4852987"/>
                <a:ext cx="474200" cy="284321"/>
                <a:chOff x="4345944" y="4852987"/>
                <a:chExt cx="474200" cy="284321"/>
              </a:xfrm>
            </p:grpSpPr>
            <p:sp>
              <p:nvSpPr>
                <p:cNvPr id="2137" name="Google Shape;2137;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40" name="Google Shape;2140;p34"/>
                <p:cNvGrpSpPr/>
                <p:nvPr/>
              </p:nvGrpSpPr>
              <p:grpSpPr>
                <a:xfrm>
                  <a:off x="4457040" y="4985575"/>
                  <a:ext cx="133724" cy="77247"/>
                  <a:chOff x="4457040" y="4985575"/>
                  <a:chExt cx="133724" cy="77247"/>
                </a:xfrm>
              </p:grpSpPr>
              <p:sp>
                <p:nvSpPr>
                  <p:cNvPr id="2141" name="Google Shape;2141;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3" name="Google Shape;2143;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0" name="Google Shape;2190;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1" name="Google Shape;2191;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2" name="Google Shape;2192;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7" name="Google Shape;2197;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0" name="Google Shape;2200;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6" name="Google Shape;2206;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7" name="Google Shape;2207;p34"/>
              <p:cNvGrpSpPr/>
              <p:nvPr/>
            </p:nvGrpSpPr>
            <p:grpSpPr>
              <a:xfrm>
                <a:off x="4543079" y="4626313"/>
                <a:ext cx="286486" cy="386884"/>
                <a:chOff x="4543079" y="4626313"/>
                <a:chExt cx="286486" cy="386884"/>
              </a:xfrm>
            </p:grpSpPr>
            <p:grpSp>
              <p:nvGrpSpPr>
                <p:cNvPr id="2208" name="Google Shape;2208;p34"/>
                <p:cNvGrpSpPr/>
                <p:nvPr/>
              </p:nvGrpSpPr>
              <p:grpSpPr>
                <a:xfrm>
                  <a:off x="4543079" y="4626313"/>
                  <a:ext cx="286486" cy="386884"/>
                  <a:chOff x="4543079" y="4626313"/>
                  <a:chExt cx="286486" cy="386884"/>
                </a:xfrm>
              </p:grpSpPr>
              <p:sp>
                <p:nvSpPr>
                  <p:cNvPr id="2209" name="Google Shape;2209;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0" name="Google Shape;2210;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1" name="Google Shape;2211;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2" name="Google Shape;2212;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3" name="Google Shape;2213;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14" name="Google Shape;2214;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5" name="Google Shape;2215;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6" name="Google Shape;2216;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17" name="Google Shape;2217;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8" name="Google Shape;2218;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9" name="Google Shape;2219;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0" name="Google Shape;2220;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1" name="Google Shape;2221;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2" name="Google Shape;2222;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23" name="Google Shape;2223;p34"/>
          <p:cNvSpPr txBox="1">
            <a:spLocks noGrp="1"/>
          </p:cNvSpPr>
          <p:nvPr>
            <p:ph type="ctrTitle" idx="4294967295"/>
          </p:nvPr>
        </p:nvSpPr>
        <p:spPr>
          <a:xfrm>
            <a:off x="1147200" y="2227634"/>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b="1" dirty="0">
                <a:solidFill>
                  <a:srgbClr val="00B5DD"/>
                </a:solidFill>
              </a:rPr>
              <a:t>THANKS!</a:t>
            </a:r>
            <a:endParaRPr sz="7200" b="1" dirty="0">
              <a:solidFill>
                <a:srgbClr val="00B5DD"/>
              </a:solidFill>
            </a:endParaRPr>
          </a:p>
        </p:txBody>
      </p:sp>
      <p:pic>
        <p:nvPicPr>
          <p:cNvPr id="150" name="image1.png">
            <a:extLst>
              <a:ext uri="{FF2B5EF4-FFF2-40B4-BE49-F238E27FC236}">
                <a16:creationId xmlns:a16="http://schemas.microsoft.com/office/drawing/2014/main" id="{2A4EF38E-FA6D-43D6-88D9-88473362FC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7813" y="71840"/>
            <a:ext cx="869662" cy="57320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71716"/>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4000" b="0" dirty="0">
                <a:solidFill>
                  <a:srgbClr val="00B5DD"/>
                </a:solidFill>
                <a:latin typeface="Times New Roman" panose="02020603050405020304" pitchFamily="18" charset="0"/>
                <a:cs typeface="Times New Roman" panose="02020603050405020304" pitchFamily="18" charset="0"/>
              </a:rPr>
              <a:t>ABSTRACT</a:t>
            </a:r>
            <a:endParaRPr sz="4000" dirty="0">
              <a:solidFill>
                <a:srgbClr val="00B5DD"/>
              </a:solidFill>
            </a:endParaRPr>
          </a:p>
        </p:txBody>
      </p:sp>
      <p:sp>
        <p:nvSpPr>
          <p:cNvPr id="345" name="Google Shape;345;p13"/>
          <p:cNvSpPr txBox="1">
            <a:spLocks noGrp="1"/>
          </p:cNvSpPr>
          <p:nvPr>
            <p:ph type="body" idx="1"/>
          </p:nvPr>
        </p:nvSpPr>
        <p:spPr>
          <a:xfrm>
            <a:off x="457200" y="1726443"/>
            <a:ext cx="8191825" cy="2466356"/>
          </a:xfrm>
          <a:prstGeom prst="rect">
            <a:avLst/>
          </a:prstGeom>
        </p:spPr>
        <p:txBody>
          <a:bodyPr spcFirstLastPara="1" wrap="square" lIns="0" tIns="0" rIns="0" bIns="0" anchor="t" anchorCtr="0">
            <a:noAutofit/>
          </a:bodyPr>
          <a:lstStyle/>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It generates syntactically and semantically correct sentences. In this project, we present a deep learning model to describe images and generate captions using computer vision and machine translation. This project aim is to detect different objects found in an image, recognize the relationships between those objects and generate captions. The programming language used in this project is Python.</a:t>
            </a: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sp>
        <p:nvSpPr>
          <p:cNvPr id="6" name="TextBox 5">
            <a:extLst>
              <a:ext uri="{FF2B5EF4-FFF2-40B4-BE49-F238E27FC236}">
                <a16:creationId xmlns:a16="http://schemas.microsoft.com/office/drawing/2014/main" id="{3573F95D-1D61-43E6-8131-A7C1C17FCB8B}"/>
              </a:ext>
            </a:extLst>
          </p:cNvPr>
          <p:cNvSpPr txBox="1"/>
          <p:nvPr/>
        </p:nvSpPr>
        <p:spPr>
          <a:xfrm>
            <a:off x="1369650" y="1191096"/>
            <a:ext cx="1908000" cy="307777"/>
          </a:xfrm>
          <a:prstGeom prst="rect">
            <a:avLst/>
          </a:prstGeom>
          <a:noFill/>
        </p:spPr>
        <p:txBody>
          <a:bodyPr wrap="square" rtlCol="0">
            <a:spAutoFit/>
          </a:bodyPr>
          <a:lstStyle/>
          <a:p>
            <a:pPr algn="ctr"/>
            <a:r>
              <a:rPr lang="en-US" dirty="0">
                <a:solidFill>
                  <a:srgbClr val="00B5DD"/>
                </a:solidFill>
                <a:latin typeface="Times New Roman" panose="02020603050405020304" pitchFamily="18" charset="0"/>
                <a:cs typeface="Times New Roman" panose="02020603050405020304" pitchFamily="18" charset="0"/>
              </a:rPr>
              <a:t>(CONTINUED)</a:t>
            </a:r>
            <a:endParaRPr lang="en-IN" dirty="0">
              <a:solidFill>
                <a:srgbClr val="00B5DD"/>
              </a:solidFill>
              <a:latin typeface="Times New Roman" panose="02020603050405020304" pitchFamily="18" charset="0"/>
              <a:cs typeface="Times New Roman" panose="02020603050405020304" pitchFamily="18" charset="0"/>
            </a:endParaRPr>
          </a:p>
        </p:txBody>
      </p:sp>
      <p:pic>
        <p:nvPicPr>
          <p:cNvPr id="7" name="image1.png">
            <a:extLst>
              <a:ext uri="{FF2B5EF4-FFF2-40B4-BE49-F238E27FC236}">
                <a16:creationId xmlns:a16="http://schemas.microsoft.com/office/drawing/2014/main" id="{28CB489E-F6B7-4C1D-80ED-0611DFD527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7813" y="71840"/>
            <a:ext cx="869662" cy="57320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072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78540"/>
            <a:ext cx="5640900" cy="1082700"/>
          </a:xfrm>
          <a:prstGeom prst="rect">
            <a:avLst/>
          </a:prstGeom>
        </p:spPr>
        <p:txBody>
          <a:bodyPr spcFirstLastPara="1" wrap="square" lIns="0" tIns="0" rIns="0" bIns="0" anchor="t" anchorCtr="0">
            <a:noAutofit/>
          </a:bodyPr>
          <a:lstStyle/>
          <a:p>
            <a:r>
              <a:rPr lang="en-US" sz="4000" b="0" dirty="0">
                <a:solidFill>
                  <a:srgbClr val="00B5DD"/>
                </a:solidFill>
                <a:latin typeface="Times New Roman" panose="02020603050405020304" pitchFamily="18" charset="0"/>
                <a:cs typeface="Times New Roman" panose="02020603050405020304" pitchFamily="18" charset="0"/>
              </a:rPr>
              <a:t>EXISTING SYSTEM</a:t>
            </a:r>
            <a:br>
              <a:rPr lang="en-IN" sz="4000" b="0" dirty="0">
                <a:solidFill>
                  <a:srgbClr val="00B5DD"/>
                </a:solidFill>
                <a:latin typeface="Times New Roman" panose="02020603050405020304" pitchFamily="18" charset="0"/>
                <a:cs typeface="Times New Roman" panose="02020603050405020304" pitchFamily="18" charset="0"/>
              </a:rPr>
            </a:br>
            <a:endParaRPr sz="4000" dirty="0">
              <a:solidFill>
                <a:srgbClr val="00B5DD"/>
              </a:solidFill>
            </a:endParaRPr>
          </a:p>
        </p:txBody>
      </p:sp>
      <p:sp>
        <p:nvSpPr>
          <p:cNvPr id="345" name="Google Shape;345;p13"/>
          <p:cNvSpPr txBox="1">
            <a:spLocks noGrp="1"/>
          </p:cNvSpPr>
          <p:nvPr>
            <p:ph type="body" idx="1"/>
          </p:nvPr>
        </p:nvSpPr>
        <p:spPr>
          <a:xfrm>
            <a:off x="457200" y="1487606"/>
            <a:ext cx="8191825" cy="2705192"/>
          </a:xfrm>
          <a:prstGeom prst="rect">
            <a:avLst/>
          </a:prstGeom>
        </p:spPr>
        <p:txBody>
          <a:bodyPr spcFirstLastPara="1" wrap="square" lIns="0" tIns="0" rIns="0" bIns="0" anchor="t" anchorCtr="0">
            <a:noAutofit/>
          </a:bodyPr>
          <a:lstStyle/>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In previous model it is based on a deep learning neural network that consists of a vision CNN. It generates complete sentences as an output captions or descriptive sentences. By using VGG16 model it can automatically describe the content of a picture using properly formed English sentences. This model was advantageous in naming the objects in an image but it could not tell us the relationship among them(that’s plain image classification) when the image is not clear . </a:t>
            </a:r>
          </a:p>
          <a:p>
            <a:pPr marL="0" indent="0" algn="just">
              <a:buNone/>
            </a:pP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pic>
        <p:nvPicPr>
          <p:cNvPr id="6" name="image1.png">
            <a:extLst>
              <a:ext uri="{FF2B5EF4-FFF2-40B4-BE49-F238E27FC236}">
                <a16:creationId xmlns:a16="http://schemas.microsoft.com/office/drawing/2014/main" id="{D636E8CD-12DA-4ED7-863E-76B8F12DF9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7813" y="71840"/>
            <a:ext cx="869662" cy="57320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573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78540"/>
            <a:ext cx="6406896" cy="1082700"/>
          </a:xfrm>
          <a:prstGeom prst="rect">
            <a:avLst/>
          </a:prstGeom>
        </p:spPr>
        <p:txBody>
          <a:bodyPr spcFirstLastPara="1" wrap="square" lIns="0" tIns="0" rIns="0" bIns="0" anchor="t" anchorCtr="0">
            <a:noAutofit/>
          </a:bodyPr>
          <a:lstStyle/>
          <a:p>
            <a:r>
              <a:rPr lang="en-US" sz="4000" b="0" dirty="0">
                <a:solidFill>
                  <a:srgbClr val="00B5DD"/>
                </a:solidFill>
                <a:latin typeface="Times New Roman" panose="02020603050405020304" pitchFamily="18" charset="0"/>
                <a:cs typeface="Times New Roman" panose="02020603050405020304" pitchFamily="18" charset="0"/>
              </a:rPr>
              <a:t>PROPOSED SYSTEM</a:t>
            </a:r>
            <a:br>
              <a:rPr lang="en-IN" sz="4000" b="0" dirty="0">
                <a:solidFill>
                  <a:srgbClr val="00B5DD"/>
                </a:solidFill>
                <a:latin typeface="Times New Roman" panose="02020603050405020304" pitchFamily="18" charset="0"/>
                <a:cs typeface="Times New Roman" panose="02020603050405020304" pitchFamily="18" charset="0"/>
              </a:rPr>
            </a:br>
            <a:endParaRPr sz="4000" dirty="0">
              <a:solidFill>
                <a:srgbClr val="00B5DD"/>
              </a:solidFill>
            </a:endParaRPr>
          </a:p>
        </p:txBody>
      </p:sp>
      <p:sp>
        <p:nvSpPr>
          <p:cNvPr id="345" name="Google Shape;345;p13"/>
          <p:cNvSpPr txBox="1">
            <a:spLocks noGrp="1"/>
          </p:cNvSpPr>
          <p:nvPr>
            <p:ph type="body" idx="1"/>
          </p:nvPr>
        </p:nvSpPr>
        <p:spPr>
          <a:xfrm>
            <a:off x="457200" y="1583140"/>
            <a:ext cx="8191825" cy="2609658"/>
          </a:xfrm>
          <a:prstGeom prst="rect">
            <a:avLst/>
          </a:prstGeom>
        </p:spPr>
        <p:txBody>
          <a:bodyPr spcFirstLastPara="1" wrap="square" lIns="0" tIns="0" rIns="0" bIns="0" anchor="t" anchorCtr="0">
            <a:noAutofit/>
          </a:bodyPr>
          <a:lstStyle/>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In this we are differentiating the image given as input whether it is valid or not . In the existing one it was accepting the invalid input and generating the false captions. So we add on a module to differentiate the blur image and clear image. The caption will be generated if the image is valid or else it generates a alert message. We can also generate the caption for images which are not present in the dataset. </a:t>
            </a: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pic>
        <p:nvPicPr>
          <p:cNvPr id="6" name="image1.png">
            <a:extLst>
              <a:ext uri="{FF2B5EF4-FFF2-40B4-BE49-F238E27FC236}">
                <a16:creationId xmlns:a16="http://schemas.microsoft.com/office/drawing/2014/main" id="{AF315093-4BF9-4B79-AB27-CBFA7866D9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7813" y="71840"/>
            <a:ext cx="869662" cy="57320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339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23"/>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r>
              <a:rPr lang="en-US" sz="4000" b="0" dirty="0">
                <a:solidFill>
                  <a:srgbClr val="00B5DD"/>
                </a:solidFill>
                <a:latin typeface="Times New Roman" panose="02020603050405020304" pitchFamily="18" charset="0"/>
                <a:cs typeface="Times New Roman" panose="02020603050405020304" pitchFamily="18" charset="0"/>
              </a:rPr>
              <a:t>BLOCK DIAGRAM</a:t>
            </a:r>
            <a:endParaRPr lang="en-IN" sz="4000" b="0" dirty="0">
              <a:solidFill>
                <a:srgbClr val="00B5DD"/>
              </a:solidFill>
              <a:latin typeface="Times New Roman" panose="02020603050405020304" pitchFamily="18" charset="0"/>
              <a:cs typeface="Times New Roman" panose="02020603050405020304" pitchFamily="18" charset="0"/>
            </a:endParaRPr>
          </a:p>
        </p:txBody>
      </p:sp>
      <p:sp>
        <p:nvSpPr>
          <p:cNvPr id="1021" name="Google Shape;1021;p2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graphicFrame>
        <p:nvGraphicFramePr>
          <p:cNvPr id="23" name="Object 22">
            <a:extLst>
              <a:ext uri="{FF2B5EF4-FFF2-40B4-BE49-F238E27FC236}">
                <a16:creationId xmlns:a16="http://schemas.microsoft.com/office/drawing/2014/main" id="{26F5FCCB-A407-4CC5-BADA-BB107BC94AD3}"/>
              </a:ext>
            </a:extLst>
          </p:cNvPr>
          <p:cNvGraphicFramePr>
            <a:graphicFrameLocks noChangeAspect="1"/>
          </p:cNvGraphicFramePr>
          <p:nvPr>
            <p:extLst>
              <p:ext uri="{D42A27DB-BD31-4B8C-83A1-F6EECF244321}">
                <p14:modId xmlns:p14="http://schemas.microsoft.com/office/powerpoint/2010/main" val="2973313279"/>
              </p:ext>
            </p:extLst>
          </p:nvPr>
        </p:nvGraphicFramePr>
        <p:xfrm>
          <a:off x="379707" y="1567352"/>
          <a:ext cx="8128861" cy="2970548"/>
        </p:xfrm>
        <a:graphic>
          <a:graphicData uri="http://schemas.openxmlformats.org/presentationml/2006/ole">
            <mc:AlternateContent xmlns:mc="http://schemas.openxmlformats.org/markup-compatibility/2006">
              <mc:Choice xmlns:v="urn:schemas-microsoft-com:vml" Requires="v">
                <p:oleObj spid="_x0000_s1076" name="Visio" r:id="rId4" imgW="13334929" imgH="5249976" progId="Visio.Drawing.15">
                  <p:embed/>
                </p:oleObj>
              </mc:Choice>
              <mc:Fallback>
                <p:oleObj name="Visio" r:id="rId4" imgW="13334929" imgH="5249976" progId="Visio.Drawing.15">
                  <p:embed/>
                  <p:pic>
                    <p:nvPicPr>
                      <p:cNvPr id="8" name="Object 7">
                        <a:extLst>
                          <a:ext uri="{FF2B5EF4-FFF2-40B4-BE49-F238E27FC236}">
                            <a16:creationId xmlns:a16="http://schemas.microsoft.com/office/drawing/2014/main" id="{EA5F8B2D-E771-4F07-BD96-440D9A357F12}"/>
                          </a:ext>
                        </a:extLst>
                      </p:cNvPr>
                      <p:cNvPicPr/>
                      <p:nvPr/>
                    </p:nvPicPr>
                    <p:blipFill>
                      <a:blip r:embed="rId5"/>
                      <a:stretch>
                        <a:fillRect/>
                      </a:stretch>
                    </p:blipFill>
                    <p:spPr>
                      <a:xfrm>
                        <a:off x="379707" y="1567352"/>
                        <a:ext cx="8128861" cy="2970548"/>
                      </a:xfrm>
                      <a:prstGeom prst="rect">
                        <a:avLst/>
                      </a:prstGeom>
                    </p:spPr>
                  </p:pic>
                </p:oleObj>
              </mc:Fallback>
            </mc:AlternateContent>
          </a:graphicData>
        </a:graphic>
      </p:graphicFrame>
      <p:pic>
        <p:nvPicPr>
          <p:cNvPr id="6" name="image1.png">
            <a:extLst>
              <a:ext uri="{FF2B5EF4-FFF2-40B4-BE49-F238E27FC236}">
                <a16:creationId xmlns:a16="http://schemas.microsoft.com/office/drawing/2014/main" id="{982528EC-E095-4243-94EB-0EA4989D8D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07813" y="71840"/>
            <a:ext cx="869662" cy="57320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24"/>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4000" b="0" dirty="0">
                <a:solidFill>
                  <a:srgbClr val="00B5DD"/>
                </a:solidFill>
                <a:latin typeface="Times New Roman" panose="02020603050405020304" pitchFamily="18" charset="0"/>
                <a:cs typeface="Times New Roman" panose="02020603050405020304" pitchFamily="18" charset="0"/>
              </a:rPr>
              <a:t>TECHNOLOGIES</a:t>
            </a:r>
            <a:endParaRPr sz="4000" dirty="0">
              <a:solidFill>
                <a:srgbClr val="00B5DD"/>
              </a:solidFill>
            </a:endParaRPr>
          </a:p>
        </p:txBody>
      </p:sp>
      <p:sp>
        <p:nvSpPr>
          <p:cNvPr id="1046" name="Google Shape;1046;p2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1047" name="Google Shape;1047;p24"/>
          <p:cNvGrpSpPr/>
          <p:nvPr/>
        </p:nvGrpSpPr>
        <p:grpSpPr>
          <a:xfrm>
            <a:off x="5191199" y="905259"/>
            <a:ext cx="3495801" cy="3628765"/>
            <a:chOff x="2012475" y="393272"/>
            <a:chExt cx="4440240" cy="4609126"/>
          </a:xfrm>
        </p:grpSpPr>
        <p:sp>
          <p:nvSpPr>
            <p:cNvPr id="1048" name="Google Shape;1048;p24"/>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24"/>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24"/>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24"/>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24"/>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1053;p24"/>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24"/>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24"/>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24"/>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1057;p24"/>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8" name="Google Shape;1058;p24"/>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9" name="Google Shape;1059;p24"/>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0" name="Google Shape;1060;p24"/>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1" name="Google Shape;1061;p24"/>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2" name="Google Shape;1062;p24"/>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3" name="Google Shape;1063;p24"/>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24"/>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24"/>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6" name="Google Shape;1066;p24"/>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24"/>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068;p24"/>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24"/>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24"/>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24"/>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072;p24"/>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3" name="Google Shape;1073;p24"/>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1074;p24"/>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1075;p24"/>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6" name="Google Shape;1076;p24"/>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7" name="Google Shape;1077;p24"/>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8" name="Google Shape;1078;p24"/>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9" name="Google Shape;1079;p24"/>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0" name="Google Shape;1080;p24"/>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24"/>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2" name="Google Shape;1082;p24"/>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3" name="Google Shape;1083;p24"/>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1084;p24"/>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5" name="Google Shape;1085;p24"/>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6" name="Google Shape;1086;p24"/>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7" name="Google Shape;1087;p24"/>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8" name="Google Shape;1088;p24"/>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9" name="Google Shape;1089;p24"/>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1090;p24"/>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24"/>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2" name="Google Shape;1092;p24"/>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3" name="Google Shape;1093;p24"/>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4" name="Google Shape;1094;p24"/>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5" name="Google Shape;1095;p24"/>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24"/>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1097;p24"/>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1098;p24"/>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24"/>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100;p24"/>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101;p24"/>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24"/>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1103;p24"/>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24"/>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24"/>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6" name="Google Shape;1106;p24"/>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107;p24"/>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24"/>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24"/>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24"/>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24"/>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24"/>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24"/>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24"/>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24"/>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24"/>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24"/>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24"/>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24"/>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24"/>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24"/>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24"/>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24"/>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24"/>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24"/>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24"/>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24"/>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24"/>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24"/>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24"/>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24"/>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24"/>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133;p24"/>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134;p24"/>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24"/>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24"/>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24"/>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24"/>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24"/>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24"/>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9" name="Google Shape;206;p38">
            <a:extLst>
              <a:ext uri="{FF2B5EF4-FFF2-40B4-BE49-F238E27FC236}">
                <a16:creationId xmlns:a16="http://schemas.microsoft.com/office/drawing/2014/main" id="{AAC641E0-61A2-4BD3-A604-D0A226939C3F}"/>
              </a:ext>
            </a:extLst>
          </p:cNvPr>
          <p:cNvSpPr txBox="1">
            <a:spLocks/>
          </p:cNvSpPr>
          <p:nvPr/>
        </p:nvSpPr>
        <p:spPr>
          <a:xfrm>
            <a:off x="556785" y="1436928"/>
            <a:ext cx="3607413" cy="337854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00B5DD"/>
              </a:buClr>
            </a:pPr>
            <a:r>
              <a:rPr lang="en-IN" sz="2000" b="1" dirty="0">
                <a:solidFill>
                  <a:srgbClr val="00B5DD"/>
                </a:solidFill>
                <a:latin typeface="Times New Roman" panose="02020603050405020304" pitchFamily="18" charset="0"/>
                <a:cs typeface="Times New Roman" panose="02020603050405020304" pitchFamily="18" charset="0"/>
              </a:rPr>
              <a:t>Deep Learning</a:t>
            </a:r>
            <a:r>
              <a:rPr lang="en-IN" sz="2000" b="1" dirty="0">
                <a:solidFill>
                  <a:schemeClr val="tx1"/>
                </a:solidFill>
                <a:latin typeface="Times New Roman" panose="02020603050405020304" pitchFamily="18" charset="0"/>
                <a:cs typeface="Times New Roman" panose="02020603050405020304" pitchFamily="18" charset="0"/>
              </a:rPr>
              <a:t> </a:t>
            </a:r>
          </a:p>
          <a:p>
            <a:pPr marL="342900" indent="-342900">
              <a:buClr>
                <a:srgbClr val="00B5DD"/>
              </a:buClr>
              <a:buFont typeface="Times New Roman" panose="02020603050405020304" pitchFamily="18" charset="0"/>
              <a:buChar char="‣"/>
            </a:pPr>
            <a:r>
              <a:rPr lang="en-IN" sz="1800" dirty="0">
                <a:solidFill>
                  <a:schemeClr val="tx1"/>
                </a:solidFill>
                <a:latin typeface="Times New Roman" panose="02020603050405020304" pitchFamily="18" charset="0"/>
                <a:cs typeface="Times New Roman" panose="02020603050405020304" pitchFamily="18" charset="0"/>
              </a:rPr>
              <a:t>CNN</a:t>
            </a:r>
          </a:p>
          <a:p>
            <a:pPr marL="342900" indent="-342900">
              <a:buClr>
                <a:srgbClr val="00B5DD"/>
              </a:buClr>
              <a:buFont typeface="Times New Roman" panose="02020603050405020304" pitchFamily="18" charset="0"/>
              <a:buChar char="‣"/>
            </a:pPr>
            <a:r>
              <a:rPr lang="en-IN" sz="1800" dirty="0">
                <a:solidFill>
                  <a:schemeClr val="tx1"/>
                </a:solidFill>
                <a:latin typeface="Times New Roman" panose="02020603050405020304" pitchFamily="18" charset="0"/>
                <a:cs typeface="Times New Roman" panose="02020603050405020304" pitchFamily="18" charset="0"/>
              </a:rPr>
              <a:t>LSTM</a:t>
            </a:r>
          </a:p>
          <a:p>
            <a:pPr>
              <a:buClr>
                <a:srgbClr val="00B5DD"/>
              </a:buClr>
            </a:pPr>
            <a:r>
              <a:rPr lang="en-IN" sz="2000" b="1" dirty="0">
                <a:solidFill>
                  <a:srgbClr val="00B5DD"/>
                </a:solidFill>
                <a:latin typeface="Times New Roman" panose="02020603050405020304" pitchFamily="18" charset="0"/>
                <a:cs typeface="Times New Roman" panose="02020603050405020304" pitchFamily="18" charset="0"/>
              </a:rPr>
              <a:t>Python</a:t>
            </a:r>
            <a:r>
              <a:rPr lang="en-IN" sz="2000" dirty="0">
                <a:solidFill>
                  <a:srgbClr val="00B5DD"/>
                </a:solidFill>
                <a:latin typeface="Times New Roman" panose="02020603050405020304" pitchFamily="18" charset="0"/>
                <a:cs typeface="Times New Roman" panose="02020603050405020304" pitchFamily="18" charset="0"/>
              </a:rPr>
              <a:t> </a:t>
            </a:r>
          </a:p>
          <a:p>
            <a:pPr marL="342900" indent="-342900">
              <a:buClr>
                <a:srgbClr val="00B5DD"/>
              </a:buClr>
              <a:buFont typeface="Times New Roman" panose="02020603050405020304" pitchFamily="18" charset="0"/>
              <a:buChar char="‣"/>
            </a:pPr>
            <a:r>
              <a:rPr lang="en-IN" sz="1800" dirty="0">
                <a:solidFill>
                  <a:schemeClr val="tx1"/>
                </a:solidFill>
                <a:latin typeface="Times New Roman" panose="02020603050405020304" pitchFamily="18" charset="0"/>
                <a:cs typeface="Times New Roman" panose="02020603050405020304" pitchFamily="18" charset="0"/>
              </a:rPr>
              <a:t>OpenCV</a:t>
            </a:r>
          </a:p>
          <a:p>
            <a:pPr marL="342900" indent="-342900">
              <a:buClr>
                <a:srgbClr val="00B5DD"/>
              </a:buClr>
              <a:buFont typeface="Times New Roman" panose="02020603050405020304" pitchFamily="18" charset="0"/>
              <a:buChar char="‣"/>
            </a:pPr>
            <a:r>
              <a:rPr lang="en-IN" sz="1800" dirty="0">
                <a:solidFill>
                  <a:schemeClr val="tx1"/>
                </a:solidFill>
                <a:latin typeface="Times New Roman" panose="02020603050405020304" pitchFamily="18" charset="0"/>
                <a:cs typeface="Times New Roman" panose="02020603050405020304" pitchFamily="18" charset="0"/>
              </a:rPr>
              <a:t>Matplotlib</a:t>
            </a:r>
          </a:p>
          <a:p>
            <a:pPr marL="342900" indent="-342900">
              <a:buClr>
                <a:srgbClr val="00B5DD"/>
              </a:buClr>
              <a:buFont typeface="Times New Roman" panose="02020603050405020304" pitchFamily="18" charset="0"/>
              <a:buChar char="‣"/>
            </a:pPr>
            <a:r>
              <a:rPr lang="en-IN" sz="1800" dirty="0">
                <a:solidFill>
                  <a:schemeClr val="tx1"/>
                </a:solidFill>
                <a:latin typeface="Times New Roman" panose="02020603050405020304" pitchFamily="18" charset="0"/>
                <a:cs typeface="Times New Roman" panose="02020603050405020304" pitchFamily="18" charset="0"/>
              </a:rPr>
              <a:t>Keras</a:t>
            </a:r>
          </a:p>
          <a:p>
            <a:pPr marL="342900" indent="-342900">
              <a:buClr>
                <a:srgbClr val="00B5DD"/>
              </a:buClr>
              <a:buFont typeface="Times New Roman" panose="02020603050405020304" pitchFamily="18" charset="0"/>
              <a:buChar char="‣"/>
            </a:pPr>
            <a:r>
              <a:rPr lang="en-IN" sz="1800" dirty="0">
                <a:solidFill>
                  <a:schemeClr val="tx1"/>
                </a:solidFill>
                <a:latin typeface="Times New Roman" panose="02020603050405020304" pitchFamily="18" charset="0"/>
                <a:cs typeface="Times New Roman" panose="02020603050405020304" pitchFamily="18" charset="0"/>
              </a:rPr>
              <a:t>Pandas</a:t>
            </a:r>
          </a:p>
          <a:p>
            <a:pPr marL="342900" indent="-342900">
              <a:buClr>
                <a:srgbClr val="00B5DD"/>
              </a:buClr>
              <a:buFont typeface="Times New Roman" panose="02020603050405020304" pitchFamily="18" charset="0"/>
              <a:buChar char="‣"/>
            </a:pPr>
            <a:r>
              <a:rPr lang="en-IN" sz="1800" dirty="0">
                <a:solidFill>
                  <a:schemeClr val="tx1"/>
                </a:solidFill>
                <a:latin typeface="Times New Roman" panose="02020603050405020304" pitchFamily="18" charset="0"/>
                <a:cs typeface="Times New Roman" panose="02020603050405020304" pitchFamily="18" charset="0"/>
              </a:rPr>
              <a:t>VGG16</a:t>
            </a:r>
          </a:p>
          <a:p>
            <a:pPr marL="342900" indent="-342900">
              <a:buClr>
                <a:srgbClr val="00B5DD"/>
              </a:buClr>
              <a:buFont typeface="Times New Roman" panose="02020603050405020304" pitchFamily="18" charset="0"/>
              <a:buChar char="‣"/>
            </a:pPr>
            <a:r>
              <a:rPr lang="en-IN" sz="1800" dirty="0">
                <a:solidFill>
                  <a:schemeClr val="tx1"/>
                </a:solidFill>
                <a:latin typeface="Times New Roman" panose="02020603050405020304" pitchFamily="18" charset="0"/>
                <a:cs typeface="Times New Roman" panose="02020603050405020304" pitchFamily="18" charset="0"/>
              </a:rPr>
              <a:t>TensorFlow</a:t>
            </a:r>
          </a:p>
          <a:p>
            <a:pPr marL="342900" indent="-342900">
              <a:buClr>
                <a:srgbClr val="00B5DD"/>
              </a:buClr>
              <a:buFont typeface="Times New Roman" panose="02020603050405020304" pitchFamily="18" charset="0"/>
              <a:buChar char="‣"/>
            </a:pP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101" name="image1.png">
            <a:extLst>
              <a:ext uri="{FF2B5EF4-FFF2-40B4-BE49-F238E27FC236}">
                <a16:creationId xmlns:a16="http://schemas.microsoft.com/office/drawing/2014/main" id="{E59F5D6B-E22F-4F28-86C6-D1EF2D0B31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7813" y="71840"/>
            <a:ext cx="869662" cy="57320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24"/>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4000" b="0" dirty="0">
                <a:solidFill>
                  <a:srgbClr val="00B5DD"/>
                </a:solidFill>
                <a:latin typeface="Times New Roman" panose="02020603050405020304" pitchFamily="18" charset="0"/>
                <a:cs typeface="Times New Roman" panose="02020603050405020304" pitchFamily="18" charset="0"/>
              </a:rPr>
              <a:t>REQUIREMENTS</a:t>
            </a:r>
            <a:endParaRPr dirty="0">
              <a:solidFill>
                <a:srgbClr val="00B5DD"/>
              </a:solidFill>
            </a:endParaRPr>
          </a:p>
        </p:txBody>
      </p:sp>
      <p:sp>
        <p:nvSpPr>
          <p:cNvPr id="1046" name="Google Shape;1046;p2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100" name="Google Shape;2623;p47">
            <a:extLst>
              <a:ext uri="{FF2B5EF4-FFF2-40B4-BE49-F238E27FC236}">
                <a16:creationId xmlns:a16="http://schemas.microsoft.com/office/drawing/2014/main" id="{C34B59E8-E8A3-495D-9C11-14F46525B0A9}"/>
              </a:ext>
            </a:extLst>
          </p:cNvPr>
          <p:cNvGrpSpPr/>
          <p:nvPr/>
        </p:nvGrpSpPr>
        <p:grpSpPr>
          <a:xfrm>
            <a:off x="6098100" y="1439010"/>
            <a:ext cx="2489116" cy="2557540"/>
            <a:chOff x="1926580" y="602477"/>
            <a:chExt cx="4456273" cy="4762466"/>
          </a:xfrm>
        </p:grpSpPr>
        <p:sp>
          <p:nvSpPr>
            <p:cNvPr id="101" name="Google Shape;2624;p47">
              <a:extLst>
                <a:ext uri="{FF2B5EF4-FFF2-40B4-BE49-F238E27FC236}">
                  <a16:creationId xmlns:a16="http://schemas.microsoft.com/office/drawing/2014/main" id="{AA7B1C40-2744-4E34-AC96-CAB27B653F9E}"/>
                </a:ext>
              </a:extLst>
            </p:cNvPr>
            <p:cNvSpPr/>
            <p:nvPr/>
          </p:nvSpPr>
          <p:spPr>
            <a:xfrm>
              <a:off x="4352367" y="1409287"/>
              <a:ext cx="1407834" cy="1779317"/>
            </a:xfrm>
            <a:custGeom>
              <a:avLst/>
              <a:gdLst/>
              <a:ahLst/>
              <a:cxnLst/>
              <a:rect l="l" t="t" r="r" b="b"/>
              <a:pathLst>
                <a:path w="1407834" h="1779317" extrusionOk="0">
                  <a:moveTo>
                    <a:pt x="1367440" y="1774437"/>
                  </a:moveTo>
                  <a:lnTo>
                    <a:pt x="40490" y="1006627"/>
                  </a:lnTo>
                  <a:cubicBezTo>
                    <a:pt x="18059" y="993768"/>
                    <a:pt x="0" y="959002"/>
                    <a:pt x="0" y="929188"/>
                  </a:cubicBezTo>
                  <a:lnTo>
                    <a:pt x="0" y="35458"/>
                  </a:lnTo>
                  <a:cubicBezTo>
                    <a:pt x="0" y="5645"/>
                    <a:pt x="18059" y="-8071"/>
                    <a:pt x="40490" y="4883"/>
                  </a:cubicBezTo>
                  <a:lnTo>
                    <a:pt x="1367440" y="772598"/>
                  </a:lnTo>
                  <a:cubicBezTo>
                    <a:pt x="1389776" y="785551"/>
                    <a:pt x="1407835" y="820223"/>
                    <a:pt x="1407835" y="850131"/>
                  </a:cubicBezTo>
                  <a:lnTo>
                    <a:pt x="1407835" y="1743767"/>
                  </a:lnTo>
                  <a:cubicBezTo>
                    <a:pt x="1407835" y="1773675"/>
                    <a:pt x="1389776" y="1787391"/>
                    <a:pt x="1367440" y="177443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2625;p47">
              <a:extLst>
                <a:ext uri="{FF2B5EF4-FFF2-40B4-BE49-F238E27FC236}">
                  <a16:creationId xmlns:a16="http://schemas.microsoft.com/office/drawing/2014/main" id="{FC246DB5-9837-4209-B2CF-4BBA2F42E419}"/>
                </a:ext>
              </a:extLst>
            </p:cNvPr>
            <p:cNvSpPr/>
            <p:nvPr/>
          </p:nvSpPr>
          <p:spPr>
            <a:xfrm>
              <a:off x="4492846" y="1745654"/>
              <a:ext cx="1118701" cy="793785"/>
            </a:xfrm>
            <a:custGeom>
              <a:avLst/>
              <a:gdLst/>
              <a:ahLst/>
              <a:cxnLst/>
              <a:rect l="l" t="t" r="r" b="b"/>
              <a:pathLst>
                <a:path w="1118701" h="793785" extrusionOk="0">
                  <a:moveTo>
                    <a:pt x="1073650" y="788370"/>
                  </a:moveTo>
                  <a:lnTo>
                    <a:pt x="45147" y="193344"/>
                  </a:lnTo>
                  <a:cubicBezTo>
                    <a:pt x="20245" y="178866"/>
                    <a:pt x="0" y="140194"/>
                    <a:pt x="0" y="106952"/>
                  </a:cubicBezTo>
                  <a:lnTo>
                    <a:pt x="0" y="39610"/>
                  </a:lnTo>
                  <a:cubicBezTo>
                    <a:pt x="0" y="6273"/>
                    <a:pt x="20245" y="-8967"/>
                    <a:pt x="45147" y="5415"/>
                  </a:cubicBezTo>
                  <a:lnTo>
                    <a:pt x="1073650" y="600442"/>
                  </a:lnTo>
                  <a:cubicBezTo>
                    <a:pt x="1098552" y="614825"/>
                    <a:pt x="1118702" y="653496"/>
                    <a:pt x="1118702" y="686834"/>
                  </a:cubicBezTo>
                  <a:lnTo>
                    <a:pt x="1118702" y="754176"/>
                  </a:lnTo>
                  <a:cubicBezTo>
                    <a:pt x="1118702" y="787513"/>
                    <a:pt x="1098552" y="802753"/>
                    <a:pt x="1073650" y="78837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2626;p47">
              <a:extLst>
                <a:ext uri="{FF2B5EF4-FFF2-40B4-BE49-F238E27FC236}">
                  <a16:creationId xmlns:a16="http://schemas.microsoft.com/office/drawing/2014/main" id="{0EA02488-C96B-402B-A143-F120B32BF3C7}"/>
                </a:ext>
              </a:extLst>
            </p:cNvPr>
            <p:cNvSpPr/>
            <p:nvPr/>
          </p:nvSpPr>
          <p:spPr>
            <a:xfrm>
              <a:off x="3766118" y="879295"/>
              <a:ext cx="2497551" cy="3394041"/>
            </a:xfrm>
            <a:custGeom>
              <a:avLst/>
              <a:gdLst/>
              <a:ahLst/>
              <a:cxnLst/>
              <a:rect l="l" t="t" r="r" b="b"/>
              <a:pathLst>
                <a:path w="2497551" h="3394041" extrusionOk="0">
                  <a:moveTo>
                    <a:pt x="2437193" y="3386756"/>
                  </a:moveTo>
                  <a:lnTo>
                    <a:pt x="60355" y="2011346"/>
                  </a:lnTo>
                  <a:cubicBezTo>
                    <a:pt x="26993" y="1992296"/>
                    <a:pt x="0" y="1940289"/>
                    <a:pt x="0" y="1895808"/>
                  </a:cubicBezTo>
                  <a:lnTo>
                    <a:pt x="0" y="53006"/>
                  </a:lnTo>
                  <a:cubicBezTo>
                    <a:pt x="0" y="8429"/>
                    <a:pt x="26993" y="-12050"/>
                    <a:pt x="60355" y="7286"/>
                  </a:cubicBezTo>
                  <a:lnTo>
                    <a:pt x="2437193" y="1382696"/>
                  </a:lnTo>
                  <a:cubicBezTo>
                    <a:pt x="2470554" y="1401746"/>
                    <a:pt x="2497548" y="1453752"/>
                    <a:pt x="2497548" y="1498234"/>
                  </a:cubicBezTo>
                  <a:lnTo>
                    <a:pt x="2497548" y="3341036"/>
                  </a:lnTo>
                  <a:cubicBezTo>
                    <a:pt x="2497928" y="3385613"/>
                    <a:pt x="2470934" y="3406092"/>
                    <a:pt x="2437193" y="338675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2627;p47">
              <a:extLst>
                <a:ext uri="{FF2B5EF4-FFF2-40B4-BE49-F238E27FC236}">
                  <a16:creationId xmlns:a16="http://schemas.microsoft.com/office/drawing/2014/main" id="{6209021E-BBC7-4C13-9808-9928F3DC525E}"/>
                </a:ext>
              </a:extLst>
            </p:cNvPr>
            <p:cNvSpPr/>
            <p:nvPr/>
          </p:nvSpPr>
          <p:spPr>
            <a:xfrm>
              <a:off x="3744257" y="892344"/>
              <a:ext cx="2498022" cy="3393845"/>
            </a:xfrm>
            <a:custGeom>
              <a:avLst/>
              <a:gdLst/>
              <a:ahLst/>
              <a:cxnLst/>
              <a:rect l="l" t="t" r="r" b="b"/>
              <a:pathLst>
                <a:path w="2498022" h="3393845" extrusionOk="0">
                  <a:moveTo>
                    <a:pt x="2437668" y="3386756"/>
                  </a:moveTo>
                  <a:lnTo>
                    <a:pt x="60450" y="2010965"/>
                  </a:lnTo>
                  <a:cubicBezTo>
                    <a:pt x="27088" y="1991915"/>
                    <a:pt x="0" y="1939908"/>
                    <a:pt x="0" y="1895331"/>
                  </a:cubicBezTo>
                  <a:lnTo>
                    <a:pt x="0" y="53006"/>
                  </a:lnTo>
                  <a:cubicBezTo>
                    <a:pt x="0" y="8429"/>
                    <a:pt x="27088" y="-12050"/>
                    <a:pt x="60450" y="7286"/>
                  </a:cubicBezTo>
                  <a:lnTo>
                    <a:pt x="2437668" y="1382696"/>
                  </a:lnTo>
                  <a:cubicBezTo>
                    <a:pt x="2471030" y="1401746"/>
                    <a:pt x="2498023" y="1453752"/>
                    <a:pt x="2498023" y="1498329"/>
                  </a:cubicBezTo>
                  <a:lnTo>
                    <a:pt x="2498023" y="3340655"/>
                  </a:lnTo>
                  <a:cubicBezTo>
                    <a:pt x="2498023" y="3385136"/>
                    <a:pt x="2471030" y="3405806"/>
                    <a:pt x="2437668" y="3386756"/>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2628;p47">
              <a:extLst>
                <a:ext uri="{FF2B5EF4-FFF2-40B4-BE49-F238E27FC236}">
                  <a16:creationId xmlns:a16="http://schemas.microsoft.com/office/drawing/2014/main" id="{096E7078-2879-4FFA-B03F-FCD62CACB5DB}"/>
                </a:ext>
              </a:extLst>
            </p:cNvPr>
            <p:cNvSpPr/>
            <p:nvPr/>
          </p:nvSpPr>
          <p:spPr>
            <a:xfrm>
              <a:off x="3740075" y="894303"/>
              <a:ext cx="2498022" cy="3394082"/>
            </a:xfrm>
            <a:custGeom>
              <a:avLst/>
              <a:gdLst/>
              <a:ahLst/>
              <a:cxnLst/>
              <a:rect l="l" t="t" r="r" b="b"/>
              <a:pathLst>
                <a:path w="2498022" h="3394082" extrusionOk="0">
                  <a:moveTo>
                    <a:pt x="2437668" y="3386797"/>
                  </a:moveTo>
                  <a:lnTo>
                    <a:pt x="60450" y="2011387"/>
                  </a:lnTo>
                  <a:cubicBezTo>
                    <a:pt x="27088" y="1992337"/>
                    <a:pt x="0" y="1940330"/>
                    <a:pt x="0" y="1895753"/>
                  </a:cubicBezTo>
                  <a:lnTo>
                    <a:pt x="0" y="52951"/>
                  </a:lnTo>
                  <a:cubicBezTo>
                    <a:pt x="0" y="8470"/>
                    <a:pt x="27088" y="-12009"/>
                    <a:pt x="60450" y="7231"/>
                  </a:cubicBezTo>
                  <a:lnTo>
                    <a:pt x="2437668" y="1382641"/>
                  </a:lnTo>
                  <a:cubicBezTo>
                    <a:pt x="2470935" y="1401691"/>
                    <a:pt x="2498023" y="1453698"/>
                    <a:pt x="2498023" y="1498275"/>
                  </a:cubicBezTo>
                  <a:lnTo>
                    <a:pt x="2498023" y="3341077"/>
                  </a:lnTo>
                  <a:cubicBezTo>
                    <a:pt x="2498023" y="3385654"/>
                    <a:pt x="2470935" y="3406132"/>
                    <a:pt x="2437668" y="338679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2629;p47">
              <a:extLst>
                <a:ext uri="{FF2B5EF4-FFF2-40B4-BE49-F238E27FC236}">
                  <a16:creationId xmlns:a16="http://schemas.microsoft.com/office/drawing/2014/main" id="{39223952-6EA6-4CF4-8AD0-3E85C7FFBFAC}"/>
                </a:ext>
              </a:extLst>
            </p:cNvPr>
            <p:cNvSpPr/>
            <p:nvPr/>
          </p:nvSpPr>
          <p:spPr>
            <a:xfrm>
              <a:off x="3770110" y="934160"/>
              <a:ext cx="2435672" cy="3234830"/>
            </a:xfrm>
            <a:custGeom>
              <a:avLst/>
              <a:gdLst/>
              <a:ahLst/>
              <a:cxnLst/>
              <a:rect l="l" t="t" r="r" b="b"/>
              <a:pathLst>
                <a:path w="2435672" h="3234830" extrusionOk="0">
                  <a:moveTo>
                    <a:pt x="2435292" y="3234830"/>
                  </a:moveTo>
                  <a:lnTo>
                    <a:pt x="0" y="1825988"/>
                  </a:lnTo>
                  <a:lnTo>
                    <a:pt x="1426" y="20714"/>
                  </a:lnTo>
                  <a:cubicBezTo>
                    <a:pt x="1426" y="2236"/>
                    <a:pt x="14352" y="-5289"/>
                    <a:pt x="29940" y="3950"/>
                  </a:cubicBezTo>
                  <a:lnTo>
                    <a:pt x="2407158" y="1379360"/>
                  </a:lnTo>
                  <a:cubicBezTo>
                    <a:pt x="2424086" y="1390600"/>
                    <a:pt x="2434674" y="1409231"/>
                    <a:pt x="2435672" y="142955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2630;p47">
              <a:extLst>
                <a:ext uri="{FF2B5EF4-FFF2-40B4-BE49-F238E27FC236}">
                  <a16:creationId xmlns:a16="http://schemas.microsoft.com/office/drawing/2014/main" id="{14AC345C-93E4-458B-B4A2-16CDA5AB8622}"/>
                </a:ext>
              </a:extLst>
            </p:cNvPr>
            <p:cNvSpPr/>
            <p:nvPr/>
          </p:nvSpPr>
          <p:spPr>
            <a:xfrm>
              <a:off x="3770110" y="934160"/>
              <a:ext cx="2435006" cy="3234925"/>
            </a:xfrm>
            <a:custGeom>
              <a:avLst/>
              <a:gdLst/>
              <a:ahLst/>
              <a:cxnLst/>
              <a:rect l="l" t="t" r="r" b="b"/>
              <a:pathLst>
                <a:path w="2435006" h="3234925" extrusionOk="0">
                  <a:moveTo>
                    <a:pt x="2434532" y="3234926"/>
                  </a:moveTo>
                  <a:lnTo>
                    <a:pt x="0" y="1826083"/>
                  </a:lnTo>
                  <a:lnTo>
                    <a:pt x="760" y="20714"/>
                  </a:lnTo>
                  <a:cubicBezTo>
                    <a:pt x="760" y="2236"/>
                    <a:pt x="13687" y="-5289"/>
                    <a:pt x="29274" y="3950"/>
                  </a:cubicBezTo>
                  <a:lnTo>
                    <a:pt x="2406493" y="1379360"/>
                  </a:lnTo>
                  <a:cubicBezTo>
                    <a:pt x="2423411" y="1390609"/>
                    <a:pt x="2433990" y="1409240"/>
                    <a:pt x="2435007" y="142955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2631;p47">
              <a:extLst>
                <a:ext uri="{FF2B5EF4-FFF2-40B4-BE49-F238E27FC236}">
                  <a16:creationId xmlns:a16="http://schemas.microsoft.com/office/drawing/2014/main" id="{F1D2DDBA-F877-4592-9767-53B3BFCAC70D}"/>
                </a:ext>
              </a:extLst>
            </p:cNvPr>
            <p:cNvSpPr/>
            <p:nvPr/>
          </p:nvSpPr>
          <p:spPr>
            <a:xfrm>
              <a:off x="6215951" y="4191660"/>
              <a:ext cx="26328" cy="93440"/>
            </a:xfrm>
            <a:custGeom>
              <a:avLst/>
              <a:gdLst/>
              <a:ahLst/>
              <a:cxnLst/>
              <a:rect l="l" t="t" r="r" b="b"/>
              <a:pathLst>
                <a:path w="26328" h="93440" extrusionOk="0">
                  <a:moveTo>
                    <a:pt x="0" y="93440"/>
                  </a:moveTo>
                  <a:lnTo>
                    <a:pt x="26328" y="78200"/>
                  </a:lnTo>
                  <a:lnTo>
                    <a:pt x="14922" y="0"/>
                  </a:lnTo>
                  <a:lnTo>
                    <a:pt x="0" y="9344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2632;p47">
              <a:extLst>
                <a:ext uri="{FF2B5EF4-FFF2-40B4-BE49-F238E27FC236}">
                  <a16:creationId xmlns:a16="http://schemas.microsoft.com/office/drawing/2014/main" id="{F67C7EFE-AE83-4820-94D7-F527644F8F0B}"/>
                </a:ext>
              </a:extLst>
            </p:cNvPr>
            <p:cNvSpPr/>
            <p:nvPr/>
          </p:nvSpPr>
          <p:spPr>
            <a:xfrm>
              <a:off x="3761840" y="882675"/>
              <a:ext cx="63206" cy="27150"/>
            </a:xfrm>
            <a:custGeom>
              <a:avLst/>
              <a:gdLst/>
              <a:ahLst/>
              <a:cxnLst/>
              <a:rect l="l" t="t" r="r" b="b"/>
              <a:pathLst>
                <a:path w="63206" h="27150" extrusionOk="0">
                  <a:moveTo>
                    <a:pt x="0" y="15049"/>
                  </a:moveTo>
                  <a:lnTo>
                    <a:pt x="25948" y="0"/>
                  </a:lnTo>
                  <a:lnTo>
                    <a:pt x="63206" y="21336"/>
                  </a:lnTo>
                  <a:cubicBezTo>
                    <a:pt x="63206" y="21336"/>
                    <a:pt x="23477" y="27337"/>
                    <a:pt x="22526" y="27146"/>
                  </a:cubicBezTo>
                  <a:cubicBezTo>
                    <a:pt x="21576" y="26956"/>
                    <a:pt x="0" y="15049"/>
                    <a:pt x="0" y="1504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2633;p47">
              <a:extLst>
                <a:ext uri="{FF2B5EF4-FFF2-40B4-BE49-F238E27FC236}">
                  <a16:creationId xmlns:a16="http://schemas.microsoft.com/office/drawing/2014/main" id="{7C79170C-FECC-4981-B02E-95643B31039E}"/>
                </a:ext>
              </a:extLst>
            </p:cNvPr>
            <p:cNvSpPr/>
            <p:nvPr/>
          </p:nvSpPr>
          <p:spPr>
            <a:xfrm>
              <a:off x="1985051" y="2961416"/>
              <a:ext cx="4154298" cy="2403527"/>
            </a:xfrm>
            <a:custGeom>
              <a:avLst/>
              <a:gdLst/>
              <a:ahLst/>
              <a:cxnLst/>
              <a:rect l="l" t="t" r="r" b="b"/>
              <a:pathLst>
                <a:path w="4154298" h="2403527" extrusionOk="0">
                  <a:moveTo>
                    <a:pt x="2399727" y="2390484"/>
                  </a:moveTo>
                  <a:lnTo>
                    <a:pt x="22508" y="1015074"/>
                  </a:lnTo>
                  <a:cubicBezTo>
                    <a:pt x="-10853" y="996024"/>
                    <a:pt x="-6671" y="962115"/>
                    <a:pt x="32013" y="939826"/>
                  </a:cubicBezTo>
                  <a:lnTo>
                    <a:pt x="1624524" y="18378"/>
                  </a:lnTo>
                  <a:cubicBezTo>
                    <a:pt x="1662543" y="-3815"/>
                    <a:pt x="1721282" y="-6292"/>
                    <a:pt x="1754548" y="13044"/>
                  </a:cubicBezTo>
                  <a:lnTo>
                    <a:pt x="4131861" y="1388454"/>
                  </a:lnTo>
                  <a:cubicBezTo>
                    <a:pt x="4165128" y="1407504"/>
                    <a:pt x="4160946" y="1441413"/>
                    <a:pt x="4122357" y="1463701"/>
                  </a:cubicBezTo>
                  <a:lnTo>
                    <a:pt x="2529751" y="2385150"/>
                  </a:lnTo>
                  <a:cubicBezTo>
                    <a:pt x="2491257" y="2407343"/>
                    <a:pt x="2432993" y="2409820"/>
                    <a:pt x="2399727" y="23904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2634;p47">
              <a:extLst>
                <a:ext uri="{FF2B5EF4-FFF2-40B4-BE49-F238E27FC236}">
                  <a16:creationId xmlns:a16="http://schemas.microsoft.com/office/drawing/2014/main" id="{A9567564-A4BF-4248-8946-5D9D2D75A4B5}"/>
                </a:ext>
              </a:extLst>
            </p:cNvPr>
            <p:cNvSpPr/>
            <p:nvPr/>
          </p:nvSpPr>
          <p:spPr>
            <a:xfrm>
              <a:off x="2036757" y="2930659"/>
              <a:ext cx="4154369" cy="2403042"/>
            </a:xfrm>
            <a:custGeom>
              <a:avLst/>
              <a:gdLst/>
              <a:ahLst/>
              <a:cxnLst/>
              <a:rect l="l" t="t" r="r" b="b"/>
              <a:pathLst>
                <a:path w="4154369" h="2403042" extrusionOk="0">
                  <a:moveTo>
                    <a:pt x="2399917" y="2389999"/>
                  </a:moveTo>
                  <a:lnTo>
                    <a:pt x="22508" y="1015065"/>
                  </a:lnTo>
                  <a:cubicBezTo>
                    <a:pt x="-10853" y="996015"/>
                    <a:pt x="-6671" y="962106"/>
                    <a:pt x="32013" y="939818"/>
                  </a:cubicBezTo>
                  <a:lnTo>
                    <a:pt x="1624524" y="18464"/>
                  </a:lnTo>
                  <a:cubicBezTo>
                    <a:pt x="1662543" y="-3824"/>
                    <a:pt x="1721282" y="-6301"/>
                    <a:pt x="1754643" y="13035"/>
                  </a:cubicBezTo>
                  <a:lnTo>
                    <a:pt x="4131861" y="1388445"/>
                  </a:lnTo>
                  <a:cubicBezTo>
                    <a:pt x="4165223" y="1407495"/>
                    <a:pt x="4161041" y="1441404"/>
                    <a:pt x="4122357" y="1463693"/>
                  </a:cubicBezTo>
                  <a:lnTo>
                    <a:pt x="2530036" y="2384665"/>
                  </a:lnTo>
                  <a:cubicBezTo>
                    <a:pt x="2491542" y="2406858"/>
                    <a:pt x="2433278" y="2409335"/>
                    <a:pt x="2399917" y="238999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2635;p47">
              <a:extLst>
                <a:ext uri="{FF2B5EF4-FFF2-40B4-BE49-F238E27FC236}">
                  <a16:creationId xmlns:a16="http://schemas.microsoft.com/office/drawing/2014/main" id="{5C6AB173-ACAD-418E-90C1-E026CD0C9709}"/>
                </a:ext>
              </a:extLst>
            </p:cNvPr>
            <p:cNvSpPr/>
            <p:nvPr/>
          </p:nvSpPr>
          <p:spPr>
            <a:xfrm>
              <a:off x="2036929" y="3869239"/>
              <a:ext cx="50374" cy="44958"/>
            </a:xfrm>
            <a:custGeom>
              <a:avLst/>
              <a:gdLst/>
              <a:ahLst/>
              <a:cxnLst/>
              <a:rect l="l" t="t" r="r" b="b"/>
              <a:pathLst>
                <a:path w="50374" h="44958" extrusionOk="0">
                  <a:moveTo>
                    <a:pt x="0" y="44958"/>
                  </a:moveTo>
                  <a:lnTo>
                    <a:pt x="0" y="0"/>
                  </a:lnTo>
                  <a:lnTo>
                    <a:pt x="50375" y="21146"/>
                  </a:lnTo>
                  <a:lnTo>
                    <a:pt x="0" y="4495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2636;p47">
              <a:extLst>
                <a:ext uri="{FF2B5EF4-FFF2-40B4-BE49-F238E27FC236}">
                  <a16:creationId xmlns:a16="http://schemas.microsoft.com/office/drawing/2014/main" id="{1869FBC2-6AAA-4590-AE59-ED8A0D4CA354}"/>
                </a:ext>
              </a:extLst>
            </p:cNvPr>
            <p:cNvSpPr/>
            <p:nvPr/>
          </p:nvSpPr>
          <p:spPr>
            <a:xfrm>
              <a:off x="6153886" y="4308341"/>
              <a:ext cx="37258" cy="49244"/>
            </a:xfrm>
            <a:custGeom>
              <a:avLst/>
              <a:gdLst/>
              <a:ahLst/>
              <a:cxnLst/>
              <a:rect l="l" t="t" r="r" b="b"/>
              <a:pathLst>
                <a:path w="37258" h="49244" extrusionOk="0">
                  <a:moveTo>
                    <a:pt x="37259" y="43910"/>
                  </a:moveTo>
                  <a:lnTo>
                    <a:pt x="37259" y="0"/>
                  </a:lnTo>
                  <a:lnTo>
                    <a:pt x="0" y="12859"/>
                  </a:lnTo>
                  <a:lnTo>
                    <a:pt x="24712" y="49244"/>
                  </a:lnTo>
                  <a:lnTo>
                    <a:pt x="37259" y="4391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2637;p47">
              <a:extLst>
                <a:ext uri="{FF2B5EF4-FFF2-40B4-BE49-F238E27FC236}">
                  <a16:creationId xmlns:a16="http://schemas.microsoft.com/office/drawing/2014/main" id="{D5E5B5B5-15E4-44E7-A6D7-C8904C1440CA}"/>
                </a:ext>
              </a:extLst>
            </p:cNvPr>
            <p:cNvSpPr/>
            <p:nvPr/>
          </p:nvSpPr>
          <p:spPr>
            <a:xfrm>
              <a:off x="2036757" y="2892519"/>
              <a:ext cx="4154369" cy="2403360"/>
            </a:xfrm>
            <a:custGeom>
              <a:avLst/>
              <a:gdLst/>
              <a:ahLst/>
              <a:cxnLst/>
              <a:rect l="l" t="t" r="r" b="b"/>
              <a:pathLst>
                <a:path w="4154369" h="2403360" extrusionOk="0">
                  <a:moveTo>
                    <a:pt x="2399917" y="2390326"/>
                  </a:moveTo>
                  <a:lnTo>
                    <a:pt x="22508" y="1015106"/>
                  </a:lnTo>
                  <a:cubicBezTo>
                    <a:pt x="-10853" y="996056"/>
                    <a:pt x="-6671" y="962147"/>
                    <a:pt x="32013" y="939859"/>
                  </a:cubicBezTo>
                  <a:lnTo>
                    <a:pt x="1624524" y="18410"/>
                  </a:lnTo>
                  <a:cubicBezTo>
                    <a:pt x="1662543" y="-3879"/>
                    <a:pt x="1721282" y="-6260"/>
                    <a:pt x="1754643" y="13076"/>
                  </a:cubicBezTo>
                  <a:lnTo>
                    <a:pt x="4131861" y="1388486"/>
                  </a:lnTo>
                  <a:cubicBezTo>
                    <a:pt x="4165223" y="1407536"/>
                    <a:pt x="4161041" y="1441445"/>
                    <a:pt x="4122357" y="1463734"/>
                  </a:cubicBezTo>
                  <a:lnTo>
                    <a:pt x="2530036" y="2384896"/>
                  </a:lnTo>
                  <a:cubicBezTo>
                    <a:pt x="2491542" y="2407185"/>
                    <a:pt x="2433278" y="2409661"/>
                    <a:pt x="2399917" y="2390326"/>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2638;p47">
              <a:extLst>
                <a:ext uri="{FF2B5EF4-FFF2-40B4-BE49-F238E27FC236}">
                  <a16:creationId xmlns:a16="http://schemas.microsoft.com/office/drawing/2014/main" id="{6C9FC085-49F5-4C41-9448-818EC60EF676}"/>
                </a:ext>
              </a:extLst>
            </p:cNvPr>
            <p:cNvSpPr/>
            <p:nvPr/>
          </p:nvSpPr>
          <p:spPr>
            <a:xfrm>
              <a:off x="2036757" y="2886502"/>
              <a:ext cx="4154369" cy="2403527"/>
            </a:xfrm>
            <a:custGeom>
              <a:avLst/>
              <a:gdLst/>
              <a:ahLst/>
              <a:cxnLst/>
              <a:rect l="l" t="t" r="r" b="b"/>
              <a:pathLst>
                <a:path w="4154369" h="2403527" extrusionOk="0">
                  <a:moveTo>
                    <a:pt x="2399917" y="2390532"/>
                  </a:moveTo>
                  <a:lnTo>
                    <a:pt x="22508" y="1015122"/>
                  </a:lnTo>
                  <a:cubicBezTo>
                    <a:pt x="-10853" y="996072"/>
                    <a:pt x="-6671" y="962067"/>
                    <a:pt x="32013" y="939874"/>
                  </a:cubicBezTo>
                  <a:lnTo>
                    <a:pt x="1624524" y="18425"/>
                  </a:lnTo>
                  <a:cubicBezTo>
                    <a:pt x="1662543" y="-3863"/>
                    <a:pt x="1721282" y="-6244"/>
                    <a:pt x="1754643" y="12996"/>
                  </a:cubicBezTo>
                  <a:lnTo>
                    <a:pt x="4131861" y="1388502"/>
                  </a:lnTo>
                  <a:cubicBezTo>
                    <a:pt x="4165223" y="1407552"/>
                    <a:pt x="4161041" y="1441461"/>
                    <a:pt x="4122357" y="1463749"/>
                  </a:cubicBezTo>
                  <a:lnTo>
                    <a:pt x="2530036" y="2385103"/>
                  </a:lnTo>
                  <a:cubicBezTo>
                    <a:pt x="2491542" y="2407391"/>
                    <a:pt x="2433278" y="2409772"/>
                    <a:pt x="2399917" y="23905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2639;p47">
              <a:extLst>
                <a:ext uri="{FF2B5EF4-FFF2-40B4-BE49-F238E27FC236}">
                  <a16:creationId xmlns:a16="http://schemas.microsoft.com/office/drawing/2014/main" id="{44C37F57-82B7-43E3-84E4-03418DA1B14E}"/>
                </a:ext>
              </a:extLst>
            </p:cNvPr>
            <p:cNvSpPr/>
            <p:nvPr/>
          </p:nvSpPr>
          <p:spPr>
            <a:xfrm>
              <a:off x="3500252" y="3065247"/>
              <a:ext cx="266442" cy="153993"/>
            </a:xfrm>
            <a:custGeom>
              <a:avLst/>
              <a:gdLst/>
              <a:ahLst/>
              <a:cxnLst/>
              <a:rect l="l" t="t" r="r" b="b"/>
              <a:pathLst>
                <a:path w="266442" h="153993" extrusionOk="0">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2640;p47">
              <a:extLst>
                <a:ext uri="{FF2B5EF4-FFF2-40B4-BE49-F238E27FC236}">
                  <a16:creationId xmlns:a16="http://schemas.microsoft.com/office/drawing/2014/main" id="{0646F597-7666-4139-8742-3F2DDE3B6E87}"/>
                </a:ext>
              </a:extLst>
            </p:cNvPr>
            <p:cNvSpPr/>
            <p:nvPr/>
          </p:nvSpPr>
          <p:spPr>
            <a:xfrm>
              <a:off x="3657092" y="3155925"/>
              <a:ext cx="266442" cy="153985"/>
            </a:xfrm>
            <a:custGeom>
              <a:avLst/>
              <a:gdLst/>
              <a:ahLst/>
              <a:cxnLst/>
              <a:rect l="l" t="t" r="r" b="b"/>
              <a:pathLst>
                <a:path w="266442" h="153985" extrusionOk="0">
                  <a:moveTo>
                    <a:pt x="116819" y="150482"/>
                  </a:moveTo>
                  <a:lnTo>
                    <a:pt x="6090" y="86379"/>
                  </a:lnTo>
                  <a:cubicBezTo>
                    <a:pt x="-2940" y="81235"/>
                    <a:pt x="-1799" y="72091"/>
                    <a:pt x="8656" y="65995"/>
                  </a:cubicBezTo>
                  <a:lnTo>
                    <a:pt x="114253" y="4940"/>
                  </a:lnTo>
                  <a:cubicBezTo>
                    <a:pt x="125117" y="-1099"/>
                    <a:pt x="138195" y="-1632"/>
                    <a:pt x="149515" y="3511"/>
                  </a:cubicBezTo>
                  <a:lnTo>
                    <a:pt x="260150" y="67519"/>
                  </a:lnTo>
                  <a:cubicBezTo>
                    <a:pt x="269655"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2641;p47">
              <a:extLst>
                <a:ext uri="{FF2B5EF4-FFF2-40B4-BE49-F238E27FC236}">
                  <a16:creationId xmlns:a16="http://schemas.microsoft.com/office/drawing/2014/main" id="{DE7D7109-BB8D-435E-95D5-053EDD1B7AD1}"/>
                </a:ext>
              </a:extLst>
            </p:cNvPr>
            <p:cNvSpPr/>
            <p:nvPr/>
          </p:nvSpPr>
          <p:spPr>
            <a:xfrm>
              <a:off x="3815428" y="3247563"/>
              <a:ext cx="266636" cy="153995"/>
            </a:xfrm>
            <a:custGeom>
              <a:avLst/>
              <a:gdLst/>
              <a:ahLst/>
              <a:cxnLst/>
              <a:rect l="l" t="t" r="r" b="b"/>
              <a:pathLst>
                <a:path w="266636" h="153995" extrusionOk="0">
                  <a:moveTo>
                    <a:pt x="116927" y="150570"/>
                  </a:moveTo>
                  <a:lnTo>
                    <a:pt x="6292" y="86466"/>
                  </a:lnTo>
                  <a:cubicBezTo>
                    <a:pt x="-3213" y="81228"/>
                    <a:pt x="-1597" y="72083"/>
                    <a:pt x="8763" y="66083"/>
                  </a:cubicBezTo>
                  <a:lnTo>
                    <a:pt x="114456" y="5028"/>
                  </a:lnTo>
                  <a:cubicBezTo>
                    <a:pt x="125262" y="-1087"/>
                    <a:pt x="138331" y="-1659"/>
                    <a:pt x="149623" y="3504"/>
                  </a:cubicBezTo>
                  <a:lnTo>
                    <a:pt x="260353" y="67607"/>
                  </a:lnTo>
                  <a:cubicBezTo>
                    <a:pt x="269857" y="72750"/>
                    <a:pt x="268242" y="81894"/>
                    <a:pt x="257786" y="87990"/>
                  </a:cubicBezTo>
                  <a:lnTo>
                    <a:pt x="152189" y="149046"/>
                  </a:lnTo>
                  <a:cubicBezTo>
                    <a:pt x="141325" y="155056"/>
                    <a:pt x="128266" y="155627"/>
                    <a:pt x="116927"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2642;p47">
              <a:extLst>
                <a:ext uri="{FF2B5EF4-FFF2-40B4-BE49-F238E27FC236}">
                  <a16:creationId xmlns:a16="http://schemas.microsoft.com/office/drawing/2014/main" id="{145272C4-6466-4748-8486-54097EB953AD}"/>
                </a:ext>
              </a:extLst>
            </p:cNvPr>
            <p:cNvSpPr/>
            <p:nvPr/>
          </p:nvSpPr>
          <p:spPr>
            <a:xfrm>
              <a:off x="3970462" y="3337185"/>
              <a:ext cx="266334" cy="153993"/>
            </a:xfrm>
            <a:custGeom>
              <a:avLst/>
              <a:gdLst/>
              <a:ahLst/>
              <a:cxnLst/>
              <a:rect l="l" t="t" r="r" b="b"/>
              <a:pathLst>
                <a:path w="266334" h="153993" extrusionOk="0">
                  <a:moveTo>
                    <a:pt x="116819" y="150482"/>
                  </a:moveTo>
                  <a:lnTo>
                    <a:pt x="6090" y="86474"/>
                  </a:lnTo>
                  <a:cubicBezTo>
                    <a:pt x="-2940" y="81235"/>
                    <a:pt x="-1799" y="72091"/>
                    <a:pt x="8656" y="66090"/>
                  </a:cubicBezTo>
                  <a:lnTo>
                    <a:pt x="114253" y="4940"/>
                  </a:lnTo>
                  <a:cubicBezTo>
                    <a:pt x="125117" y="-1099"/>
                    <a:pt x="138195" y="-1632"/>
                    <a:pt x="149515" y="3511"/>
                  </a:cubicBezTo>
                  <a:lnTo>
                    <a:pt x="260245" y="67519"/>
                  </a:lnTo>
                  <a:cubicBezTo>
                    <a:pt x="269275" y="72758"/>
                    <a:pt x="268134" y="81902"/>
                    <a:pt x="257679" y="87903"/>
                  </a:cubicBezTo>
                  <a:lnTo>
                    <a:pt x="152082" y="149053"/>
                  </a:lnTo>
                  <a:cubicBezTo>
                    <a:pt x="141218" y="155092"/>
                    <a:pt x="128139"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2643;p47">
              <a:extLst>
                <a:ext uri="{FF2B5EF4-FFF2-40B4-BE49-F238E27FC236}">
                  <a16:creationId xmlns:a16="http://schemas.microsoft.com/office/drawing/2014/main" id="{000E3CF2-22C4-48E0-849B-805DA9BADB7A}"/>
                </a:ext>
              </a:extLst>
            </p:cNvPr>
            <p:cNvSpPr/>
            <p:nvPr/>
          </p:nvSpPr>
          <p:spPr>
            <a:xfrm>
              <a:off x="4127000" y="3427863"/>
              <a:ext cx="266433" cy="153993"/>
            </a:xfrm>
            <a:custGeom>
              <a:avLst/>
              <a:gdLst/>
              <a:ahLst/>
              <a:cxnLst/>
              <a:rect l="l" t="t" r="r" b="b"/>
              <a:pathLst>
                <a:path w="266433"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4" y="72758"/>
                    <a:pt x="268233" y="81902"/>
                    <a:pt x="257778" y="87903"/>
                  </a:cubicBezTo>
                  <a:lnTo>
                    <a:pt x="152181" y="149053"/>
                  </a:lnTo>
                  <a:cubicBezTo>
                    <a:pt x="141345" y="155092"/>
                    <a:pt x="128295"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2644;p47">
              <a:extLst>
                <a:ext uri="{FF2B5EF4-FFF2-40B4-BE49-F238E27FC236}">
                  <a16:creationId xmlns:a16="http://schemas.microsoft.com/office/drawing/2014/main" id="{BAC346CE-FF8D-4218-8860-AEB6BC0A7E65}"/>
                </a:ext>
              </a:extLst>
            </p:cNvPr>
            <p:cNvSpPr/>
            <p:nvPr/>
          </p:nvSpPr>
          <p:spPr>
            <a:xfrm>
              <a:off x="4283886" y="3519017"/>
              <a:ext cx="266280" cy="153993"/>
            </a:xfrm>
            <a:custGeom>
              <a:avLst/>
              <a:gdLst/>
              <a:ahLst/>
              <a:cxnLst/>
              <a:rect l="l" t="t" r="r" b="b"/>
              <a:pathLst>
                <a:path w="266280" h="153993" extrusionOk="0">
                  <a:moveTo>
                    <a:pt x="116765" y="150482"/>
                  </a:moveTo>
                  <a:lnTo>
                    <a:pt x="6131" y="86474"/>
                  </a:lnTo>
                  <a:cubicBezTo>
                    <a:pt x="-2899" y="81235"/>
                    <a:pt x="-1853" y="72091"/>
                    <a:pt x="8602" y="66091"/>
                  </a:cubicBezTo>
                  <a:lnTo>
                    <a:pt x="114199" y="4940"/>
                  </a:lnTo>
                  <a:cubicBezTo>
                    <a:pt x="125063" y="-1099"/>
                    <a:pt x="138141" y="-1632"/>
                    <a:pt x="149461" y="3511"/>
                  </a:cubicBezTo>
                  <a:lnTo>
                    <a:pt x="260191" y="67519"/>
                  </a:lnTo>
                  <a:cubicBezTo>
                    <a:pt x="269220" y="72758"/>
                    <a:pt x="268080" y="81902"/>
                    <a:pt x="257625" y="87903"/>
                  </a:cubicBezTo>
                  <a:lnTo>
                    <a:pt x="152027" y="149053"/>
                  </a:lnTo>
                  <a:cubicBezTo>
                    <a:pt x="141164" y="155092"/>
                    <a:pt x="128085" y="155626"/>
                    <a:pt x="116765"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2645;p47">
              <a:extLst>
                <a:ext uri="{FF2B5EF4-FFF2-40B4-BE49-F238E27FC236}">
                  <a16:creationId xmlns:a16="http://schemas.microsoft.com/office/drawing/2014/main" id="{846C610B-42A9-4C08-A695-4A24FD9D987E}"/>
                </a:ext>
              </a:extLst>
            </p:cNvPr>
            <p:cNvSpPr/>
            <p:nvPr/>
          </p:nvSpPr>
          <p:spPr>
            <a:xfrm>
              <a:off x="4440564" y="3609219"/>
              <a:ext cx="266248" cy="153985"/>
            </a:xfrm>
            <a:custGeom>
              <a:avLst/>
              <a:gdLst/>
              <a:ahLst/>
              <a:cxnLst/>
              <a:rect l="l" t="t" r="r" b="b"/>
              <a:pathLst>
                <a:path w="266248" h="153985" extrusionOk="0">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79"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2646;p47">
              <a:extLst>
                <a:ext uri="{FF2B5EF4-FFF2-40B4-BE49-F238E27FC236}">
                  <a16:creationId xmlns:a16="http://schemas.microsoft.com/office/drawing/2014/main" id="{0F553EF1-4213-46C4-94CA-15977F467CC0}"/>
                </a:ext>
              </a:extLst>
            </p:cNvPr>
            <p:cNvSpPr/>
            <p:nvPr/>
          </p:nvSpPr>
          <p:spPr>
            <a:xfrm>
              <a:off x="4597287" y="3699905"/>
              <a:ext cx="266442" cy="153983"/>
            </a:xfrm>
            <a:custGeom>
              <a:avLst/>
              <a:gdLst/>
              <a:ahLst/>
              <a:cxnLst/>
              <a:rect l="l" t="t" r="r" b="b"/>
              <a:pathLst>
                <a:path w="266442" h="153983" extrusionOk="0">
                  <a:moveTo>
                    <a:pt x="116733" y="150570"/>
                  </a:moveTo>
                  <a:lnTo>
                    <a:pt x="6099" y="86466"/>
                  </a:lnTo>
                  <a:cubicBezTo>
                    <a:pt x="-2931" y="81228"/>
                    <a:pt x="-1790" y="72179"/>
                    <a:pt x="8570" y="66083"/>
                  </a:cubicBezTo>
                  <a:lnTo>
                    <a:pt x="114262" y="5028"/>
                  </a:lnTo>
                  <a:cubicBezTo>
                    <a:pt x="125069" y="-1087"/>
                    <a:pt x="138138" y="-1659"/>
                    <a:pt x="149429" y="3504"/>
                  </a:cubicBezTo>
                  <a:lnTo>
                    <a:pt x="260159" y="67607"/>
                  </a:lnTo>
                  <a:cubicBezTo>
                    <a:pt x="269663" y="72846"/>
                    <a:pt x="268048" y="81894"/>
                    <a:pt x="257593" y="87990"/>
                  </a:cubicBezTo>
                  <a:lnTo>
                    <a:pt x="151805" y="148950"/>
                  </a:lnTo>
                  <a:cubicBezTo>
                    <a:pt x="141037" y="155037"/>
                    <a:pt x="128015" y="155637"/>
                    <a:pt x="116733"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2647;p47">
              <a:extLst>
                <a:ext uri="{FF2B5EF4-FFF2-40B4-BE49-F238E27FC236}">
                  <a16:creationId xmlns:a16="http://schemas.microsoft.com/office/drawing/2014/main" id="{49958B1F-5240-444E-B251-C86C28FA42AF}"/>
                </a:ext>
              </a:extLst>
            </p:cNvPr>
            <p:cNvSpPr/>
            <p:nvPr/>
          </p:nvSpPr>
          <p:spPr>
            <a:xfrm>
              <a:off x="4753934" y="3790488"/>
              <a:ext cx="266248" cy="153985"/>
            </a:xfrm>
            <a:custGeom>
              <a:avLst/>
              <a:gdLst/>
              <a:ahLst/>
              <a:cxnLst/>
              <a:rect l="l" t="t" r="r" b="b"/>
              <a:pathLst>
                <a:path w="266248" h="153985" extrusionOk="0">
                  <a:moveTo>
                    <a:pt x="116819" y="150474"/>
                  </a:moveTo>
                  <a:lnTo>
                    <a:pt x="6089" y="86466"/>
                  </a:lnTo>
                  <a:cubicBezTo>
                    <a:pt x="-2940" y="81228"/>
                    <a:pt x="-1799" y="72083"/>
                    <a:pt x="8656" y="66083"/>
                  </a:cubicBezTo>
                  <a:lnTo>
                    <a:pt x="114253" y="5028"/>
                  </a:lnTo>
                  <a:cubicBezTo>
                    <a:pt x="125088" y="-1087"/>
                    <a:pt x="138195" y="-1659"/>
                    <a:pt x="149515" y="3504"/>
                  </a:cubicBezTo>
                  <a:lnTo>
                    <a:pt x="260150" y="67607"/>
                  </a:lnTo>
                  <a:cubicBezTo>
                    <a:pt x="269179" y="72750"/>
                    <a:pt x="268039" y="81894"/>
                    <a:pt x="257679" y="87990"/>
                  </a:cubicBezTo>
                  <a:lnTo>
                    <a:pt x="152082" y="149046"/>
                  </a:lnTo>
                  <a:cubicBezTo>
                    <a:pt x="141218" y="155084"/>
                    <a:pt x="128139" y="155618"/>
                    <a:pt x="116819" y="15047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2648;p47">
              <a:extLst>
                <a:ext uri="{FF2B5EF4-FFF2-40B4-BE49-F238E27FC236}">
                  <a16:creationId xmlns:a16="http://schemas.microsoft.com/office/drawing/2014/main" id="{D7621CD6-10FC-4BBF-9539-D2444D871D97}"/>
                </a:ext>
              </a:extLst>
            </p:cNvPr>
            <p:cNvSpPr/>
            <p:nvPr/>
          </p:nvSpPr>
          <p:spPr>
            <a:xfrm>
              <a:off x="4910657" y="3881158"/>
              <a:ext cx="266058" cy="153915"/>
            </a:xfrm>
            <a:custGeom>
              <a:avLst/>
              <a:gdLst/>
              <a:ahLst/>
              <a:cxnLst/>
              <a:rect l="l" t="t" r="r" b="b"/>
              <a:pathLst>
                <a:path w="266058" h="153915" extrusionOk="0">
                  <a:moveTo>
                    <a:pt x="116733" y="150292"/>
                  </a:moveTo>
                  <a:lnTo>
                    <a:pt x="6099" y="86284"/>
                  </a:lnTo>
                  <a:cubicBezTo>
                    <a:pt x="-2931" y="81045"/>
                    <a:pt x="-1790" y="71901"/>
                    <a:pt x="8570" y="65900"/>
                  </a:cubicBezTo>
                  <a:lnTo>
                    <a:pt x="114072" y="4940"/>
                  </a:lnTo>
                  <a:cubicBezTo>
                    <a:pt x="124907" y="-1099"/>
                    <a:pt x="137957" y="-1632"/>
                    <a:pt x="149239" y="3511"/>
                  </a:cubicBezTo>
                  <a:lnTo>
                    <a:pt x="259969" y="67519"/>
                  </a:lnTo>
                  <a:cubicBezTo>
                    <a:pt x="268998" y="72758"/>
                    <a:pt x="267858" y="81902"/>
                    <a:pt x="257402" y="87903"/>
                  </a:cubicBezTo>
                  <a:lnTo>
                    <a:pt x="152090" y="149053"/>
                  </a:lnTo>
                  <a:cubicBezTo>
                    <a:pt x="141170" y="155064"/>
                    <a:pt x="128044" y="155530"/>
                    <a:pt x="116733" y="1502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2649;p47">
              <a:extLst>
                <a:ext uri="{FF2B5EF4-FFF2-40B4-BE49-F238E27FC236}">
                  <a16:creationId xmlns:a16="http://schemas.microsoft.com/office/drawing/2014/main" id="{020EB72C-5E02-409C-AE2A-BC59A9A58112}"/>
                </a:ext>
              </a:extLst>
            </p:cNvPr>
            <p:cNvSpPr/>
            <p:nvPr/>
          </p:nvSpPr>
          <p:spPr>
            <a:xfrm>
              <a:off x="5067303" y="3971836"/>
              <a:ext cx="266334" cy="153993"/>
            </a:xfrm>
            <a:custGeom>
              <a:avLst/>
              <a:gdLst/>
              <a:ahLst/>
              <a:cxnLst/>
              <a:rect l="l" t="t" r="r" b="b"/>
              <a:pathLst>
                <a:path w="266334" h="153993" extrusionOk="0">
                  <a:moveTo>
                    <a:pt x="116819" y="150482"/>
                  </a:moveTo>
                  <a:lnTo>
                    <a:pt x="6089" y="86474"/>
                  </a:lnTo>
                  <a:cubicBezTo>
                    <a:pt x="-2940" y="81235"/>
                    <a:pt x="-1799" y="72091"/>
                    <a:pt x="8656" y="66090"/>
                  </a:cubicBezTo>
                  <a:lnTo>
                    <a:pt x="114253" y="4940"/>
                  </a:lnTo>
                  <a:cubicBezTo>
                    <a:pt x="125117" y="-1099"/>
                    <a:pt x="138195" y="-1632"/>
                    <a:pt x="149515" y="3511"/>
                  </a:cubicBezTo>
                  <a:lnTo>
                    <a:pt x="260245" y="67519"/>
                  </a:lnTo>
                  <a:cubicBezTo>
                    <a:pt x="269274" y="72758"/>
                    <a:pt x="268134" y="81902"/>
                    <a:pt x="257679" y="87903"/>
                  </a:cubicBezTo>
                  <a:lnTo>
                    <a:pt x="152082" y="149053"/>
                  </a:lnTo>
                  <a:cubicBezTo>
                    <a:pt x="141218" y="155092"/>
                    <a:pt x="128139"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2650;p47">
              <a:extLst>
                <a:ext uri="{FF2B5EF4-FFF2-40B4-BE49-F238E27FC236}">
                  <a16:creationId xmlns:a16="http://schemas.microsoft.com/office/drawing/2014/main" id="{5EB06931-4063-4ACF-9615-7BCC59794B54}"/>
                </a:ext>
              </a:extLst>
            </p:cNvPr>
            <p:cNvSpPr/>
            <p:nvPr/>
          </p:nvSpPr>
          <p:spPr>
            <a:xfrm>
              <a:off x="5224035" y="4062514"/>
              <a:ext cx="266528" cy="154092"/>
            </a:xfrm>
            <a:custGeom>
              <a:avLst/>
              <a:gdLst/>
              <a:ahLst/>
              <a:cxnLst/>
              <a:rect l="l" t="t" r="r" b="b"/>
              <a:pathLst>
                <a:path w="266528" h="154092" extrusionOk="0">
                  <a:moveTo>
                    <a:pt x="116819" y="150482"/>
                  </a:moveTo>
                  <a:lnTo>
                    <a:pt x="6089" y="86474"/>
                  </a:lnTo>
                  <a:cubicBezTo>
                    <a:pt x="-2940" y="81235"/>
                    <a:pt x="-1799" y="72091"/>
                    <a:pt x="8656" y="66091"/>
                  </a:cubicBezTo>
                  <a:lnTo>
                    <a:pt x="114348" y="4940"/>
                  </a:lnTo>
                  <a:cubicBezTo>
                    <a:pt x="125212" y="-1099"/>
                    <a:pt x="138290" y="-1632"/>
                    <a:pt x="149610" y="3511"/>
                  </a:cubicBezTo>
                  <a:lnTo>
                    <a:pt x="260245" y="67519"/>
                  </a:lnTo>
                  <a:cubicBezTo>
                    <a:pt x="269750" y="72758"/>
                    <a:pt x="268134" y="81902"/>
                    <a:pt x="257679" y="87903"/>
                  </a:cubicBezTo>
                  <a:lnTo>
                    <a:pt x="152367" y="149053"/>
                  </a:lnTo>
                  <a:cubicBezTo>
                    <a:pt x="141436" y="155226"/>
                    <a:pt x="128206" y="155759"/>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2651;p47">
              <a:extLst>
                <a:ext uri="{FF2B5EF4-FFF2-40B4-BE49-F238E27FC236}">
                  <a16:creationId xmlns:a16="http://schemas.microsoft.com/office/drawing/2014/main" id="{50D96E2C-3F7B-47D0-A243-5E6E7AC86B42}"/>
                </a:ext>
              </a:extLst>
            </p:cNvPr>
            <p:cNvSpPr/>
            <p:nvPr/>
          </p:nvSpPr>
          <p:spPr>
            <a:xfrm>
              <a:off x="5380534" y="4153137"/>
              <a:ext cx="266473" cy="154041"/>
            </a:xfrm>
            <a:custGeom>
              <a:avLst/>
              <a:gdLst/>
              <a:ahLst/>
              <a:cxnLst/>
              <a:rect l="l" t="t" r="r" b="b"/>
              <a:pathLst>
                <a:path w="266473" h="154041" extrusionOk="0">
                  <a:moveTo>
                    <a:pt x="116958" y="150537"/>
                  </a:moveTo>
                  <a:lnTo>
                    <a:pt x="6324" y="86434"/>
                  </a:lnTo>
                  <a:cubicBezTo>
                    <a:pt x="-3181" y="81195"/>
                    <a:pt x="-1660" y="72147"/>
                    <a:pt x="8795" y="66051"/>
                  </a:cubicBezTo>
                  <a:lnTo>
                    <a:pt x="114392" y="4995"/>
                  </a:lnTo>
                  <a:cubicBezTo>
                    <a:pt x="125247" y="-1082"/>
                    <a:pt x="138325" y="-1644"/>
                    <a:pt x="149655" y="3472"/>
                  </a:cubicBezTo>
                  <a:lnTo>
                    <a:pt x="260384" y="67575"/>
                  </a:lnTo>
                  <a:cubicBezTo>
                    <a:pt x="269414" y="72814"/>
                    <a:pt x="268273" y="81862"/>
                    <a:pt x="257818" y="87958"/>
                  </a:cubicBezTo>
                  <a:lnTo>
                    <a:pt x="152221" y="149014"/>
                  </a:lnTo>
                  <a:cubicBezTo>
                    <a:pt x="141386" y="155129"/>
                    <a:pt x="128279" y="155700"/>
                    <a:pt x="116958"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2652;p47">
              <a:extLst>
                <a:ext uri="{FF2B5EF4-FFF2-40B4-BE49-F238E27FC236}">
                  <a16:creationId xmlns:a16="http://schemas.microsoft.com/office/drawing/2014/main" id="{A4957763-D376-47AD-B0DB-39746E2C9895}"/>
                </a:ext>
              </a:extLst>
            </p:cNvPr>
            <p:cNvSpPr/>
            <p:nvPr/>
          </p:nvSpPr>
          <p:spPr>
            <a:xfrm>
              <a:off x="5537405" y="4243783"/>
              <a:ext cx="341715" cy="197836"/>
            </a:xfrm>
            <a:custGeom>
              <a:avLst/>
              <a:gdLst/>
              <a:ahLst/>
              <a:cxnLst/>
              <a:rect l="l" t="t" r="r" b="b"/>
              <a:pathLst>
                <a:path w="341715" h="197836" extrusionOk="0">
                  <a:moveTo>
                    <a:pt x="192287" y="194194"/>
                  </a:moveTo>
                  <a:lnTo>
                    <a:pt x="6089" y="86466"/>
                  </a:lnTo>
                  <a:cubicBezTo>
                    <a:pt x="-2940" y="81228"/>
                    <a:pt x="-1799" y="72083"/>
                    <a:pt x="8656" y="66083"/>
                  </a:cubicBezTo>
                  <a:lnTo>
                    <a:pt x="114633" y="5028"/>
                  </a:lnTo>
                  <a:cubicBezTo>
                    <a:pt x="125469" y="-1087"/>
                    <a:pt x="138576" y="-1659"/>
                    <a:pt x="149896" y="3504"/>
                  </a:cubicBezTo>
                  <a:lnTo>
                    <a:pt x="335617" y="111517"/>
                  </a:lnTo>
                  <a:cubicBezTo>
                    <a:pt x="344647" y="116756"/>
                    <a:pt x="343506" y="125900"/>
                    <a:pt x="333146" y="131901"/>
                  </a:cubicBezTo>
                  <a:lnTo>
                    <a:pt x="227454" y="193051"/>
                  </a:lnTo>
                  <a:cubicBezTo>
                    <a:pt x="216581" y="199004"/>
                    <a:pt x="203531" y="199423"/>
                    <a:pt x="192287" y="19419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2653;p47">
              <a:extLst>
                <a:ext uri="{FF2B5EF4-FFF2-40B4-BE49-F238E27FC236}">
                  <a16:creationId xmlns:a16="http://schemas.microsoft.com/office/drawing/2014/main" id="{4125E1EF-6A05-4315-9719-4FF12F083FCC}"/>
                </a:ext>
              </a:extLst>
            </p:cNvPr>
            <p:cNvSpPr/>
            <p:nvPr/>
          </p:nvSpPr>
          <p:spPr>
            <a:xfrm>
              <a:off x="3580766" y="3287750"/>
              <a:ext cx="266442" cy="153846"/>
            </a:xfrm>
            <a:custGeom>
              <a:avLst/>
              <a:gdLst/>
              <a:ahLst/>
              <a:cxnLst/>
              <a:rect l="l" t="t" r="r" b="b"/>
              <a:pathLst>
                <a:path w="266442" h="153846" extrusionOk="0">
                  <a:moveTo>
                    <a:pt x="117013" y="150292"/>
                  </a:moveTo>
                  <a:lnTo>
                    <a:pt x="6284" y="86474"/>
                  </a:lnTo>
                  <a:cubicBezTo>
                    <a:pt x="-3221" y="81235"/>
                    <a:pt x="-1605" y="72091"/>
                    <a:pt x="8850" y="66090"/>
                  </a:cubicBezTo>
                  <a:lnTo>
                    <a:pt x="114447" y="4940"/>
                  </a:lnTo>
                  <a:cubicBezTo>
                    <a:pt x="125311" y="-1099"/>
                    <a:pt x="138389" y="-1632"/>
                    <a:pt x="149709" y="3511"/>
                  </a:cubicBezTo>
                  <a:lnTo>
                    <a:pt x="260344" y="67424"/>
                  </a:lnTo>
                  <a:cubicBezTo>
                    <a:pt x="269373" y="72663"/>
                    <a:pt x="268233" y="81807"/>
                    <a:pt x="257873" y="87808"/>
                  </a:cubicBezTo>
                  <a:lnTo>
                    <a:pt x="152181" y="148958"/>
                  </a:lnTo>
                  <a:cubicBezTo>
                    <a:pt x="141336" y="154968"/>
                    <a:pt x="128286" y="155464"/>
                    <a:pt x="117013" y="1502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2654;p47">
              <a:extLst>
                <a:ext uri="{FF2B5EF4-FFF2-40B4-BE49-F238E27FC236}">
                  <a16:creationId xmlns:a16="http://schemas.microsoft.com/office/drawing/2014/main" id="{05664C2E-0220-4D45-A80D-9FCE2E145E47}"/>
                </a:ext>
              </a:extLst>
            </p:cNvPr>
            <p:cNvSpPr/>
            <p:nvPr/>
          </p:nvSpPr>
          <p:spPr>
            <a:xfrm>
              <a:off x="3737968" y="3378809"/>
              <a:ext cx="266343" cy="153636"/>
            </a:xfrm>
            <a:custGeom>
              <a:avLst/>
              <a:gdLst/>
              <a:ahLst/>
              <a:cxnLst/>
              <a:rect l="l" t="t" r="r" b="b"/>
              <a:pathLst>
                <a:path w="266343" h="153636" extrusionOk="0">
                  <a:moveTo>
                    <a:pt x="116733" y="150101"/>
                  </a:moveTo>
                  <a:lnTo>
                    <a:pt x="6098" y="86093"/>
                  </a:lnTo>
                  <a:cubicBezTo>
                    <a:pt x="-2931" y="80854"/>
                    <a:pt x="-1790" y="71710"/>
                    <a:pt x="8570" y="65710"/>
                  </a:cubicBezTo>
                  <a:lnTo>
                    <a:pt x="114262" y="4940"/>
                  </a:lnTo>
                  <a:cubicBezTo>
                    <a:pt x="125097" y="-1099"/>
                    <a:pt x="138147" y="-1632"/>
                    <a:pt x="149429" y="3511"/>
                  </a:cubicBezTo>
                  <a:lnTo>
                    <a:pt x="260254" y="67138"/>
                  </a:lnTo>
                  <a:cubicBezTo>
                    <a:pt x="269283" y="72377"/>
                    <a:pt x="268143" y="81521"/>
                    <a:pt x="257688" y="87522"/>
                  </a:cubicBezTo>
                  <a:lnTo>
                    <a:pt x="152091" y="148672"/>
                  </a:lnTo>
                  <a:cubicBezTo>
                    <a:pt x="141198" y="154749"/>
                    <a:pt x="128072" y="155273"/>
                    <a:pt x="116733" y="15010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2655;p47">
              <a:extLst>
                <a:ext uri="{FF2B5EF4-FFF2-40B4-BE49-F238E27FC236}">
                  <a16:creationId xmlns:a16="http://schemas.microsoft.com/office/drawing/2014/main" id="{A48AFF78-5600-4796-A1AF-D7A7C1132C6D}"/>
                </a:ext>
              </a:extLst>
            </p:cNvPr>
            <p:cNvSpPr/>
            <p:nvPr/>
          </p:nvSpPr>
          <p:spPr>
            <a:xfrm>
              <a:off x="3894706" y="3469202"/>
              <a:ext cx="266442" cy="153993"/>
            </a:xfrm>
            <a:custGeom>
              <a:avLst/>
              <a:gdLst/>
              <a:ahLst/>
              <a:cxnLst/>
              <a:rect l="l" t="t" r="r" b="b"/>
              <a:pathLst>
                <a:path w="266442"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233" y="81902"/>
                    <a:pt x="257873" y="87903"/>
                  </a:cubicBezTo>
                  <a:lnTo>
                    <a:pt x="152181" y="149053"/>
                  </a:lnTo>
                  <a:cubicBezTo>
                    <a:pt x="141345" y="155092"/>
                    <a:pt x="128295"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2656;p47">
              <a:extLst>
                <a:ext uri="{FF2B5EF4-FFF2-40B4-BE49-F238E27FC236}">
                  <a16:creationId xmlns:a16="http://schemas.microsoft.com/office/drawing/2014/main" id="{F687D1DA-E83D-4302-B3B3-46AC2CF47B3C}"/>
                </a:ext>
              </a:extLst>
            </p:cNvPr>
            <p:cNvSpPr/>
            <p:nvPr/>
          </p:nvSpPr>
          <p:spPr>
            <a:xfrm>
              <a:off x="4051822" y="3559729"/>
              <a:ext cx="266144" cy="154280"/>
            </a:xfrm>
            <a:custGeom>
              <a:avLst/>
              <a:gdLst/>
              <a:ahLst/>
              <a:cxnLst/>
              <a:rect l="l" t="t" r="r" b="b"/>
              <a:pathLst>
                <a:path w="266144" h="154280" extrusionOk="0">
                  <a:moveTo>
                    <a:pt x="116819" y="150823"/>
                  </a:moveTo>
                  <a:lnTo>
                    <a:pt x="6090" y="86720"/>
                  </a:lnTo>
                  <a:cubicBezTo>
                    <a:pt x="-2940" y="81576"/>
                    <a:pt x="-1799" y="72432"/>
                    <a:pt x="8656" y="66336"/>
                  </a:cubicBezTo>
                  <a:lnTo>
                    <a:pt x="114253" y="4995"/>
                  </a:lnTo>
                  <a:cubicBezTo>
                    <a:pt x="125107" y="-1082"/>
                    <a:pt x="138186" y="-1643"/>
                    <a:pt x="149515" y="3471"/>
                  </a:cubicBezTo>
                  <a:lnTo>
                    <a:pt x="260055" y="67860"/>
                  </a:lnTo>
                  <a:cubicBezTo>
                    <a:pt x="269084" y="73099"/>
                    <a:pt x="267944" y="82148"/>
                    <a:pt x="257489" y="88244"/>
                  </a:cubicBezTo>
                  <a:lnTo>
                    <a:pt x="151892" y="149299"/>
                  </a:lnTo>
                  <a:cubicBezTo>
                    <a:pt x="141104" y="155357"/>
                    <a:pt x="128092" y="155919"/>
                    <a:pt x="116819" y="15082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2657;p47">
              <a:extLst>
                <a:ext uri="{FF2B5EF4-FFF2-40B4-BE49-F238E27FC236}">
                  <a16:creationId xmlns:a16="http://schemas.microsoft.com/office/drawing/2014/main" id="{A78481F8-D4BF-4C07-815B-F4202A0C51A5}"/>
                </a:ext>
              </a:extLst>
            </p:cNvPr>
            <p:cNvSpPr/>
            <p:nvPr/>
          </p:nvSpPr>
          <p:spPr>
            <a:xfrm>
              <a:off x="4207595" y="3649708"/>
              <a:ext cx="266442" cy="154372"/>
            </a:xfrm>
            <a:custGeom>
              <a:avLst/>
              <a:gdLst/>
              <a:ahLst/>
              <a:cxnLst/>
              <a:rect l="l" t="t" r="r" b="b"/>
              <a:pathLst>
                <a:path w="266442" h="154372" extrusionOk="0">
                  <a:moveTo>
                    <a:pt x="116733" y="150950"/>
                  </a:moveTo>
                  <a:lnTo>
                    <a:pt x="6098" y="86466"/>
                  </a:lnTo>
                  <a:cubicBezTo>
                    <a:pt x="-2931" y="81228"/>
                    <a:pt x="-1790" y="72179"/>
                    <a:pt x="8570" y="66083"/>
                  </a:cubicBezTo>
                  <a:lnTo>
                    <a:pt x="114262" y="5028"/>
                  </a:lnTo>
                  <a:cubicBezTo>
                    <a:pt x="125069" y="-1087"/>
                    <a:pt x="138138" y="-1659"/>
                    <a:pt x="149429" y="3504"/>
                  </a:cubicBezTo>
                  <a:lnTo>
                    <a:pt x="260159" y="67607"/>
                  </a:lnTo>
                  <a:cubicBezTo>
                    <a:pt x="269664" y="72750"/>
                    <a:pt x="268048" y="81894"/>
                    <a:pt x="257593" y="87990"/>
                  </a:cubicBezTo>
                  <a:lnTo>
                    <a:pt x="151805" y="149426"/>
                  </a:lnTo>
                  <a:cubicBezTo>
                    <a:pt x="141008" y="155437"/>
                    <a:pt x="128015" y="155999"/>
                    <a:pt x="116733" y="15095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2658;p47">
              <a:extLst>
                <a:ext uri="{FF2B5EF4-FFF2-40B4-BE49-F238E27FC236}">
                  <a16:creationId xmlns:a16="http://schemas.microsoft.com/office/drawing/2014/main" id="{94CDB268-CBB7-4950-9FF5-119F91AD83A8}"/>
                </a:ext>
              </a:extLst>
            </p:cNvPr>
            <p:cNvSpPr/>
            <p:nvPr/>
          </p:nvSpPr>
          <p:spPr>
            <a:xfrm>
              <a:off x="4364526" y="3740759"/>
              <a:ext cx="266248" cy="154101"/>
            </a:xfrm>
            <a:custGeom>
              <a:avLst/>
              <a:gdLst/>
              <a:ahLst/>
              <a:cxnLst/>
              <a:rect l="l" t="t" r="r" b="b"/>
              <a:pathLst>
                <a:path w="266248" h="154101" extrusionOk="0">
                  <a:moveTo>
                    <a:pt x="116819" y="150672"/>
                  </a:moveTo>
                  <a:lnTo>
                    <a:pt x="6089" y="86664"/>
                  </a:lnTo>
                  <a:cubicBezTo>
                    <a:pt x="-2940" y="81426"/>
                    <a:pt x="-1799" y="72282"/>
                    <a:pt x="8656" y="6628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89" y="155159"/>
                    <a:pt x="128130" y="155759"/>
                    <a:pt x="116819" y="15067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2659;p47">
              <a:extLst>
                <a:ext uri="{FF2B5EF4-FFF2-40B4-BE49-F238E27FC236}">
                  <a16:creationId xmlns:a16="http://schemas.microsoft.com/office/drawing/2014/main" id="{797F076B-9867-4971-AF02-F37AB458D740}"/>
                </a:ext>
              </a:extLst>
            </p:cNvPr>
            <p:cNvSpPr/>
            <p:nvPr/>
          </p:nvSpPr>
          <p:spPr>
            <a:xfrm>
              <a:off x="4521449" y="3831731"/>
              <a:ext cx="266334" cy="153985"/>
            </a:xfrm>
            <a:custGeom>
              <a:avLst/>
              <a:gdLst/>
              <a:ahLst/>
              <a:cxnLst/>
              <a:rect l="l" t="t" r="r" b="b"/>
              <a:pathLst>
                <a:path w="266334" h="153985" extrusionOk="0">
                  <a:moveTo>
                    <a:pt x="116819" y="150474"/>
                  </a:moveTo>
                  <a:lnTo>
                    <a:pt x="6090" y="86466"/>
                  </a:lnTo>
                  <a:cubicBezTo>
                    <a:pt x="-2940" y="81228"/>
                    <a:pt x="-1799" y="72084"/>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18" y="155084"/>
                    <a:pt x="128140" y="155618"/>
                    <a:pt x="116819" y="15047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2660;p47">
              <a:extLst>
                <a:ext uri="{FF2B5EF4-FFF2-40B4-BE49-F238E27FC236}">
                  <a16:creationId xmlns:a16="http://schemas.microsoft.com/office/drawing/2014/main" id="{2BC984E8-5D1D-4A99-A626-79AD36E30C2E}"/>
                </a:ext>
              </a:extLst>
            </p:cNvPr>
            <p:cNvSpPr/>
            <p:nvPr/>
          </p:nvSpPr>
          <p:spPr>
            <a:xfrm>
              <a:off x="4678466" y="3922592"/>
              <a:ext cx="266239" cy="153993"/>
            </a:xfrm>
            <a:custGeom>
              <a:avLst/>
              <a:gdLst/>
              <a:ahLst/>
              <a:cxnLst/>
              <a:rect l="l" t="t" r="r" b="b"/>
              <a:pathLst>
                <a:path w="266239" h="153993" extrusionOk="0">
                  <a:moveTo>
                    <a:pt x="116724" y="150482"/>
                  </a:moveTo>
                  <a:lnTo>
                    <a:pt x="6089" y="86474"/>
                  </a:lnTo>
                  <a:cubicBezTo>
                    <a:pt x="-2940" y="81235"/>
                    <a:pt x="-1799" y="72091"/>
                    <a:pt x="8656" y="66091"/>
                  </a:cubicBezTo>
                  <a:lnTo>
                    <a:pt x="114253" y="4940"/>
                  </a:lnTo>
                  <a:cubicBezTo>
                    <a:pt x="125088" y="-1099"/>
                    <a:pt x="138138" y="-1632"/>
                    <a:pt x="149420" y="3511"/>
                  </a:cubicBezTo>
                  <a:lnTo>
                    <a:pt x="260150" y="67519"/>
                  </a:lnTo>
                  <a:cubicBezTo>
                    <a:pt x="269180" y="72758"/>
                    <a:pt x="268039" y="81902"/>
                    <a:pt x="257584" y="87903"/>
                  </a:cubicBezTo>
                  <a:lnTo>
                    <a:pt x="151987" y="149053"/>
                  </a:lnTo>
                  <a:cubicBezTo>
                    <a:pt x="141123" y="155092"/>
                    <a:pt x="128044" y="155626"/>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2661;p47">
              <a:extLst>
                <a:ext uri="{FF2B5EF4-FFF2-40B4-BE49-F238E27FC236}">
                  <a16:creationId xmlns:a16="http://schemas.microsoft.com/office/drawing/2014/main" id="{578CDBDA-D955-447E-A826-F8968472D3C9}"/>
                </a:ext>
              </a:extLst>
            </p:cNvPr>
            <p:cNvSpPr/>
            <p:nvPr/>
          </p:nvSpPr>
          <p:spPr>
            <a:xfrm>
              <a:off x="4835195" y="4013365"/>
              <a:ext cx="266474" cy="153993"/>
            </a:xfrm>
            <a:custGeom>
              <a:avLst/>
              <a:gdLst/>
              <a:ahLst/>
              <a:cxnLst/>
              <a:rect l="l" t="t" r="r" b="b"/>
              <a:pathLst>
                <a:path w="266474"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2662;p47">
              <a:extLst>
                <a:ext uri="{FF2B5EF4-FFF2-40B4-BE49-F238E27FC236}">
                  <a16:creationId xmlns:a16="http://schemas.microsoft.com/office/drawing/2014/main" id="{38DB1FB0-7DAA-4FCC-8417-E20B3F483F4C}"/>
                </a:ext>
              </a:extLst>
            </p:cNvPr>
            <p:cNvSpPr/>
            <p:nvPr/>
          </p:nvSpPr>
          <p:spPr>
            <a:xfrm>
              <a:off x="4992397" y="4104213"/>
              <a:ext cx="266533" cy="154079"/>
            </a:xfrm>
            <a:custGeom>
              <a:avLst/>
              <a:gdLst/>
              <a:ahLst/>
              <a:cxnLst/>
              <a:rect l="l" t="t" r="r" b="b"/>
              <a:pathLst>
                <a:path w="266533" h="154079" extrusionOk="0">
                  <a:moveTo>
                    <a:pt x="116733" y="150502"/>
                  </a:moveTo>
                  <a:lnTo>
                    <a:pt x="6098" y="86399"/>
                  </a:lnTo>
                  <a:cubicBezTo>
                    <a:pt x="-2931" y="81255"/>
                    <a:pt x="-1790" y="72111"/>
                    <a:pt x="8570" y="66015"/>
                  </a:cubicBezTo>
                  <a:lnTo>
                    <a:pt x="114262" y="4960"/>
                  </a:lnTo>
                  <a:cubicBezTo>
                    <a:pt x="125088" y="-1069"/>
                    <a:pt x="138119" y="-1631"/>
                    <a:pt x="149429" y="3436"/>
                  </a:cubicBezTo>
                  <a:lnTo>
                    <a:pt x="260444" y="67539"/>
                  </a:lnTo>
                  <a:cubicBezTo>
                    <a:pt x="269474" y="72778"/>
                    <a:pt x="268333" y="81922"/>
                    <a:pt x="257878" y="87923"/>
                  </a:cubicBezTo>
                  <a:lnTo>
                    <a:pt x="152281" y="148978"/>
                  </a:lnTo>
                  <a:cubicBezTo>
                    <a:pt x="141369" y="155198"/>
                    <a:pt x="128139" y="155760"/>
                    <a:pt x="116733" y="1505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2663;p47">
              <a:extLst>
                <a:ext uri="{FF2B5EF4-FFF2-40B4-BE49-F238E27FC236}">
                  <a16:creationId xmlns:a16="http://schemas.microsoft.com/office/drawing/2014/main" id="{C490F882-3824-4057-BCB9-3FCB575F77B4}"/>
                </a:ext>
              </a:extLst>
            </p:cNvPr>
            <p:cNvSpPr/>
            <p:nvPr/>
          </p:nvSpPr>
          <p:spPr>
            <a:xfrm>
              <a:off x="5149329" y="4195292"/>
              <a:ext cx="266248" cy="153993"/>
            </a:xfrm>
            <a:custGeom>
              <a:avLst/>
              <a:gdLst/>
              <a:ahLst/>
              <a:cxnLst/>
              <a:rect l="l" t="t" r="r" b="b"/>
              <a:pathLst>
                <a:path w="266248"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2664;p47">
              <a:extLst>
                <a:ext uri="{FF2B5EF4-FFF2-40B4-BE49-F238E27FC236}">
                  <a16:creationId xmlns:a16="http://schemas.microsoft.com/office/drawing/2014/main" id="{5E10B630-F96B-4033-B1B9-BEBDF3DE54D8}"/>
                </a:ext>
              </a:extLst>
            </p:cNvPr>
            <p:cNvSpPr/>
            <p:nvPr/>
          </p:nvSpPr>
          <p:spPr>
            <a:xfrm>
              <a:off x="5306305" y="4285820"/>
              <a:ext cx="266280" cy="154040"/>
            </a:xfrm>
            <a:custGeom>
              <a:avLst/>
              <a:gdLst/>
              <a:ahLst/>
              <a:cxnLst/>
              <a:rect l="l" t="t" r="r" b="b"/>
              <a:pathLst>
                <a:path w="266280" h="154040" extrusionOk="0">
                  <a:moveTo>
                    <a:pt x="116765" y="150537"/>
                  </a:moveTo>
                  <a:lnTo>
                    <a:pt x="6130" y="86434"/>
                  </a:lnTo>
                  <a:cubicBezTo>
                    <a:pt x="-2899" y="81195"/>
                    <a:pt x="-1853" y="72147"/>
                    <a:pt x="8602" y="66051"/>
                  </a:cubicBezTo>
                  <a:lnTo>
                    <a:pt x="114199" y="4995"/>
                  </a:lnTo>
                  <a:cubicBezTo>
                    <a:pt x="125053" y="-1081"/>
                    <a:pt x="138132" y="-1644"/>
                    <a:pt x="149461" y="3471"/>
                  </a:cubicBezTo>
                  <a:lnTo>
                    <a:pt x="260191" y="67575"/>
                  </a:lnTo>
                  <a:cubicBezTo>
                    <a:pt x="269221" y="72813"/>
                    <a:pt x="268080" y="81862"/>
                    <a:pt x="257625" y="87958"/>
                  </a:cubicBezTo>
                  <a:lnTo>
                    <a:pt x="152028" y="149013"/>
                  </a:lnTo>
                  <a:cubicBezTo>
                    <a:pt x="141192" y="155128"/>
                    <a:pt x="128085" y="155700"/>
                    <a:pt x="116765"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2665;p47">
              <a:extLst>
                <a:ext uri="{FF2B5EF4-FFF2-40B4-BE49-F238E27FC236}">
                  <a16:creationId xmlns:a16="http://schemas.microsoft.com/office/drawing/2014/main" id="{5189664B-4D30-480D-B233-FA0D025A80BE}"/>
                </a:ext>
              </a:extLst>
            </p:cNvPr>
            <p:cNvSpPr/>
            <p:nvPr/>
          </p:nvSpPr>
          <p:spPr>
            <a:xfrm>
              <a:off x="3348561" y="3153075"/>
              <a:ext cx="342095" cy="197622"/>
            </a:xfrm>
            <a:custGeom>
              <a:avLst/>
              <a:gdLst/>
              <a:ahLst/>
              <a:cxnLst/>
              <a:rect l="l" t="t" r="r" b="b"/>
              <a:pathLst>
                <a:path w="342095" h="197622" extrusionOk="0">
                  <a:moveTo>
                    <a:pt x="192200" y="194194"/>
                  </a:moveTo>
                  <a:lnTo>
                    <a:pt x="6098" y="86466"/>
                  </a:lnTo>
                  <a:cubicBezTo>
                    <a:pt x="-2931" y="81228"/>
                    <a:pt x="-1790" y="72179"/>
                    <a:pt x="8570" y="66083"/>
                  </a:cubicBezTo>
                  <a:lnTo>
                    <a:pt x="114262" y="5028"/>
                  </a:lnTo>
                  <a:cubicBezTo>
                    <a:pt x="125069" y="-1087"/>
                    <a:pt x="138138" y="-1659"/>
                    <a:pt x="149429" y="3504"/>
                  </a:cubicBezTo>
                  <a:lnTo>
                    <a:pt x="336006" y="111231"/>
                  </a:lnTo>
                  <a:cubicBezTo>
                    <a:pt x="345036" y="116470"/>
                    <a:pt x="343895" y="125614"/>
                    <a:pt x="333440" y="131615"/>
                  </a:cubicBezTo>
                  <a:lnTo>
                    <a:pt x="227463" y="192575"/>
                  </a:lnTo>
                  <a:cubicBezTo>
                    <a:pt x="216627" y="198680"/>
                    <a:pt x="203549" y="199281"/>
                    <a:pt x="192200" y="19419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2666;p47">
              <a:extLst>
                <a:ext uri="{FF2B5EF4-FFF2-40B4-BE49-F238E27FC236}">
                  <a16:creationId xmlns:a16="http://schemas.microsoft.com/office/drawing/2014/main" id="{B7FB7249-C6D4-40E0-AC7D-8A43D13E31D7}"/>
                </a:ext>
              </a:extLst>
            </p:cNvPr>
            <p:cNvSpPr/>
            <p:nvPr/>
          </p:nvSpPr>
          <p:spPr>
            <a:xfrm>
              <a:off x="5350264" y="4375807"/>
              <a:ext cx="378572" cy="242223"/>
            </a:xfrm>
            <a:custGeom>
              <a:avLst/>
              <a:gdLst/>
              <a:ahLst/>
              <a:cxnLst/>
              <a:rect l="l" t="t" r="r" b="b"/>
              <a:pathLst>
                <a:path w="378572" h="242223" extrusionOk="0">
                  <a:moveTo>
                    <a:pt x="371823" y="67980"/>
                  </a:moveTo>
                  <a:lnTo>
                    <a:pt x="261189" y="3972"/>
                  </a:lnTo>
                  <a:cubicBezTo>
                    <a:pt x="250867" y="-1324"/>
                    <a:pt x="238625" y="-1324"/>
                    <a:pt x="228303" y="3972"/>
                  </a:cubicBezTo>
                  <a:lnTo>
                    <a:pt x="116718" y="68551"/>
                  </a:lnTo>
                  <a:cubicBezTo>
                    <a:pt x="107213" y="73790"/>
                    <a:pt x="107213" y="82267"/>
                    <a:pt x="116718" y="87601"/>
                  </a:cubicBezTo>
                  <a:lnTo>
                    <a:pt x="125557" y="92745"/>
                  </a:lnTo>
                  <a:cubicBezTo>
                    <a:pt x="133921" y="97507"/>
                    <a:pt x="133826" y="105413"/>
                    <a:pt x="125557" y="110271"/>
                  </a:cubicBezTo>
                  <a:lnTo>
                    <a:pt x="7129" y="178470"/>
                  </a:lnTo>
                  <a:cubicBezTo>
                    <a:pt x="-2376" y="183804"/>
                    <a:pt x="-2376" y="192281"/>
                    <a:pt x="7129" y="197520"/>
                  </a:cubicBezTo>
                  <a:lnTo>
                    <a:pt x="77558" y="238287"/>
                  </a:lnTo>
                  <a:cubicBezTo>
                    <a:pt x="87861" y="243535"/>
                    <a:pt x="100046" y="243535"/>
                    <a:pt x="110349" y="238287"/>
                  </a:cubicBezTo>
                  <a:lnTo>
                    <a:pt x="220794" y="174469"/>
                  </a:lnTo>
                  <a:lnTo>
                    <a:pt x="243605" y="161229"/>
                  </a:lnTo>
                  <a:lnTo>
                    <a:pt x="260048" y="151704"/>
                  </a:lnTo>
                  <a:lnTo>
                    <a:pt x="276587" y="142179"/>
                  </a:lnTo>
                  <a:lnTo>
                    <a:pt x="371633" y="87220"/>
                  </a:lnTo>
                  <a:cubicBezTo>
                    <a:pt x="380853" y="81696"/>
                    <a:pt x="380853" y="73219"/>
                    <a:pt x="371823" y="6798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2667;p47">
              <a:extLst>
                <a:ext uri="{FF2B5EF4-FFF2-40B4-BE49-F238E27FC236}">
                  <a16:creationId xmlns:a16="http://schemas.microsoft.com/office/drawing/2014/main" id="{0F27D66D-B695-4B5A-8569-50BEE75E403A}"/>
                </a:ext>
              </a:extLst>
            </p:cNvPr>
            <p:cNvSpPr/>
            <p:nvPr/>
          </p:nvSpPr>
          <p:spPr>
            <a:xfrm>
              <a:off x="2893378" y="3416909"/>
              <a:ext cx="266442" cy="154101"/>
            </a:xfrm>
            <a:custGeom>
              <a:avLst/>
              <a:gdLst/>
              <a:ahLst/>
              <a:cxnLst/>
              <a:rect l="l" t="t" r="r" b="b"/>
              <a:pathLst>
                <a:path w="266442" h="154101" extrusionOk="0">
                  <a:moveTo>
                    <a:pt x="116927" y="150672"/>
                  </a:moveTo>
                  <a:lnTo>
                    <a:pt x="6292" y="86664"/>
                  </a:lnTo>
                  <a:cubicBezTo>
                    <a:pt x="-3212" y="81426"/>
                    <a:pt x="-1597" y="72282"/>
                    <a:pt x="8763" y="66281"/>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54" y="155159"/>
                    <a:pt x="128275" y="155759"/>
                    <a:pt x="116927" y="15067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2668;p47">
              <a:extLst>
                <a:ext uri="{FF2B5EF4-FFF2-40B4-BE49-F238E27FC236}">
                  <a16:creationId xmlns:a16="http://schemas.microsoft.com/office/drawing/2014/main" id="{B37EF1D7-9BCA-4271-911B-5F393C1F43DB}"/>
                </a:ext>
              </a:extLst>
            </p:cNvPr>
            <p:cNvSpPr/>
            <p:nvPr/>
          </p:nvSpPr>
          <p:spPr>
            <a:xfrm>
              <a:off x="3049635" y="3507492"/>
              <a:ext cx="266442" cy="153993"/>
            </a:xfrm>
            <a:custGeom>
              <a:avLst/>
              <a:gdLst/>
              <a:ahLst/>
              <a:cxnLst/>
              <a:rect l="l" t="t" r="r" b="b"/>
              <a:pathLst>
                <a:path w="266442" h="153993" extrusionOk="0">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2669;p47">
              <a:extLst>
                <a:ext uri="{FF2B5EF4-FFF2-40B4-BE49-F238E27FC236}">
                  <a16:creationId xmlns:a16="http://schemas.microsoft.com/office/drawing/2014/main" id="{052A5544-5B2D-4FEF-964E-E435EC1DC566}"/>
                </a:ext>
              </a:extLst>
            </p:cNvPr>
            <p:cNvSpPr/>
            <p:nvPr/>
          </p:nvSpPr>
          <p:spPr>
            <a:xfrm>
              <a:off x="3205860" y="3597884"/>
              <a:ext cx="266188" cy="153922"/>
            </a:xfrm>
            <a:custGeom>
              <a:avLst/>
              <a:gdLst/>
              <a:ahLst/>
              <a:cxnLst/>
              <a:rect l="l" t="t" r="r" b="b"/>
              <a:pathLst>
                <a:path w="266188" h="153922" extrusionOk="0">
                  <a:moveTo>
                    <a:pt x="116959" y="150482"/>
                  </a:moveTo>
                  <a:lnTo>
                    <a:pt x="6324" y="86474"/>
                  </a:lnTo>
                  <a:cubicBezTo>
                    <a:pt x="-3181" y="81235"/>
                    <a:pt x="-1660" y="72091"/>
                    <a:pt x="8795" y="66091"/>
                  </a:cubicBezTo>
                  <a:lnTo>
                    <a:pt x="114392" y="4940"/>
                  </a:lnTo>
                  <a:cubicBezTo>
                    <a:pt x="125256" y="-1099"/>
                    <a:pt x="138335" y="-1632"/>
                    <a:pt x="149655" y="3511"/>
                  </a:cubicBezTo>
                  <a:lnTo>
                    <a:pt x="260099" y="67519"/>
                  </a:lnTo>
                  <a:cubicBezTo>
                    <a:pt x="269129" y="72758"/>
                    <a:pt x="267988" y="81902"/>
                    <a:pt x="257533" y="87903"/>
                  </a:cubicBezTo>
                  <a:lnTo>
                    <a:pt x="151936" y="149053"/>
                  </a:lnTo>
                  <a:cubicBezTo>
                    <a:pt x="141148" y="154997"/>
                    <a:pt x="128193" y="155530"/>
                    <a:pt x="11695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2670;p47">
              <a:extLst>
                <a:ext uri="{FF2B5EF4-FFF2-40B4-BE49-F238E27FC236}">
                  <a16:creationId xmlns:a16="http://schemas.microsoft.com/office/drawing/2014/main" id="{87DA3C53-7C6F-4C30-85BA-69287FC8AA3A}"/>
                </a:ext>
              </a:extLst>
            </p:cNvPr>
            <p:cNvSpPr/>
            <p:nvPr/>
          </p:nvSpPr>
          <p:spPr>
            <a:xfrm>
              <a:off x="4536462" y="4367735"/>
              <a:ext cx="266437" cy="154256"/>
            </a:xfrm>
            <a:custGeom>
              <a:avLst/>
              <a:gdLst/>
              <a:ahLst/>
              <a:cxnLst/>
              <a:rect l="l" t="t" r="r" b="b"/>
              <a:pathLst>
                <a:path w="266437" h="154256" extrusionOk="0">
                  <a:moveTo>
                    <a:pt x="117013" y="150537"/>
                  </a:moveTo>
                  <a:lnTo>
                    <a:pt x="6284" y="86434"/>
                  </a:lnTo>
                  <a:cubicBezTo>
                    <a:pt x="-3221" y="81291"/>
                    <a:pt x="-1605" y="72147"/>
                    <a:pt x="8850" y="66051"/>
                  </a:cubicBezTo>
                  <a:lnTo>
                    <a:pt x="114447" y="4995"/>
                  </a:lnTo>
                  <a:cubicBezTo>
                    <a:pt x="125301" y="-1082"/>
                    <a:pt x="138380" y="-1644"/>
                    <a:pt x="149709" y="3472"/>
                  </a:cubicBezTo>
                  <a:lnTo>
                    <a:pt x="260154" y="67575"/>
                  </a:lnTo>
                  <a:cubicBezTo>
                    <a:pt x="269659" y="72814"/>
                    <a:pt x="268043" y="81862"/>
                    <a:pt x="257588" y="87958"/>
                  </a:cubicBezTo>
                  <a:lnTo>
                    <a:pt x="152181" y="149490"/>
                  </a:lnTo>
                  <a:cubicBezTo>
                    <a:pt x="141298" y="155452"/>
                    <a:pt x="128229" y="155843"/>
                    <a:pt x="117013"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2671;p47">
              <a:extLst>
                <a:ext uri="{FF2B5EF4-FFF2-40B4-BE49-F238E27FC236}">
                  <a16:creationId xmlns:a16="http://schemas.microsoft.com/office/drawing/2014/main" id="{0197DBA9-8FB7-48C3-AF2A-ECD760DEA360}"/>
                </a:ext>
              </a:extLst>
            </p:cNvPr>
            <p:cNvSpPr/>
            <p:nvPr/>
          </p:nvSpPr>
          <p:spPr>
            <a:xfrm>
              <a:off x="4692711" y="4458183"/>
              <a:ext cx="266636" cy="153993"/>
            </a:xfrm>
            <a:custGeom>
              <a:avLst/>
              <a:gdLst/>
              <a:ahLst/>
              <a:cxnLst/>
              <a:rect l="l" t="t" r="r" b="b"/>
              <a:pathLst>
                <a:path w="266636" h="153993" extrusionOk="0">
                  <a:moveTo>
                    <a:pt x="116927" y="150482"/>
                  </a:moveTo>
                  <a:lnTo>
                    <a:pt x="6292" y="86474"/>
                  </a:lnTo>
                  <a:cubicBezTo>
                    <a:pt x="-3212" y="81235"/>
                    <a:pt x="-1597" y="72091"/>
                    <a:pt x="8763" y="66090"/>
                  </a:cubicBezTo>
                  <a:lnTo>
                    <a:pt x="114455" y="4940"/>
                  </a:lnTo>
                  <a:cubicBezTo>
                    <a:pt x="125291" y="-1099"/>
                    <a:pt x="138341" y="-1632"/>
                    <a:pt x="149623" y="3511"/>
                  </a:cubicBezTo>
                  <a:lnTo>
                    <a:pt x="260352" y="67519"/>
                  </a:lnTo>
                  <a:cubicBezTo>
                    <a:pt x="269857" y="72758"/>
                    <a:pt x="268242" y="81902"/>
                    <a:pt x="257786" y="87903"/>
                  </a:cubicBezTo>
                  <a:lnTo>
                    <a:pt x="152189" y="149053"/>
                  </a:lnTo>
                  <a:cubicBezTo>
                    <a:pt x="141325" y="155092"/>
                    <a:pt x="128247" y="155626"/>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2672;p47">
              <a:extLst>
                <a:ext uri="{FF2B5EF4-FFF2-40B4-BE49-F238E27FC236}">
                  <a16:creationId xmlns:a16="http://schemas.microsoft.com/office/drawing/2014/main" id="{8C5373DD-0D0C-4ADC-8012-74E17E570D6D}"/>
                </a:ext>
              </a:extLst>
            </p:cNvPr>
            <p:cNvSpPr/>
            <p:nvPr/>
          </p:nvSpPr>
          <p:spPr>
            <a:xfrm>
              <a:off x="4849162" y="4548575"/>
              <a:ext cx="266442" cy="153993"/>
            </a:xfrm>
            <a:custGeom>
              <a:avLst/>
              <a:gdLst/>
              <a:ahLst/>
              <a:cxnLst/>
              <a:rect l="l" t="t" r="r" b="b"/>
              <a:pathLst>
                <a:path w="266442" h="153993" extrusionOk="0">
                  <a:moveTo>
                    <a:pt x="116733" y="150482"/>
                  </a:moveTo>
                  <a:lnTo>
                    <a:pt x="6099" y="86474"/>
                  </a:lnTo>
                  <a:cubicBezTo>
                    <a:pt x="-2931" y="81235"/>
                    <a:pt x="-1790" y="72091"/>
                    <a:pt x="8570" y="66091"/>
                  </a:cubicBezTo>
                  <a:lnTo>
                    <a:pt x="114262" y="4940"/>
                  </a:lnTo>
                  <a:cubicBezTo>
                    <a:pt x="125097" y="-1099"/>
                    <a:pt x="138147" y="-1632"/>
                    <a:pt x="149429" y="3511"/>
                  </a:cubicBezTo>
                  <a:lnTo>
                    <a:pt x="260159" y="67519"/>
                  </a:lnTo>
                  <a:cubicBezTo>
                    <a:pt x="269663" y="72758"/>
                    <a:pt x="268048" y="81902"/>
                    <a:pt x="257593" y="87903"/>
                  </a:cubicBezTo>
                  <a:lnTo>
                    <a:pt x="151995" y="149053"/>
                  </a:lnTo>
                  <a:cubicBezTo>
                    <a:pt x="141132" y="155092"/>
                    <a:pt x="128053" y="155626"/>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2673;p47">
              <a:extLst>
                <a:ext uri="{FF2B5EF4-FFF2-40B4-BE49-F238E27FC236}">
                  <a16:creationId xmlns:a16="http://schemas.microsoft.com/office/drawing/2014/main" id="{83699457-CCDD-4ABA-B2C9-6E765E3B4916}"/>
                </a:ext>
              </a:extLst>
            </p:cNvPr>
            <p:cNvSpPr/>
            <p:nvPr/>
          </p:nvSpPr>
          <p:spPr>
            <a:xfrm>
              <a:off x="5005419" y="4638967"/>
              <a:ext cx="266537" cy="154092"/>
            </a:xfrm>
            <a:custGeom>
              <a:avLst/>
              <a:gdLst/>
              <a:ahLst/>
              <a:cxnLst/>
              <a:rect l="l" t="t" r="r" b="b"/>
              <a:pathLst>
                <a:path w="266537" h="154092" extrusionOk="0">
                  <a:moveTo>
                    <a:pt x="116733" y="150482"/>
                  </a:moveTo>
                  <a:lnTo>
                    <a:pt x="6098" y="86474"/>
                  </a:lnTo>
                  <a:cubicBezTo>
                    <a:pt x="-2931" y="81235"/>
                    <a:pt x="-1790" y="72091"/>
                    <a:pt x="8570" y="66091"/>
                  </a:cubicBezTo>
                  <a:lnTo>
                    <a:pt x="114357" y="4940"/>
                  </a:lnTo>
                  <a:cubicBezTo>
                    <a:pt x="125192" y="-1099"/>
                    <a:pt x="138242" y="-1632"/>
                    <a:pt x="149524" y="3511"/>
                  </a:cubicBezTo>
                  <a:lnTo>
                    <a:pt x="260254" y="67519"/>
                  </a:lnTo>
                  <a:cubicBezTo>
                    <a:pt x="269759" y="72758"/>
                    <a:pt x="268143" y="81902"/>
                    <a:pt x="257688" y="87903"/>
                  </a:cubicBezTo>
                  <a:lnTo>
                    <a:pt x="152376" y="149053"/>
                  </a:lnTo>
                  <a:cubicBezTo>
                    <a:pt x="141407" y="155226"/>
                    <a:pt x="128158" y="155759"/>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2674;p47">
              <a:extLst>
                <a:ext uri="{FF2B5EF4-FFF2-40B4-BE49-F238E27FC236}">
                  <a16:creationId xmlns:a16="http://schemas.microsoft.com/office/drawing/2014/main" id="{EEF84EDE-685B-496C-974B-681525C0D30C}"/>
                </a:ext>
              </a:extLst>
            </p:cNvPr>
            <p:cNvSpPr/>
            <p:nvPr/>
          </p:nvSpPr>
          <p:spPr>
            <a:xfrm>
              <a:off x="3362257" y="3688277"/>
              <a:ext cx="306733" cy="177321"/>
            </a:xfrm>
            <a:custGeom>
              <a:avLst/>
              <a:gdLst/>
              <a:ahLst/>
              <a:cxnLst/>
              <a:rect l="l" t="t" r="r" b="b"/>
              <a:pathLst>
                <a:path w="306733" h="177321" extrusionOk="0">
                  <a:moveTo>
                    <a:pt x="157024" y="173818"/>
                  </a:moveTo>
                  <a:lnTo>
                    <a:pt x="6090" y="86474"/>
                  </a:lnTo>
                  <a:cubicBezTo>
                    <a:pt x="-2940" y="81235"/>
                    <a:pt x="-1799" y="72091"/>
                    <a:pt x="8656" y="66091"/>
                  </a:cubicBezTo>
                  <a:lnTo>
                    <a:pt x="114253" y="4940"/>
                  </a:lnTo>
                  <a:cubicBezTo>
                    <a:pt x="125117" y="-1099"/>
                    <a:pt x="138195" y="-1632"/>
                    <a:pt x="149516" y="3511"/>
                  </a:cubicBezTo>
                  <a:lnTo>
                    <a:pt x="300450" y="90856"/>
                  </a:lnTo>
                  <a:cubicBezTo>
                    <a:pt x="309955" y="96094"/>
                    <a:pt x="308339" y="105143"/>
                    <a:pt x="297884" y="111239"/>
                  </a:cubicBezTo>
                  <a:lnTo>
                    <a:pt x="192287" y="172294"/>
                  </a:lnTo>
                  <a:cubicBezTo>
                    <a:pt x="181451" y="178409"/>
                    <a:pt x="168344" y="178981"/>
                    <a:pt x="157024" y="17381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2675;p47">
              <a:extLst>
                <a:ext uri="{FF2B5EF4-FFF2-40B4-BE49-F238E27FC236}">
                  <a16:creationId xmlns:a16="http://schemas.microsoft.com/office/drawing/2014/main" id="{BF503531-F0EA-441E-B4BA-674D5D2A28DE}"/>
                </a:ext>
              </a:extLst>
            </p:cNvPr>
            <p:cNvSpPr/>
            <p:nvPr/>
          </p:nvSpPr>
          <p:spPr>
            <a:xfrm>
              <a:off x="4339992" y="4254062"/>
              <a:ext cx="306655" cy="177321"/>
            </a:xfrm>
            <a:custGeom>
              <a:avLst/>
              <a:gdLst/>
              <a:ahLst/>
              <a:cxnLst/>
              <a:rect l="l" t="t" r="r" b="b"/>
              <a:pathLst>
                <a:path w="306655" h="177321" extrusionOk="0">
                  <a:moveTo>
                    <a:pt x="157227" y="173818"/>
                  </a:moveTo>
                  <a:lnTo>
                    <a:pt x="6292" y="86474"/>
                  </a:lnTo>
                  <a:cubicBezTo>
                    <a:pt x="-3212" y="81235"/>
                    <a:pt x="-1597" y="72091"/>
                    <a:pt x="8764" y="66090"/>
                  </a:cubicBezTo>
                  <a:lnTo>
                    <a:pt x="114456" y="4940"/>
                  </a:lnTo>
                  <a:cubicBezTo>
                    <a:pt x="125291" y="-1099"/>
                    <a:pt x="138341" y="-1632"/>
                    <a:pt x="149623" y="3511"/>
                  </a:cubicBezTo>
                  <a:lnTo>
                    <a:pt x="300557" y="90855"/>
                  </a:lnTo>
                  <a:cubicBezTo>
                    <a:pt x="309587" y="96094"/>
                    <a:pt x="308446" y="105143"/>
                    <a:pt x="298086" y="111239"/>
                  </a:cubicBezTo>
                  <a:lnTo>
                    <a:pt x="192394" y="172294"/>
                  </a:lnTo>
                  <a:cubicBezTo>
                    <a:pt x="181587" y="178409"/>
                    <a:pt x="168518" y="178981"/>
                    <a:pt x="157227" y="17381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2676;p47">
              <a:extLst>
                <a:ext uri="{FF2B5EF4-FFF2-40B4-BE49-F238E27FC236}">
                  <a16:creationId xmlns:a16="http://schemas.microsoft.com/office/drawing/2014/main" id="{983C3985-2370-472E-8AFA-BB83114D7C55}"/>
                </a:ext>
              </a:extLst>
            </p:cNvPr>
            <p:cNvSpPr/>
            <p:nvPr/>
          </p:nvSpPr>
          <p:spPr>
            <a:xfrm>
              <a:off x="3558805" y="3802100"/>
              <a:ext cx="891371" cy="515693"/>
            </a:xfrm>
            <a:custGeom>
              <a:avLst/>
              <a:gdLst/>
              <a:ahLst/>
              <a:cxnLst/>
              <a:rect l="l" t="t" r="r" b="b"/>
              <a:pathLst>
                <a:path w="891371" h="515693" extrusionOk="0">
                  <a:moveTo>
                    <a:pt x="741857" y="512051"/>
                  </a:moveTo>
                  <a:lnTo>
                    <a:pt x="6098" y="86474"/>
                  </a:lnTo>
                  <a:cubicBezTo>
                    <a:pt x="-2931" y="81235"/>
                    <a:pt x="-1790" y="72091"/>
                    <a:pt x="8570" y="66090"/>
                  </a:cubicBezTo>
                  <a:lnTo>
                    <a:pt x="114262" y="4940"/>
                  </a:lnTo>
                  <a:cubicBezTo>
                    <a:pt x="125097" y="-1099"/>
                    <a:pt x="138147" y="-1632"/>
                    <a:pt x="149429" y="3511"/>
                  </a:cubicBezTo>
                  <a:lnTo>
                    <a:pt x="885282" y="429374"/>
                  </a:lnTo>
                  <a:cubicBezTo>
                    <a:pt x="894312" y="434613"/>
                    <a:pt x="893171" y="443757"/>
                    <a:pt x="882716" y="449758"/>
                  </a:cubicBezTo>
                  <a:lnTo>
                    <a:pt x="777119" y="510908"/>
                  </a:lnTo>
                  <a:cubicBezTo>
                    <a:pt x="766208" y="516861"/>
                    <a:pt x="753129" y="517280"/>
                    <a:pt x="741857" y="51205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2677;p47">
              <a:extLst>
                <a:ext uri="{FF2B5EF4-FFF2-40B4-BE49-F238E27FC236}">
                  <a16:creationId xmlns:a16="http://schemas.microsoft.com/office/drawing/2014/main" id="{C3FB50DE-22E5-4503-9DB3-533333FCD4CF}"/>
                </a:ext>
              </a:extLst>
            </p:cNvPr>
            <p:cNvSpPr/>
            <p:nvPr/>
          </p:nvSpPr>
          <p:spPr>
            <a:xfrm>
              <a:off x="3471751" y="3400145"/>
              <a:ext cx="266623" cy="154042"/>
            </a:xfrm>
            <a:custGeom>
              <a:avLst/>
              <a:gdLst/>
              <a:ahLst/>
              <a:cxnLst/>
              <a:rect l="l" t="t" r="r" b="b"/>
              <a:pathLst>
                <a:path w="266623" h="154042" extrusionOk="0">
                  <a:moveTo>
                    <a:pt x="116724" y="150482"/>
                  </a:moveTo>
                  <a:lnTo>
                    <a:pt x="6090" y="86474"/>
                  </a:lnTo>
                  <a:cubicBezTo>
                    <a:pt x="-2940" y="81235"/>
                    <a:pt x="-1799" y="72091"/>
                    <a:pt x="8656" y="66091"/>
                  </a:cubicBezTo>
                  <a:lnTo>
                    <a:pt x="114253" y="4940"/>
                  </a:lnTo>
                  <a:cubicBezTo>
                    <a:pt x="125088" y="-1099"/>
                    <a:pt x="138138" y="-1632"/>
                    <a:pt x="149420" y="3511"/>
                  </a:cubicBezTo>
                  <a:lnTo>
                    <a:pt x="260340" y="67519"/>
                  </a:lnTo>
                  <a:cubicBezTo>
                    <a:pt x="269845" y="72758"/>
                    <a:pt x="268229" y="81902"/>
                    <a:pt x="257774" y="87903"/>
                  </a:cubicBezTo>
                  <a:lnTo>
                    <a:pt x="152177" y="149053"/>
                  </a:lnTo>
                  <a:cubicBezTo>
                    <a:pt x="141256" y="155159"/>
                    <a:pt x="128092" y="155692"/>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2678;p47">
              <a:extLst>
                <a:ext uri="{FF2B5EF4-FFF2-40B4-BE49-F238E27FC236}">
                  <a16:creationId xmlns:a16="http://schemas.microsoft.com/office/drawing/2014/main" id="{4F3201C3-59B7-4E74-99C1-C80AC3D44C5A}"/>
                </a:ext>
              </a:extLst>
            </p:cNvPr>
            <p:cNvSpPr/>
            <p:nvPr/>
          </p:nvSpPr>
          <p:spPr>
            <a:xfrm>
              <a:off x="3628284" y="3490390"/>
              <a:ext cx="266442" cy="154037"/>
            </a:xfrm>
            <a:custGeom>
              <a:avLst/>
              <a:gdLst/>
              <a:ahLst/>
              <a:cxnLst/>
              <a:rect l="l" t="t" r="r" b="b"/>
              <a:pathLst>
                <a:path w="266442" h="154037" extrusionOk="0">
                  <a:moveTo>
                    <a:pt x="116733" y="150534"/>
                  </a:moveTo>
                  <a:lnTo>
                    <a:pt x="6098" y="86431"/>
                  </a:lnTo>
                  <a:cubicBezTo>
                    <a:pt x="-2931" y="81192"/>
                    <a:pt x="-1790" y="72143"/>
                    <a:pt x="8570" y="66047"/>
                  </a:cubicBezTo>
                  <a:lnTo>
                    <a:pt x="114262" y="4992"/>
                  </a:lnTo>
                  <a:cubicBezTo>
                    <a:pt x="125078" y="-1075"/>
                    <a:pt x="138128" y="-1647"/>
                    <a:pt x="149429" y="3468"/>
                  </a:cubicBezTo>
                  <a:lnTo>
                    <a:pt x="260159" y="67571"/>
                  </a:lnTo>
                  <a:cubicBezTo>
                    <a:pt x="269664" y="72810"/>
                    <a:pt x="268048" y="81859"/>
                    <a:pt x="257593" y="87955"/>
                  </a:cubicBezTo>
                  <a:lnTo>
                    <a:pt x="151996" y="149010"/>
                  </a:lnTo>
                  <a:cubicBezTo>
                    <a:pt x="141160" y="155125"/>
                    <a:pt x="128053" y="155697"/>
                    <a:pt x="116733" y="15053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2679;p47">
              <a:extLst>
                <a:ext uri="{FF2B5EF4-FFF2-40B4-BE49-F238E27FC236}">
                  <a16:creationId xmlns:a16="http://schemas.microsoft.com/office/drawing/2014/main" id="{D641828D-B716-4EA0-8ED9-4704FB7AD851}"/>
                </a:ext>
              </a:extLst>
            </p:cNvPr>
            <p:cNvSpPr/>
            <p:nvPr/>
          </p:nvSpPr>
          <p:spPr>
            <a:xfrm>
              <a:off x="3784546" y="3581216"/>
              <a:ext cx="266667" cy="153993"/>
            </a:xfrm>
            <a:custGeom>
              <a:avLst/>
              <a:gdLst/>
              <a:ahLst/>
              <a:cxnLst/>
              <a:rect l="l" t="t" r="r" b="b"/>
              <a:pathLst>
                <a:path w="266667"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849"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2680;p47">
              <a:extLst>
                <a:ext uri="{FF2B5EF4-FFF2-40B4-BE49-F238E27FC236}">
                  <a16:creationId xmlns:a16="http://schemas.microsoft.com/office/drawing/2014/main" id="{1A6D89A0-C89E-48B6-A594-2A85C7AD2F11}"/>
                </a:ext>
              </a:extLst>
            </p:cNvPr>
            <p:cNvSpPr/>
            <p:nvPr/>
          </p:nvSpPr>
          <p:spPr>
            <a:xfrm>
              <a:off x="3941088" y="3671799"/>
              <a:ext cx="266351" cy="153784"/>
            </a:xfrm>
            <a:custGeom>
              <a:avLst/>
              <a:gdLst/>
              <a:ahLst/>
              <a:cxnLst/>
              <a:rect l="l" t="t" r="r" b="b"/>
              <a:pathLst>
                <a:path w="266351" h="153784" extrusionOk="0">
                  <a:moveTo>
                    <a:pt x="117013" y="150101"/>
                  </a:moveTo>
                  <a:lnTo>
                    <a:pt x="6284" y="86093"/>
                  </a:lnTo>
                  <a:cubicBezTo>
                    <a:pt x="-3221" y="80854"/>
                    <a:pt x="-1605" y="71710"/>
                    <a:pt x="8850" y="65710"/>
                  </a:cubicBezTo>
                  <a:lnTo>
                    <a:pt x="114162" y="4940"/>
                  </a:lnTo>
                  <a:cubicBezTo>
                    <a:pt x="125026" y="-1099"/>
                    <a:pt x="138104" y="-1632"/>
                    <a:pt x="149424" y="3511"/>
                  </a:cubicBezTo>
                  <a:lnTo>
                    <a:pt x="260059" y="67519"/>
                  </a:lnTo>
                  <a:cubicBezTo>
                    <a:pt x="269564" y="72758"/>
                    <a:pt x="267948" y="81902"/>
                    <a:pt x="257588" y="87903"/>
                  </a:cubicBezTo>
                  <a:lnTo>
                    <a:pt x="152181" y="149053"/>
                  </a:lnTo>
                  <a:cubicBezTo>
                    <a:pt x="141288" y="154968"/>
                    <a:pt x="128238" y="155359"/>
                    <a:pt x="117013" y="15010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2681;p47">
              <a:extLst>
                <a:ext uri="{FF2B5EF4-FFF2-40B4-BE49-F238E27FC236}">
                  <a16:creationId xmlns:a16="http://schemas.microsoft.com/office/drawing/2014/main" id="{56D59741-D015-4989-A273-6F34E40290EE}"/>
                </a:ext>
              </a:extLst>
            </p:cNvPr>
            <p:cNvSpPr/>
            <p:nvPr/>
          </p:nvSpPr>
          <p:spPr>
            <a:xfrm>
              <a:off x="4097622" y="3762381"/>
              <a:ext cx="266636" cy="153993"/>
            </a:xfrm>
            <a:custGeom>
              <a:avLst/>
              <a:gdLst/>
              <a:ahLst/>
              <a:cxnLst/>
              <a:rect l="l" t="t" r="r" b="b"/>
              <a:pathLst>
                <a:path w="266636" h="153993" extrusionOk="0">
                  <a:moveTo>
                    <a:pt x="116927" y="150482"/>
                  </a:moveTo>
                  <a:lnTo>
                    <a:pt x="6292" y="86474"/>
                  </a:lnTo>
                  <a:cubicBezTo>
                    <a:pt x="-3212" y="81235"/>
                    <a:pt x="-1597" y="72091"/>
                    <a:pt x="8764" y="66091"/>
                  </a:cubicBezTo>
                  <a:lnTo>
                    <a:pt x="114456" y="4940"/>
                  </a:lnTo>
                  <a:cubicBezTo>
                    <a:pt x="125291" y="-1099"/>
                    <a:pt x="138341" y="-1632"/>
                    <a:pt x="149623" y="3511"/>
                  </a:cubicBezTo>
                  <a:lnTo>
                    <a:pt x="260353" y="67519"/>
                  </a:lnTo>
                  <a:cubicBezTo>
                    <a:pt x="269857" y="72758"/>
                    <a:pt x="268241" y="81902"/>
                    <a:pt x="257786" y="87903"/>
                  </a:cubicBezTo>
                  <a:lnTo>
                    <a:pt x="152189" y="149053"/>
                  </a:lnTo>
                  <a:cubicBezTo>
                    <a:pt x="141325" y="155092"/>
                    <a:pt x="128247" y="155626"/>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2682;p47">
              <a:extLst>
                <a:ext uri="{FF2B5EF4-FFF2-40B4-BE49-F238E27FC236}">
                  <a16:creationId xmlns:a16="http://schemas.microsoft.com/office/drawing/2014/main" id="{23238C03-8506-42FB-A74F-EF88F51EADD5}"/>
                </a:ext>
              </a:extLst>
            </p:cNvPr>
            <p:cNvSpPr/>
            <p:nvPr/>
          </p:nvSpPr>
          <p:spPr>
            <a:xfrm>
              <a:off x="4254133" y="3852876"/>
              <a:ext cx="266854" cy="154172"/>
            </a:xfrm>
            <a:custGeom>
              <a:avLst/>
              <a:gdLst/>
              <a:ahLst/>
              <a:cxnLst/>
              <a:rect l="l" t="t" r="r" b="b"/>
              <a:pathLst>
                <a:path w="266854" h="154172" extrusionOk="0">
                  <a:moveTo>
                    <a:pt x="116959" y="150570"/>
                  </a:moveTo>
                  <a:lnTo>
                    <a:pt x="6324" y="86466"/>
                  </a:lnTo>
                  <a:cubicBezTo>
                    <a:pt x="-3181" y="81228"/>
                    <a:pt x="-1660" y="72179"/>
                    <a:pt x="8795" y="66083"/>
                  </a:cubicBezTo>
                  <a:lnTo>
                    <a:pt x="114772" y="5028"/>
                  </a:lnTo>
                  <a:cubicBezTo>
                    <a:pt x="125608" y="-1087"/>
                    <a:pt x="138715" y="-1659"/>
                    <a:pt x="150035" y="3504"/>
                  </a:cubicBezTo>
                  <a:lnTo>
                    <a:pt x="260764" y="67607"/>
                  </a:lnTo>
                  <a:cubicBezTo>
                    <a:pt x="269794" y="72846"/>
                    <a:pt x="268653" y="81894"/>
                    <a:pt x="258198" y="87990"/>
                  </a:cubicBezTo>
                  <a:lnTo>
                    <a:pt x="152601" y="149046"/>
                  </a:lnTo>
                  <a:cubicBezTo>
                    <a:pt x="141661" y="155294"/>
                    <a:pt x="128383" y="155865"/>
                    <a:pt x="116959"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2683;p47">
              <a:extLst>
                <a:ext uri="{FF2B5EF4-FFF2-40B4-BE49-F238E27FC236}">
                  <a16:creationId xmlns:a16="http://schemas.microsoft.com/office/drawing/2014/main" id="{83179F96-8951-43BE-94EB-1B6BF5D34303}"/>
                </a:ext>
              </a:extLst>
            </p:cNvPr>
            <p:cNvSpPr/>
            <p:nvPr/>
          </p:nvSpPr>
          <p:spPr>
            <a:xfrm>
              <a:off x="4410814" y="3943451"/>
              <a:ext cx="266442" cy="153993"/>
            </a:xfrm>
            <a:custGeom>
              <a:avLst/>
              <a:gdLst/>
              <a:ahLst/>
              <a:cxnLst/>
              <a:rect l="l" t="t" r="r" b="b"/>
              <a:pathLst>
                <a:path w="266442" h="153993" extrusionOk="0">
                  <a:moveTo>
                    <a:pt x="116819" y="150482"/>
                  </a:moveTo>
                  <a:lnTo>
                    <a:pt x="6089" y="86474"/>
                  </a:lnTo>
                  <a:cubicBezTo>
                    <a:pt x="-2940" y="81235"/>
                    <a:pt x="-1799" y="72091"/>
                    <a:pt x="8656" y="66091"/>
                  </a:cubicBezTo>
                  <a:lnTo>
                    <a:pt x="114253" y="4940"/>
                  </a:lnTo>
                  <a:cubicBezTo>
                    <a:pt x="125117" y="-1099"/>
                    <a:pt x="138195" y="-1632"/>
                    <a:pt x="149516"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2684;p47">
              <a:extLst>
                <a:ext uri="{FF2B5EF4-FFF2-40B4-BE49-F238E27FC236}">
                  <a16:creationId xmlns:a16="http://schemas.microsoft.com/office/drawing/2014/main" id="{B775F799-235C-459F-AC5A-81EC44861269}"/>
                </a:ext>
              </a:extLst>
            </p:cNvPr>
            <p:cNvSpPr/>
            <p:nvPr/>
          </p:nvSpPr>
          <p:spPr>
            <a:xfrm>
              <a:off x="4567356" y="4034034"/>
              <a:ext cx="266239" cy="153993"/>
            </a:xfrm>
            <a:custGeom>
              <a:avLst/>
              <a:gdLst/>
              <a:ahLst/>
              <a:cxnLst/>
              <a:rect l="l" t="t" r="r" b="b"/>
              <a:pathLst>
                <a:path w="266239" h="153993" extrusionOk="0">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80" y="72758"/>
                    <a:pt x="268039" y="81902"/>
                    <a:pt x="257584" y="87903"/>
                  </a:cubicBezTo>
                  <a:lnTo>
                    <a:pt x="151987" y="149053"/>
                  </a:lnTo>
                  <a:cubicBezTo>
                    <a:pt x="141151" y="155092"/>
                    <a:pt x="128101"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2685;p47">
              <a:extLst>
                <a:ext uri="{FF2B5EF4-FFF2-40B4-BE49-F238E27FC236}">
                  <a16:creationId xmlns:a16="http://schemas.microsoft.com/office/drawing/2014/main" id="{EF02B5E2-9BF9-44A9-8828-1D5D4A588EB5}"/>
                </a:ext>
              </a:extLst>
            </p:cNvPr>
            <p:cNvSpPr/>
            <p:nvPr/>
          </p:nvSpPr>
          <p:spPr>
            <a:xfrm>
              <a:off x="4723985" y="4124617"/>
              <a:ext cx="266248" cy="154017"/>
            </a:xfrm>
            <a:custGeom>
              <a:avLst/>
              <a:gdLst/>
              <a:ahLst/>
              <a:cxnLst/>
              <a:rect l="l" t="t" r="r" b="b"/>
              <a:pathLst>
                <a:path w="266248" h="154017" extrusionOk="0">
                  <a:moveTo>
                    <a:pt x="116638"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2" y="87903"/>
                  </a:cubicBezTo>
                  <a:lnTo>
                    <a:pt x="151996" y="149053"/>
                  </a:lnTo>
                  <a:cubicBezTo>
                    <a:pt x="141103" y="155130"/>
                    <a:pt x="127977" y="155654"/>
                    <a:pt x="116638"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2686;p47">
              <a:extLst>
                <a:ext uri="{FF2B5EF4-FFF2-40B4-BE49-F238E27FC236}">
                  <a16:creationId xmlns:a16="http://schemas.microsoft.com/office/drawing/2014/main" id="{D39E9834-87D4-4606-91C3-D0DA0B83B7FC}"/>
                </a:ext>
              </a:extLst>
            </p:cNvPr>
            <p:cNvSpPr/>
            <p:nvPr/>
          </p:nvSpPr>
          <p:spPr>
            <a:xfrm>
              <a:off x="4880346" y="4215112"/>
              <a:ext cx="266334" cy="154040"/>
            </a:xfrm>
            <a:custGeom>
              <a:avLst/>
              <a:gdLst/>
              <a:ahLst/>
              <a:cxnLst/>
              <a:rect l="l" t="t" r="r" b="b"/>
              <a:pathLst>
                <a:path w="266334" h="154040" extrusionOk="0">
                  <a:moveTo>
                    <a:pt x="116819" y="150570"/>
                  </a:moveTo>
                  <a:lnTo>
                    <a:pt x="6090" y="86466"/>
                  </a:lnTo>
                  <a:cubicBezTo>
                    <a:pt x="-2940" y="81228"/>
                    <a:pt x="-1799" y="72179"/>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27" y="155122"/>
                    <a:pt x="128149" y="155685"/>
                    <a:pt x="116819"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2687;p47">
              <a:extLst>
                <a:ext uri="{FF2B5EF4-FFF2-40B4-BE49-F238E27FC236}">
                  <a16:creationId xmlns:a16="http://schemas.microsoft.com/office/drawing/2014/main" id="{31455B27-2C3F-4988-9607-80AEE32F3CE0}"/>
                </a:ext>
              </a:extLst>
            </p:cNvPr>
            <p:cNvSpPr/>
            <p:nvPr/>
          </p:nvSpPr>
          <p:spPr>
            <a:xfrm>
              <a:off x="5036888" y="4305687"/>
              <a:ext cx="266442" cy="153993"/>
            </a:xfrm>
            <a:custGeom>
              <a:avLst/>
              <a:gdLst/>
              <a:ahLst/>
              <a:cxnLst/>
              <a:rect l="l" t="t" r="r" b="b"/>
              <a:pathLst>
                <a:path w="266442"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2688;p47">
              <a:extLst>
                <a:ext uri="{FF2B5EF4-FFF2-40B4-BE49-F238E27FC236}">
                  <a16:creationId xmlns:a16="http://schemas.microsoft.com/office/drawing/2014/main" id="{B35BD701-87DC-4F13-96AC-3D10BE39B72D}"/>
                </a:ext>
              </a:extLst>
            </p:cNvPr>
            <p:cNvSpPr/>
            <p:nvPr/>
          </p:nvSpPr>
          <p:spPr>
            <a:xfrm>
              <a:off x="5193145" y="4396270"/>
              <a:ext cx="266239" cy="154284"/>
            </a:xfrm>
            <a:custGeom>
              <a:avLst/>
              <a:gdLst/>
              <a:ahLst/>
              <a:cxnLst/>
              <a:rect l="l" t="t" r="r" b="b"/>
              <a:pathLst>
                <a:path w="266239" h="154284" extrusionOk="0">
                  <a:moveTo>
                    <a:pt x="116724" y="150482"/>
                  </a:moveTo>
                  <a:lnTo>
                    <a:pt x="6089" y="86474"/>
                  </a:lnTo>
                  <a:cubicBezTo>
                    <a:pt x="-2940" y="81235"/>
                    <a:pt x="-1799" y="72091"/>
                    <a:pt x="8656" y="66090"/>
                  </a:cubicBezTo>
                  <a:lnTo>
                    <a:pt x="114253" y="4940"/>
                  </a:lnTo>
                  <a:cubicBezTo>
                    <a:pt x="125088" y="-1099"/>
                    <a:pt x="138138" y="-1632"/>
                    <a:pt x="149420" y="3511"/>
                  </a:cubicBezTo>
                  <a:lnTo>
                    <a:pt x="260150" y="67519"/>
                  </a:lnTo>
                  <a:cubicBezTo>
                    <a:pt x="269180" y="72758"/>
                    <a:pt x="268039" y="81902"/>
                    <a:pt x="257584" y="87903"/>
                  </a:cubicBezTo>
                  <a:lnTo>
                    <a:pt x="152272" y="149529"/>
                  </a:lnTo>
                  <a:cubicBezTo>
                    <a:pt x="141256" y="155511"/>
                    <a:pt x="128044" y="155873"/>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2689;p47">
              <a:extLst>
                <a:ext uri="{FF2B5EF4-FFF2-40B4-BE49-F238E27FC236}">
                  <a16:creationId xmlns:a16="http://schemas.microsoft.com/office/drawing/2014/main" id="{47262B7B-5E1F-44BB-A91D-F6F651273425}"/>
                </a:ext>
              </a:extLst>
            </p:cNvPr>
            <p:cNvSpPr/>
            <p:nvPr/>
          </p:nvSpPr>
          <p:spPr>
            <a:xfrm>
              <a:off x="3196776" y="3241078"/>
              <a:ext cx="384874" cy="222382"/>
            </a:xfrm>
            <a:custGeom>
              <a:avLst/>
              <a:gdLst/>
              <a:ahLst/>
              <a:cxnLst/>
              <a:rect l="l" t="t" r="r" b="b"/>
              <a:pathLst>
                <a:path w="384874" h="222382" extrusionOk="0">
                  <a:moveTo>
                    <a:pt x="235252" y="218871"/>
                  </a:moveTo>
                  <a:lnTo>
                    <a:pt x="6284" y="86474"/>
                  </a:lnTo>
                  <a:cubicBezTo>
                    <a:pt x="-3221" y="81235"/>
                    <a:pt x="-1605" y="72091"/>
                    <a:pt x="8850" y="66090"/>
                  </a:cubicBezTo>
                  <a:lnTo>
                    <a:pt x="114447" y="4940"/>
                  </a:lnTo>
                  <a:cubicBezTo>
                    <a:pt x="125311" y="-1099"/>
                    <a:pt x="138389" y="-1632"/>
                    <a:pt x="149709" y="3511"/>
                  </a:cubicBezTo>
                  <a:lnTo>
                    <a:pt x="378582" y="135909"/>
                  </a:lnTo>
                  <a:cubicBezTo>
                    <a:pt x="388087" y="141147"/>
                    <a:pt x="386471" y="150291"/>
                    <a:pt x="376111" y="156292"/>
                  </a:cubicBezTo>
                  <a:lnTo>
                    <a:pt x="270419" y="217443"/>
                  </a:lnTo>
                  <a:cubicBezTo>
                    <a:pt x="259584" y="223482"/>
                    <a:pt x="246534" y="224015"/>
                    <a:pt x="235252" y="21887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2690;p47">
              <a:extLst>
                <a:ext uri="{FF2B5EF4-FFF2-40B4-BE49-F238E27FC236}">
                  <a16:creationId xmlns:a16="http://schemas.microsoft.com/office/drawing/2014/main" id="{45D477D1-F3FB-458A-B433-E08A42EBD8D6}"/>
                </a:ext>
              </a:extLst>
            </p:cNvPr>
            <p:cNvSpPr/>
            <p:nvPr/>
          </p:nvSpPr>
          <p:spPr>
            <a:xfrm>
              <a:off x="3242171" y="3443016"/>
              <a:ext cx="266280" cy="153882"/>
            </a:xfrm>
            <a:custGeom>
              <a:avLst/>
              <a:gdLst/>
              <a:ahLst/>
              <a:cxnLst/>
              <a:rect l="l" t="t" r="r" b="b"/>
              <a:pathLst>
                <a:path w="266280" h="153882" extrusionOk="0">
                  <a:moveTo>
                    <a:pt x="116765" y="150284"/>
                  </a:moveTo>
                  <a:lnTo>
                    <a:pt x="6131" y="86466"/>
                  </a:lnTo>
                  <a:cubicBezTo>
                    <a:pt x="-2899" y="81228"/>
                    <a:pt x="-1853" y="72179"/>
                    <a:pt x="8602" y="66083"/>
                  </a:cubicBezTo>
                  <a:lnTo>
                    <a:pt x="114199" y="5028"/>
                  </a:lnTo>
                  <a:cubicBezTo>
                    <a:pt x="125034" y="-1087"/>
                    <a:pt x="138141" y="-1659"/>
                    <a:pt x="149461" y="3504"/>
                  </a:cubicBezTo>
                  <a:lnTo>
                    <a:pt x="260191" y="67607"/>
                  </a:lnTo>
                  <a:cubicBezTo>
                    <a:pt x="269220" y="72750"/>
                    <a:pt x="268080" y="81894"/>
                    <a:pt x="257625" y="87990"/>
                  </a:cubicBezTo>
                  <a:lnTo>
                    <a:pt x="152028" y="149046"/>
                  </a:lnTo>
                  <a:cubicBezTo>
                    <a:pt x="141135" y="155027"/>
                    <a:pt x="128057" y="155484"/>
                    <a:pt x="116765" y="15028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2691;p47">
              <a:extLst>
                <a:ext uri="{FF2B5EF4-FFF2-40B4-BE49-F238E27FC236}">
                  <a16:creationId xmlns:a16="http://schemas.microsoft.com/office/drawing/2014/main" id="{C772CB09-FC62-49B3-9272-A584C370E654}"/>
                </a:ext>
              </a:extLst>
            </p:cNvPr>
            <p:cNvSpPr/>
            <p:nvPr/>
          </p:nvSpPr>
          <p:spPr>
            <a:xfrm>
              <a:off x="3398660" y="3533591"/>
              <a:ext cx="266442" cy="153993"/>
            </a:xfrm>
            <a:custGeom>
              <a:avLst/>
              <a:gdLst/>
              <a:ahLst/>
              <a:cxnLst/>
              <a:rect l="l" t="t" r="r" b="b"/>
              <a:pathLst>
                <a:path w="266442"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2692;p47">
              <a:extLst>
                <a:ext uri="{FF2B5EF4-FFF2-40B4-BE49-F238E27FC236}">
                  <a16:creationId xmlns:a16="http://schemas.microsoft.com/office/drawing/2014/main" id="{3A391A0A-86B4-415C-A9A5-974BFABB16CA}"/>
                </a:ext>
              </a:extLst>
            </p:cNvPr>
            <p:cNvSpPr/>
            <p:nvPr/>
          </p:nvSpPr>
          <p:spPr>
            <a:xfrm>
              <a:off x="3554723" y="3624118"/>
              <a:ext cx="266722" cy="153784"/>
            </a:xfrm>
            <a:custGeom>
              <a:avLst/>
              <a:gdLst/>
              <a:ahLst/>
              <a:cxnLst/>
              <a:rect l="l" t="t" r="r" b="b"/>
              <a:pathLst>
                <a:path w="266722" h="153784" extrusionOk="0">
                  <a:moveTo>
                    <a:pt x="117203" y="150156"/>
                  </a:moveTo>
                  <a:lnTo>
                    <a:pt x="6284" y="86434"/>
                  </a:lnTo>
                  <a:cubicBezTo>
                    <a:pt x="-3221" y="81195"/>
                    <a:pt x="-1605" y="72147"/>
                    <a:pt x="8850" y="66051"/>
                  </a:cubicBezTo>
                  <a:lnTo>
                    <a:pt x="114447" y="4995"/>
                  </a:lnTo>
                  <a:cubicBezTo>
                    <a:pt x="125301" y="-1081"/>
                    <a:pt x="138380" y="-1644"/>
                    <a:pt x="149709" y="3471"/>
                  </a:cubicBezTo>
                  <a:lnTo>
                    <a:pt x="260439" y="67575"/>
                  </a:lnTo>
                  <a:cubicBezTo>
                    <a:pt x="269944" y="72813"/>
                    <a:pt x="268328" y="81862"/>
                    <a:pt x="257873" y="87958"/>
                  </a:cubicBezTo>
                  <a:lnTo>
                    <a:pt x="152276" y="149013"/>
                  </a:lnTo>
                  <a:cubicBezTo>
                    <a:pt x="141431" y="154947"/>
                    <a:pt x="128409" y="155367"/>
                    <a:pt x="117203" y="15015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2693;p47">
              <a:extLst>
                <a:ext uri="{FF2B5EF4-FFF2-40B4-BE49-F238E27FC236}">
                  <a16:creationId xmlns:a16="http://schemas.microsoft.com/office/drawing/2014/main" id="{FF324DD4-F4FD-4DE3-B8C5-A0DD1183927D}"/>
                </a:ext>
              </a:extLst>
            </p:cNvPr>
            <p:cNvSpPr/>
            <p:nvPr/>
          </p:nvSpPr>
          <p:spPr>
            <a:xfrm>
              <a:off x="3711455" y="3714661"/>
              <a:ext cx="266433" cy="153993"/>
            </a:xfrm>
            <a:custGeom>
              <a:avLst/>
              <a:gdLst/>
              <a:ahLst/>
              <a:cxnLst/>
              <a:rect l="l" t="t" r="r" b="b"/>
              <a:pathLst>
                <a:path w="266433" h="153993" extrusionOk="0">
                  <a:moveTo>
                    <a:pt x="116918" y="150482"/>
                  </a:moveTo>
                  <a:lnTo>
                    <a:pt x="6284" y="86474"/>
                  </a:lnTo>
                  <a:cubicBezTo>
                    <a:pt x="-3221" y="81235"/>
                    <a:pt x="-1605" y="72091"/>
                    <a:pt x="8850" y="66090"/>
                  </a:cubicBezTo>
                  <a:lnTo>
                    <a:pt x="114447" y="4940"/>
                  </a:lnTo>
                  <a:cubicBezTo>
                    <a:pt x="125282" y="-1099"/>
                    <a:pt x="138332" y="-1632"/>
                    <a:pt x="149614" y="3511"/>
                  </a:cubicBezTo>
                  <a:lnTo>
                    <a:pt x="260344" y="67519"/>
                  </a:lnTo>
                  <a:cubicBezTo>
                    <a:pt x="269373" y="72758"/>
                    <a:pt x="268233" y="81902"/>
                    <a:pt x="257778" y="87903"/>
                  </a:cubicBezTo>
                  <a:lnTo>
                    <a:pt x="152181" y="149053"/>
                  </a:lnTo>
                  <a:cubicBezTo>
                    <a:pt x="141317" y="155092"/>
                    <a:pt x="128238" y="155625"/>
                    <a:pt x="116918"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2694;p47">
              <a:extLst>
                <a:ext uri="{FF2B5EF4-FFF2-40B4-BE49-F238E27FC236}">
                  <a16:creationId xmlns:a16="http://schemas.microsoft.com/office/drawing/2014/main" id="{9AE48F2D-C5AC-4467-82F2-5DFC2F0966D5}"/>
                </a:ext>
              </a:extLst>
            </p:cNvPr>
            <p:cNvSpPr/>
            <p:nvPr/>
          </p:nvSpPr>
          <p:spPr>
            <a:xfrm>
              <a:off x="3868572" y="3805244"/>
              <a:ext cx="266280" cy="154106"/>
            </a:xfrm>
            <a:custGeom>
              <a:avLst/>
              <a:gdLst/>
              <a:ahLst/>
              <a:cxnLst/>
              <a:rect l="l" t="t" r="r" b="b"/>
              <a:pathLst>
                <a:path w="266280" h="154106" extrusionOk="0">
                  <a:moveTo>
                    <a:pt x="116344"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134" y="81902"/>
                    <a:pt x="257679" y="87903"/>
                  </a:cubicBezTo>
                  <a:lnTo>
                    <a:pt x="152082" y="148958"/>
                  </a:lnTo>
                  <a:cubicBezTo>
                    <a:pt x="141123" y="155235"/>
                    <a:pt x="127797" y="155807"/>
                    <a:pt x="11634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2695;p47">
              <a:extLst>
                <a:ext uri="{FF2B5EF4-FFF2-40B4-BE49-F238E27FC236}">
                  <a16:creationId xmlns:a16="http://schemas.microsoft.com/office/drawing/2014/main" id="{FE0165CE-1959-4931-9001-FFACCB7D1482}"/>
                </a:ext>
              </a:extLst>
            </p:cNvPr>
            <p:cNvSpPr/>
            <p:nvPr/>
          </p:nvSpPr>
          <p:spPr>
            <a:xfrm>
              <a:off x="4024630" y="3895731"/>
              <a:ext cx="266248" cy="153993"/>
            </a:xfrm>
            <a:custGeom>
              <a:avLst/>
              <a:gdLst/>
              <a:ahLst/>
              <a:cxnLst/>
              <a:rect l="l" t="t" r="r" b="b"/>
              <a:pathLst>
                <a:path w="266248" h="153993" extrusionOk="0">
                  <a:moveTo>
                    <a:pt x="116733"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3" y="87903"/>
                  </a:cubicBezTo>
                  <a:lnTo>
                    <a:pt x="151996" y="149053"/>
                  </a:lnTo>
                  <a:cubicBezTo>
                    <a:pt x="141132" y="155092"/>
                    <a:pt x="128053" y="155626"/>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2696;p47">
              <a:extLst>
                <a:ext uri="{FF2B5EF4-FFF2-40B4-BE49-F238E27FC236}">
                  <a16:creationId xmlns:a16="http://schemas.microsoft.com/office/drawing/2014/main" id="{18569335-2802-4C24-941C-5C3908B15156}"/>
                </a:ext>
              </a:extLst>
            </p:cNvPr>
            <p:cNvSpPr/>
            <p:nvPr/>
          </p:nvSpPr>
          <p:spPr>
            <a:xfrm>
              <a:off x="4181086" y="3986314"/>
              <a:ext cx="266248" cy="153993"/>
            </a:xfrm>
            <a:custGeom>
              <a:avLst/>
              <a:gdLst/>
              <a:ahLst/>
              <a:cxnLst/>
              <a:rect l="l" t="t" r="r" b="b"/>
              <a:pathLst>
                <a:path w="266248"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2082" y="149053"/>
                  </a:lnTo>
                  <a:cubicBezTo>
                    <a:pt x="141218" y="155092"/>
                    <a:pt x="128139"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2697;p47">
              <a:extLst>
                <a:ext uri="{FF2B5EF4-FFF2-40B4-BE49-F238E27FC236}">
                  <a16:creationId xmlns:a16="http://schemas.microsoft.com/office/drawing/2014/main" id="{A57F44D4-CB39-419E-BD87-E6751C78BCC8}"/>
                </a:ext>
              </a:extLst>
            </p:cNvPr>
            <p:cNvSpPr/>
            <p:nvPr/>
          </p:nvSpPr>
          <p:spPr>
            <a:xfrm>
              <a:off x="4337714" y="4076809"/>
              <a:ext cx="266248" cy="154040"/>
            </a:xfrm>
            <a:custGeom>
              <a:avLst/>
              <a:gdLst/>
              <a:ahLst/>
              <a:cxnLst/>
              <a:rect l="l" t="t" r="r" b="b"/>
              <a:pathLst>
                <a:path w="266248" h="154040" extrusionOk="0">
                  <a:moveTo>
                    <a:pt x="116733" y="150570"/>
                  </a:moveTo>
                  <a:lnTo>
                    <a:pt x="6098" y="86466"/>
                  </a:lnTo>
                  <a:cubicBezTo>
                    <a:pt x="-2931" y="81228"/>
                    <a:pt x="-1790" y="72179"/>
                    <a:pt x="8570" y="66083"/>
                  </a:cubicBezTo>
                  <a:lnTo>
                    <a:pt x="114262" y="5028"/>
                  </a:lnTo>
                  <a:cubicBezTo>
                    <a:pt x="125069" y="-1087"/>
                    <a:pt x="138138" y="-1659"/>
                    <a:pt x="149429" y="3504"/>
                  </a:cubicBezTo>
                  <a:lnTo>
                    <a:pt x="260159" y="67607"/>
                  </a:lnTo>
                  <a:cubicBezTo>
                    <a:pt x="269188" y="72750"/>
                    <a:pt x="268048" y="81894"/>
                    <a:pt x="257593" y="87990"/>
                  </a:cubicBezTo>
                  <a:lnTo>
                    <a:pt x="151995" y="149046"/>
                  </a:lnTo>
                  <a:cubicBezTo>
                    <a:pt x="141141" y="155122"/>
                    <a:pt x="128063" y="155684"/>
                    <a:pt x="116733"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2698;p47">
              <a:extLst>
                <a:ext uri="{FF2B5EF4-FFF2-40B4-BE49-F238E27FC236}">
                  <a16:creationId xmlns:a16="http://schemas.microsoft.com/office/drawing/2014/main" id="{2BBF4EB5-853E-463C-933E-6A0CC7F7A9E9}"/>
                </a:ext>
              </a:extLst>
            </p:cNvPr>
            <p:cNvSpPr/>
            <p:nvPr/>
          </p:nvSpPr>
          <p:spPr>
            <a:xfrm>
              <a:off x="4494075" y="4167384"/>
              <a:ext cx="266248" cy="153993"/>
            </a:xfrm>
            <a:custGeom>
              <a:avLst/>
              <a:gdLst/>
              <a:ahLst/>
              <a:cxnLst/>
              <a:rect l="l" t="t" r="r" b="b"/>
              <a:pathLst>
                <a:path w="266248" h="153993" extrusionOk="0">
                  <a:moveTo>
                    <a:pt x="116819" y="150482"/>
                  </a:moveTo>
                  <a:lnTo>
                    <a:pt x="6090" y="86474"/>
                  </a:lnTo>
                  <a:cubicBezTo>
                    <a:pt x="-2940" y="81235"/>
                    <a:pt x="-1799" y="72091"/>
                    <a:pt x="8656" y="66090"/>
                  </a:cubicBezTo>
                  <a:lnTo>
                    <a:pt x="114253" y="4940"/>
                  </a:lnTo>
                  <a:cubicBezTo>
                    <a:pt x="125117" y="-1099"/>
                    <a:pt x="138196" y="-1632"/>
                    <a:pt x="149515" y="3511"/>
                  </a:cubicBezTo>
                  <a:lnTo>
                    <a:pt x="260150" y="67519"/>
                  </a:lnTo>
                  <a:cubicBezTo>
                    <a:pt x="269179" y="72758"/>
                    <a:pt x="268039" y="81902"/>
                    <a:pt x="257679" y="87903"/>
                  </a:cubicBezTo>
                  <a:lnTo>
                    <a:pt x="151987" y="149053"/>
                  </a:lnTo>
                  <a:cubicBezTo>
                    <a:pt x="141151" y="155092"/>
                    <a:pt x="128101"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2699;p47">
              <a:extLst>
                <a:ext uri="{FF2B5EF4-FFF2-40B4-BE49-F238E27FC236}">
                  <a16:creationId xmlns:a16="http://schemas.microsoft.com/office/drawing/2014/main" id="{7271524F-6955-4DDC-94F5-CB55D874D787}"/>
                </a:ext>
              </a:extLst>
            </p:cNvPr>
            <p:cNvSpPr/>
            <p:nvPr/>
          </p:nvSpPr>
          <p:spPr>
            <a:xfrm>
              <a:off x="4650609" y="4257915"/>
              <a:ext cx="266153" cy="154012"/>
            </a:xfrm>
            <a:custGeom>
              <a:avLst/>
              <a:gdLst/>
              <a:ahLst/>
              <a:cxnLst/>
              <a:rect l="l" t="t" r="r" b="b"/>
              <a:pathLst>
                <a:path w="266153" h="154012" extrusionOk="0">
                  <a:moveTo>
                    <a:pt x="116733" y="150534"/>
                  </a:moveTo>
                  <a:lnTo>
                    <a:pt x="6098" y="86431"/>
                  </a:lnTo>
                  <a:cubicBezTo>
                    <a:pt x="-2931" y="81287"/>
                    <a:pt x="-1790" y="72144"/>
                    <a:pt x="8570" y="66047"/>
                  </a:cubicBezTo>
                  <a:lnTo>
                    <a:pt x="114262" y="4992"/>
                  </a:lnTo>
                  <a:cubicBezTo>
                    <a:pt x="125078" y="-1075"/>
                    <a:pt x="138128" y="-1647"/>
                    <a:pt x="149429" y="3468"/>
                  </a:cubicBezTo>
                  <a:lnTo>
                    <a:pt x="260064" y="67571"/>
                  </a:lnTo>
                  <a:cubicBezTo>
                    <a:pt x="269093" y="72810"/>
                    <a:pt x="267953" y="81859"/>
                    <a:pt x="257498" y="87955"/>
                  </a:cubicBezTo>
                  <a:lnTo>
                    <a:pt x="151900" y="149010"/>
                  </a:lnTo>
                  <a:cubicBezTo>
                    <a:pt x="141084" y="155097"/>
                    <a:pt x="128034" y="155659"/>
                    <a:pt x="116733" y="15053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2700;p47">
              <a:extLst>
                <a:ext uri="{FF2B5EF4-FFF2-40B4-BE49-F238E27FC236}">
                  <a16:creationId xmlns:a16="http://schemas.microsoft.com/office/drawing/2014/main" id="{B56297D1-1A62-424E-9C79-CE7FCF5686F7}"/>
                </a:ext>
              </a:extLst>
            </p:cNvPr>
            <p:cNvSpPr/>
            <p:nvPr/>
          </p:nvSpPr>
          <p:spPr>
            <a:xfrm>
              <a:off x="4807065" y="4348454"/>
              <a:ext cx="266248" cy="153993"/>
            </a:xfrm>
            <a:custGeom>
              <a:avLst/>
              <a:gdLst/>
              <a:ahLst/>
              <a:cxnLst/>
              <a:rect l="l" t="t" r="r" b="b"/>
              <a:pathLst>
                <a:path w="266248" h="153993" extrusionOk="0">
                  <a:moveTo>
                    <a:pt x="116819" y="150482"/>
                  </a:moveTo>
                  <a:lnTo>
                    <a:pt x="6089" y="86474"/>
                  </a:lnTo>
                  <a:cubicBezTo>
                    <a:pt x="-2940" y="81235"/>
                    <a:pt x="-1799" y="72091"/>
                    <a:pt x="8656" y="66091"/>
                  </a:cubicBezTo>
                  <a:lnTo>
                    <a:pt x="114253" y="4940"/>
                  </a:lnTo>
                  <a:cubicBezTo>
                    <a:pt x="125117" y="-1099"/>
                    <a:pt x="138195" y="-1632"/>
                    <a:pt x="149515" y="3511"/>
                  </a:cubicBezTo>
                  <a:lnTo>
                    <a:pt x="260150" y="67519"/>
                  </a:lnTo>
                  <a:cubicBezTo>
                    <a:pt x="269180"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2701;p47">
              <a:extLst>
                <a:ext uri="{FF2B5EF4-FFF2-40B4-BE49-F238E27FC236}">
                  <a16:creationId xmlns:a16="http://schemas.microsoft.com/office/drawing/2014/main" id="{DBDB9587-6415-496C-A458-D000BC1110E9}"/>
                </a:ext>
              </a:extLst>
            </p:cNvPr>
            <p:cNvSpPr/>
            <p:nvPr/>
          </p:nvSpPr>
          <p:spPr>
            <a:xfrm>
              <a:off x="4963756" y="4439037"/>
              <a:ext cx="459701" cy="266038"/>
            </a:xfrm>
            <a:custGeom>
              <a:avLst/>
              <a:gdLst/>
              <a:ahLst/>
              <a:cxnLst/>
              <a:rect l="l" t="t" r="r" b="b"/>
              <a:pathLst>
                <a:path w="459701" h="266038" extrusionOk="0">
                  <a:moveTo>
                    <a:pt x="310281" y="262591"/>
                  </a:moveTo>
                  <a:lnTo>
                    <a:pt x="6131" y="86474"/>
                  </a:lnTo>
                  <a:cubicBezTo>
                    <a:pt x="-2899" y="81235"/>
                    <a:pt x="-1853" y="72091"/>
                    <a:pt x="8602" y="66091"/>
                  </a:cubicBezTo>
                  <a:lnTo>
                    <a:pt x="114199" y="4940"/>
                  </a:lnTo>
                  <a:cubicBezTo>
                    <a:pt x="125063" y="-1099"/>
                    <a:pt x="138141" y="-1632"/>
                    <a:pt x="149461" y="3511"/>
                  </a:cubicBezTo>
                  <a:lnTo>
                    <a:pt x="453611" y="179629"/>
                  </a:lnTo>
                  <a:cubicBezTo>
                    <a:pt x="462641" y="184772"/>
                    <a:pt x="461500" y="193916"/>
                    <a:pt x="451045" y="200012"/>
                  </a:cubicBezTo>
                  <a:lnTo>
                    <a:pt x="345448" y="261067"/>
                  </a:lnTo>
                  <a:cubicBezTo>
                    <a:pt x="334622" y="267106"/>
                    <a:pt x="321582" y="267678"/>
                    <a:pt x="310281" y="2625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2702;p47">
              <a:extLst>
                <a:ext uri="{FF2B5EF4-FFF2-40B4-BE49-F238E27FC236}">
                  <a16:creationId xmlns:a16="http://schemas.microsoft.com/office/drawing/2014/main" id="{955F4535-3603-4458-9A36-F177AA3DE5AC}"/>
                </a:ext>
              </a:extLst>
            </p:cNvPr>
            <p:cNvSpPr/>
            <p:nvPr/>
          </p:nvSpPr>
          <p:spPr>
            <a:xfrm>
              <a:off x="3045263" y="3329192"/>
              <a:ext cx="306655" cy="177371"/>
            </a:xfrm>
            <a:custGeom>
              <a:avLst/>
              <a:gdLst/>
              <a:ahLst/>
              <a:cxnLst/>
              <a:rect l="l" t="t" r="r" b="b"/>
              <a:pathLst>
                <a:path w="306655" h="177371" extrusionOk="0">
                  <a:moveTo>
                    <a:pt x="157227" y="173811"/>
                  </a:moveTo>
                  <a:lnTo>
                    <a:pt x="6292" y="86466"/>
                  </a:lnTo>
                  <a:cubicBezTo>
                    <a:pt x="-3212" y="81228"/>
                    <a:pt x="-1597" y="72084"/>
                    <a:pt x="8763" y="66083"/>
                  </a:cubicBezTo>
                  <a:lnTo>
                    <a:pt x="114456" y="5028"/>
                  </a:lnTo>
                  <a:cubicBezTo>
                    <a:pt x="125262" y="-1088"/>
                    <a:pt x="138331" y="-1659"/>
                    <a:pt x="149623" y="3504"/>
                  </a:cubicBezTo>
                  <a:lnTo>
                    <a:pt x="300557" y="90848"/>
                  </a:lnTo>
                  <a:cubicBezTo>
                    <a:pt x="309587" y="96087"/>
                    <a:pt x="308446" y="105231"/>
                    <a:pt x="298086" y="111232"/>
                  </a:cubicBezTo>
                  <a:lnTo>
                    <a:pt x="192584" y="172382"/>
                  </a:lnTo>
                  <a:cubicBezTo>
                    <a:pt x="181701" y="178487"/>
                    <a:pt x="168566" y="179021"/>
                    <a:pt x="157227" y="1738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2703;p47">
              <a:extLst>
                <a:ext uri="{FF2B5EF4-FFF2-40B4-BE49-F238E27FC236}">
                  <a16:creationId xmlns:a16="http://schemas.microsoft.com/office/drawing/2014/main" id="{A4148034-4112-4611-B1A5-D0D7F2B455A3}"/>
                </a:ext>
              </a:extLst>
            </p:cNvPr>
            <p:cNvSpPr/>
            <p:nvPr/>
          </p:nvSpPr>
          <p:spPr>
            <a:xfrm>
              <a:off x="3658039" y="3005282"/>
              <a:ext cx="2325529" cy="1345328"/>
            </a:xfrm>
            <a:custGeom>
              <a:avLst/>
              <a:gdLst/>
              <a:ahLst/>
              <a:cxnLst/>
              <a:rect l="l" t="t" r="r" b="b"/>
              <a:pathLst>
                <a:path w="2325529" h="1345328" extrusionOk="0">
                  <a:moveTo>
                    <a:pt x="2228861" y="1341731"/>
                  </a:moveTo>
                  <a:lnTo>
                    <a:pt x="6284" y="55856"/>
                  </a:lnTo>
                  <a:cubicBezTo>
                    <a:pt x="-3221" y="50712"/>
                    <a:pt x="-1605" y="41568"/>
                    <a:pt x="8850" y="35472"/>
                  </a:cubicBezTo>
                  <a:lnTo>
                    <a:pt x="61696" y="4992"/>
                  </a:lnTo>
                  <a:cubicBezTo>
                    <a:pt x="72512" y="-1075"/>
                    <a:pt x="85562" y="-1647"/>
                    <a:pt x="96863" y="3468"/>
                  </a:cubicBezTo>
                  <a:lnTo>
                    <a:pt x="2319440" y="1289343"/>
                  </a:lnTo>
                  <a:cubicBezTo>
                    <a:pt x="2328470" y="1294582"/>
                    <a:pt x="2327329" y="1303631"/>
                    <a:pt x="2316874" y="1309727"/>
                  </a:cubicBezTo>
                  <a:lnTo>
                    <a:pt x="2264123" y="1340492"/>
                  </a:lnTo>
                  <a:cubicBezTo>
                    <a:pt x="2253231" y="1346474"/>
                    <a:pt x="2240152" y="1346931"/>
                    <a:pt x="2228861" y="134173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2704;p47">
              <a:extLst>
                <a:ext uri="{FF2B5EF4-FFF2-40B4-BE49-F238E27FC236}">
                  <a16:creationId xmlns:a16="http://schemas.microsoft.com/office/drawing/2014/main" id="{5A06068B-900E-48DB-A375-7DE474BD6104}"/>
                </a:ext>
              </a:extLst>
            </p:cNvPr>
            <p:cNvSpPr/>
            <p:nvPr/>
          </p:nvSpPr>
          <p:spPr>
            <a:xfrm>
              <a:off x="2758377" y="3858961"/>
              <a:ext cx="1752611" cy="1013632"/>
            </a:xfrm>
            <a:custGeom>
              <a:avLst/>
              <a:gdLst/>
              <a:ahLst/>
              <a:cxnLst/>
              <a:rect l="l" t="t" r="r" b="b"/>
              <a:pathLst>
                <a:path w="1752611" h="1013632" extrusionOk="0">
                  <a:moveTo>
                    <a:pt x="1751672" y="634261"/>
                  </a:moveTo>
                  <a:cubicBezTo>
                    <a:pt x="1748498" y="641186"/>
                    <a:pt x="1743071" y="646834"/>
                    <a:pt x="1736275" y="650263"/>
                  </a:cubicBezTo>
                  <a:lnTo>
                    <a:pt x="1124743" y="1004117"/>
                  </a:lnTo>
                  <a:cubicBezTo>
                    <a:pt x="1103871" y="1015747"/>
                    <a:pt x="1078721" y="1016775"/>
                    <a:pt x="1056974" y="1006879"/>
                  </a:cubicBezTo>
                  <a:lnTo>
                    <a:pt x="11458" y="402136"/>
                  </a:lnTo>
                  <a:cubicBezTo>
                    <a:pt x="6990" y="399812"/>
                    <a:pt x="3390" y="396107"/>
                    <a:pt x="1193" y="391564"/>
                  </a:cubicBezTo>
                  <a:cubicBezTo>
                    <a:pt x="-2609" y="382039"/>
                    <a:pt x="2714" y="371466"/>
                    <a:pt x="16591" y="363465"/>
                  </a:cubicBezTo>
                  <a:lnTo>
                    <a:pt x="628218" y="9516"/>
                  </a:lnTo>
                  <a:cubicBezTo>
                    <a:pt x="649090" y="-2114"/>
                    <a:pt x="674240" y="-3143"/>
                    <a:pt x="695986" y="6754"/>
                  </a:cubicBezTo>
                  <a:lnTo>
                    <a:pt x="1741502" y="611496"/>
                  </a:lnTo>
                  <a:cubicBezTo>
                    <a:pt x="1750266" y="615306"/>
                    <a:pt x="1754676" y="625174"/>
                    <a:pt x="1751672" y="63426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2705;p47">
              <a:extLst>
                <a:ext uri="{FF2B5EF4-FFF2-40B4-BE49-F238E27FC236}">
                  <a16:creationId xmlns:a16="http://schemas.microsoft.com/office/drawing/2014/main" id="{6859C1BD-0DAB-4172-9D78-22E8BCE659D2}"/>
                </a:ext>
              </a:extLst>
            </p:cNvPr>
            <p:cNvSpPr/>
            <p:nvPr/>
          </p:nvSpPr>
          <p:spPr>
            <a:xfrm>
              <a:off x="2759571" y="3871207"/>
              <a:ext cx="1750478" cy="1001386"/>
            </a:xfrm>
            <a:custGeom>
              <a:avLst/>
              <a:gdLst/>
              <a:ahLst/>
              <a:cxnLst/>
              <a:rect l="l" t="t" r="r" b="b"/>
              <a:pathLst>
                <a:path w="1750478" h="1001386" extrusionOk="0">
                  <a:moveTo>
                    <a:pt x="1750479" y="622015"/>
                  </a:moveTo>
                  <a:cubicBezTo>
                    <a:pt x="1747304" y="628939"/>
                    <a:pt x="1741877" y="634588"/>
                    <a:pt x="1735081" y="638017"/>
                  </a:cubicBezTo>
                  <a:lnTo>
                    <a:pt x="1123550" y="991870"/>
                  </a:lnTo>
                  <a:cubicBezTo>
                    <a:pt x="1102677" y="1003501"/>
                    <a:pt x="1077528" y="1004529"/>
                    <a:pt x="1055781" y="994633"/>
                  </a:cubicBezTo>
                  <a:lnTo>
                    <a:pt x="10265" y="389890"/>
                  </a:lnTo>
                  <a:cubicBezTo>
                    <a:pt x="5797" y="387566"/>
                    <a:pt x="2197" y="383861"/>
                    <a:pt x="0" y="379318"/>
                  </a:cubicBezTo>
                  <a:cubicBezTo>
                    <a:pt x="3240" y="372460"/>
                    <a:pt x="8654" y="366869"/>
                    <a:pt x="15398" y="363411"/>
                  </a:cubicBezTo>
                  <a:lnTo>
                    <a:pt x="627024" y="9557"/>
                  </a:lnTo>
                  <a:cubicBezTo>
                    <a:pt x="647887" y="-2092"/>
                    <a:pt x="673027" y="-3149"/>
                    <a:pt x="694793" y="6700"/>
                  </a:cubicBezTo>
                  <a:lnTo>
                    <a:pt x="1740309" y="611537"/>
                  </a:lnTo>
                  <a:cubicBezTo>
                    <a:pt x="1744748" y="613823"/>
                    <a:pt x="1748321" y="617509"/>
                    <a:pt x="1750479" y="62201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2706;p47">
              <a:extLst>
                <a:ext uri="{FF2B5EF4-FFF2-40B4-BE49-F238E27FC236}">
                  <a16:creationId xmlns:a16="http://schemas.microsoft.com/office/drawing/2014/main" id="{8CEEBBEE-AA17-4B7E-B568-7A9BB935C35D}"/>
                </a:ext>
              </a:extLst>
            </p:cNvPr>
            <p:cNvSpPr/>
            <p:nvPr/>
          </p:nvSpPr>
          <p:spPr>
            <a:xfrm>
              <a:off x="3817633" y="2891711"/>
              <a:ext cx="2255273" cy="1359741"/>
            </a:xfrm>
            <a:custGeom>
              <a:avLst/>
              <a:gdLst/>
              <a:ahLst/>
              <a:cxnLst/>
              <a:rect l="l" t="t" r="r" b="b"/>
              <a:pathLst>
                <a:path w="2255273" h="1359741" extrusionOk="0">
                  <a:moveTo>
                    <a:pt x="2238450" y="1357766"/>
                  </a:moveTo>
                  <a:lnTo>
                    <a:pt x="15873" y="71891"/>
                  </a:lnTo>
                  <a:cubicBezTo>
                    <a:pt x="5950" y="64538"/>
                    <a:pt x="67" y="52927"/>
                    <a:pt x="0" y="40554"/>
                  </a:cubicBezTo>
                  <a:lnTo>
                    <a:pt x="0" y="14360"/>
                  </a:lnTo>
                  <a:cubicBezTo>
                    <a:pt x="0" y="2263"/>
                    <a:pt x="7319" y="-3261"/>
                    <a:pt x="16348" y="1978"/>
                  </a:cubicBezTo>
                  <a:lnTo>
                    <a:pt x="2238925" y="1287852"/>
                  </a:lnTo>
                  <a:cubicBezTo>
                    <a:pt x="2249028" y="1295063"/>
                    <a:pt x="2255092" y="1306664"/>
                    <a:pt x="2255273" y="1319094"/>
                  </a:cubicBezTo>
                  <a:lnTo>
                    <a:pt x="2255273" y="1345288"/>
                  </a:lnTo>
                  <a:cubicBezTo>
                    <a:pt x="2254798" y="1357480"/>
                    <a:pt x="2247479" y="1363005"/>
                    <a:pt x="2238450" y="1357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2707;p47">
              <a:extLst>
                <a:ext uri="{FF2B5EF4-FFF2-40B4-BE49-F238E27FC236}">
                  <a16:creationId xmlns:a16="http://schemas.microsoft.com/office/drawing/2014/main" id="{F0462CD5-BC06-4ABB-8935-6D6751DDD935}"/>
                </a:ext>
              </a:extLst>
            </p:cNvPr>
            <p:cNvSpPr/>
            <p:nvPr/>
          </p:nvSpPr>
          <p:spPr>
            <a:xfrm>
              <a:off x="3899944" y="2334804"/>
              <a:ext cx="319167" cy="507819"/>
            </a:xfrm>
            <a:custGeom>
              <a:avLst/>
              <a:gdLst/>
              <a:ahLst/>
              <a:cxnLst/>
              <a:rect l="l" t="t" r="r" b="b"/>
              <a:pathLst>
                <a:path w="319167" h="507819" extrusionOk="0">
                  <a:moveTo>
                    <a:pt x="269363" y="501829"/>
                  </a:moveTo>
                  <a:lnTo>
                    <a:pt x="49804" y="375052"/>
                  </a:lnTo>
                  <a:cubicBezTo>
                    <a:pt x="22336" y="359145"/>
                    <a:pt x="0" y="316378"/>
                    <a:pt x="0" y="279802"/>
                  </a:cubicBezTo>
                  <a:lnTo>
                    <a:pt x="0" y="43867"/>
                  </a:lnTo>
                  <a:cubicBezTo>
                    <a:pt x="0" y="7101"/>
                    <a:pt x="22336" y="-9758"/>
                    <a:pt x="49804" y="5767"/>
                  </a:cubicBezTo>
                  <a:lnTo>
                    <a:pt x="269363" y="132926"/>
                  </a:lnTo>
                  <a:cubicBezTo>
                    <a:pt x="296926" y="148833"/>
                    <a:pt x="319168" y="191600"/>
                    <a:pt x="319168" y="228176"/>
                  </a:cubicBezTo>
                  <a:lnTo>
                    <a:pt x="319168" y="464110"/>
                  </a:lnTo>
                  <a:cubicBezTo>
                    <a:pt x="318787" y="500877"/>
                    <a:pt x="296546" y="517736"/>
                    <a:pt x="269363" y="5018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2708;p47">
              <a:extLst>
                <a:ext uri="{FF2B5EF4-FFF2-40B4-BE49-F238E27FC236}">
                  <a16:creationId xmlns:a16="http://schemas.microsoft.com/office/drawing/2014/main" id="{602EF18F-BF38-463A-890E-012BD02365B8}"/>
                </a:ext>
              </a:extLst>
            </p:cNvPr>
            <p:cNvSpPr/>
            <p:nvPr/>
          </p:nvSpPr>
          <p:spPr>
            <a:xfrm>
              <a:off x="3899468" y="1737396"/>
              <a:ext cx="318787" cy="562544"/>
            </a:xfrm>
            <a:custGeom>
              <a:avLst/>
              <a:gdLst/>
              <a:ahLst/>
              <a:cxnLst/>
              <a:rect l="l" t="t" r="r" b="b"/>
              <a:pathLst>
                <a:path w="318787" h="562544" extrusionOk="0">
                  <a:moveTo>
                    <a:pt x="268983" y="558884"/>
                  </a:moveTo>
                  <a:lnTo>
                    <a:pt x="49805" y="432106"/>
                  </a:lnTo>
                  <a:cubicBezTo>
                    <a:pt x="22336" y="416200"/>
                    <a:pt x="0" y="351144"/>
                    <a:pt x="0" y="319330"/>
                  </a:cubicBezTo>
                  <a:lnTo>
                    <a:pt x="0" y="43867"/>
                  </a:lnTo>
                  <a:cubicBezTo>
                    <a:pt x="0" y="7101"/>
                    <a:pt x="22336" y="-9758"/>
                    <a:pt x="49805" y="5767"/>
                  </a:cubicBezTo>
                  <a:lnTo>
                    <a:pt x="268983" y="132545"/>
                  </a:lnTo>
                  <a:cubicBezTo>
                    <a:pt x="296546" y="148452"/>
                    <a:pt x="318787" y="191219"/>
                    <a:pt x="318787" y="227795"/>
                  </a:cubicBezTo>
                  <a:lnTo>
                    <a:pt x="318787" y="503258"/>
                  </a:lnTo>
                  <a:cubicBezTo>
                    <a:pt x="318787" y="535643"/>
                    <a:pt x="296546" y="574791"/>
                    <a:pt x="268983" y="558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2709;p47">
              <a:extLst>
                <a:ext uri="{FF2B5EF4-FFF2-40B4-BE49-F238E27FC236}">
                  <a16:creationId xmlns:a16="http://schemas.microsoft.com/office/drawing/2014/main" id="{93D3BEE6-B710-48A9-BF03-6879AA1408DC}"/>
                </a:ext>
              </a:extLst>
            </p:cNvPr>
            <p:cNvSpPr/>
            <p:nvPr/>
          </p:nvSpPr>
          <p:spPr>
            <a:xfrm>
              <a:off x="3979213" y="1913870"/>
              <a:ext cx="161864" cy="209418"/>
            </a:xfrm>
            <a:custGeom>
              <a:avLst/>
              <a:gdLst/>
              <a:ahLst/>
              <a:cxnLst/>
              <a:rect l="l" t="t" r="r" b="b"/>
              <a:pathLst>
                <a:path w="161864" h="209418" extrusionOk="0">
                  <a:moveTo>
                    <a:pt x="80885" y="198388"/>
                  </a:moveTo>
                  <a:cubicBezTo>
                    <a:pt x="36308" y="172575"/>
                    <a:pt x="0" y="109519"/>
                    <a:pt x="0" y="57894"/>
                  </a:cubicBezTo>
                  <a:cubicBezTo>
                    <a:pt x="0" y="6268"/>
                    <a:pt x="36308" y="-14782"/>
                    <a:pt x="80885" y="11031"/>
                  </a:cubicBezTo>
                  <a:cubicBezTo>
                    <a:pt x="125462" y="36844"/>
                    <a:pt x="161865" y="99899"/>
                    <a:pt x="161865" y="151525"/>
                  </a:cubicBezTo>
                  <a:cubicBezTo>
                    <a:pt x="161865" y="203150"/>
                    <a:pt x="125557" y="224200"/>
                    <a:pt x="80885" y="198388"/>
                  </a:cubicBezTo>
                  <a:close/>
                  <a:moveTo>
                    <a:pt x="80885" y="35034"/>
                  </a:moveTo>
                  <a:cubicBezTo>
                    <a:pt x="47714" y="15984"/>
                    <a:pt x="20720" y="31510"/>
                    <a:pt x="20720" y="69895"/>
                  </a:cubicBezTo>
                  <a:cubicBezTo>
                    <a:pt x="22916" y="112443"/>
                    <a:pt x="45280" y="151382"/>
                    <a:pt x="80885" y="174670"/>
                  </a:cubicBezTo>
                  <a:cubicBezTo>
                    <a:pt x="114151" y="193720"/>
                    <a:pt x="141145" y="178290"/>
                    <a:pt x="141145" y="139904"/>
                  </a:cubicBezTo>
                  <a:cubicBezTo>
                    <a:pt x="138949" y="97299"/>
                    <a:pt x="116556" y="58322"/>
                    <a:pt x="80885" y="350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2710;p47">
              <a:extLst>
                <a:ext uri="{FF2B5EF4-FFF2-40B4-BE49-F238E27FC236}">
                  <a16:creationId xmlns:a16="http://schemas.microsoft.com/office/drawing/2014/main" id="{E93FC26B-0741-4174-9302-A35A832D84F1}"/>
                </a:ext>
              </a:extLst>
            </p:cNvPr>
            <p:cNvSpPr/>
            <p:nvPr/>
          </p:nvSpPr>
          <p:spPr>
            <a:xfrm>
              <a:off x="4045651" y="1966906"/>
              <a:ext cx="50374" cy="107156"/>
            </a:xfrm>
            <a:custGeom>
              <a:avLst/>
              <a:gdLst/>
              <a:ahLst/>
              <a:cxnLst/>
              <a:rect l="l" t="t" r="r" b="b"/>
              <a:pathLst>
                <a:path w="50374" h="107156" extrusionOk="0">
                  <a:moveTo>
                    <a:pt x="36688" y="107156"/>
                  </a:moveTo>
                  <a:lnTo>
                    <a:pt x="0" y="48673"/>
                  </a:lnTo>
                  <a:lnTo>
                    <a:pt x="0" y="0"/>
                  </a:lnTo>
                  <a:lnTo>
                    <a:pt x="20720" y="12001"/>
                  </a:lnTo>
                  <a:lnTo>
                    <a:pt x="20720" y="49816"/>
                  </a:lnTo>
                  <a:lnTo>
                    <a:pt x="50375" y="96964"/>
                  </a:lnTo>
                  <a:lnTo>
                    <a:pt x="36688" y="10715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2711;p47">
              <a:extLst>
                <a:ext uri="{FF2B5EF4-FFF2-40B4-BE49-F238E27FC236}">
                  <a16:creationId xmlns:a16="http://schemas.microsoft.com/office/drawing/2014/main" id="{F38B6B3D-F315-4EA7-A7FE-25886AC85F89}"/>
                </a:ext>
              </a:extLst>
            </p:cNvPr>
            <p:cNvSpPr/>
            <p:nvPr/>
          </p:nvSpPr>
          <p:spPr>
            <a:xfrm>
              <a:off x="3899183" y="1178204"/>
              <a:ext cx="318787" cy="538687"/>
            </a:xfrm>
            <a:custGeom>
              <a:avLst/>
              <a:gdLst/>
              <a:ahLst/>
              <a:cxnLst/>
              <a:rect l="l" t="t" r="r" b="b"/>
              <a:pathLst>
                <a:path w="318787" h="538687" extrusionOk="0">
                  <a:moveTo>
                    <a:pt x="268983" y="535432"/>
                  </a:moveTo>
                  <a:lnTo>
                    <a:pt x="49805" y="408655"/>
                  </a:lnTo>
                  <a:cubicBezTo>
                    <a:pt x="22336" y="392653"/>
                    <a:pt x="0" y="321025"/>
                    <a:pt x="0" y="289116"/>
                  </a:cubicBezTo>
                  <a:lnTo>
                    <a:pt x="0" y="35560"/>
                  </a:lnTo>
                  <a:cubicBezTo>
                    <a:pt x="0" y="3747"/>
                    <a:pt x="22336" y="-9207"/>
                    <a:pt x="49805" y="6985"/>
                  </a:cubicBezTo>
                  <a:lnTo>
                    <a:pt x="268983" y="133858"/>
                  </a:lnTo>
                  <a:cubicBezTo>
                    <a:pt x="298400" y="153033"/>
                    <a:pt x="316905" y="185135"/>
                    <a:pt x="318787" y="220250"/>
                  </a:cubicBezTo>
                  <a:lnTo>
                    <a:pt x="318787" y="473901"/>
                  </a:lnTo>
                  <a:cubicBezTo>
                    <a:pt x="318787" y="505429"/>
                    <a:pt x="296546" y="551339"/>
                    <a:pt x="268983" y="5354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2712;p47">
              <a:extLst>
                <a:ext uri="{FF2B5EF4-FFF2-40B4-BE49-F238E27FC236}">
                  <a16:creationId xmlns:a16="http://schemas.microsoft.com/office/drawing/2014/main" id="{45605D13-7048-449B-AC2E-8A7352EF3718}"/>
                </a:ext>
              </a:extLst>
            </p:cNvPr>
            <p:cNvSpPr/>
            <p:nvPr/>
          </p:nvSpPr>
          <p:spPr>
            <a:xfrm>
              <a:off x="3979213" y="1338206"/>
              <a:ext cx="159393" cy="203465"/>
            </a:xfrm>
            <a:custGeom>
              <a:avLst/>
              <a:gdLst/>
              <a:ahLst/>
              <a:cxnLst/>
              <a:rect l="l" t="t" r="r" b="b"/>
              <a:pathLst>
                <a:path w="159393" h="203465" extrusionOk="0">
                  <a:moveTo>
                    <a:pt x="79364" y="71487"/>
                  </a:moveTo>
                  <a:cubicBezTo>
                    <a:pt x="66153" y="63867"/>
                    <a:pt x="55507" y="70059"/>
                    <a:pt x="55507" y="85394"/>
                  </a:cubicBezTo>
                  <a:cubicBezTo>
                    <a:pt x="56401" y="102231"/>
                    <a:pt x="65259" y="117629"/>
                    <a:pt x="79364" y="126828"/>
                  </a:cubicBezTo>
                  <a:cubicBezTo>
                    <a:pt x="92576" y="134448"/>
                    <a:pt x="103316" y="128256"/>
                    <a:pt x="103316" y="113016"/>
                  </a:cubicBezTo>
                  <a:cubicBezTo>
                    <a:pt x="102356" y="96150"/>
                    <a:pt x="93469" y="80738"/>
                    <a:pt x="79364" y="71487"/>
                  </a:cubicBezTo>
                  <a:close/>
                  <a:moveTo>
                    <a:pt x="143141" y="81012"/>
                  </a:moveTo>
                  <a:lnTo>
                    <a:pt x="124131" y="69963"/>
                  </a:lnTo>
                  <a:cubicBezTo>
                    <a:pt x="121052" y="67857"/>
                    <a:pt x="118828" y="64715"/>
                    <a:pt x="117858" y="61105"/>
                  </a:cubicBezTo>
                  <a:lnTo>
                    <a:pt x="112916" y="41007"/>
                  </a:lnTo>
                  <a:cubicBezTo>
                    <a:pt x="111880" y="37405"/>
                    <a:pt x="109627" y="34274"/>
                    <a:pt x="106548" y="32149"/>
                  </a:cubicBezTo>
                  <a:lnTo>
                    <a:pt x="52371" y="812"/>
                  </a:lnTo>
                  <a:cubicBezTo>
                    <a:pt x="49709" y="-712"/>
                    <a:pt x="46953" y="-45"/>
                    <a:pt x="46098" y="2431"/>
                  </a:cubicBezTo>
                  <a:lnTo>
                    <a:pt x="41155" y="16719"/>
                  </a:lnTo>
                  <a:cubicBezTo>
                    <a:pt x="40271" y="18799"/>
                    <a:pt x="37867" y="19765"/>
                    <a:pt x="35795" y="18876"/>
                  </a:cubicBezTo>
                  <a:cubicBezTo>
                    <a:pt x="35462" y="18737"/>
                    <a:pt x="35158" y="18556"/>
                    <a:pt x="34882" y="18338"/>
                  </a:cubicBezTo>
                  <a:lnTo>
                    <a:pt x="15873" y="7289"/>
                  </a:lnTo>
                  <a:cubicBezTo>
                    <a:pt x="7129" y="2145"/>
                    <a:pt x="0" y="6336"/>
                    <a:pt x="0" y="16814"/>
                  </a:cubicBezTo>
                  <a:lnTo>
                    <a:pt x="0" y="99872"/>
                  </a:lnTo>
                  <a:cubicBezTo>
                    <a:pt x="608" y="111084"/>
                    <a:pt x="6501" y="121337"/>
                    <a:pt x="15873" y="127494"/>
                  </a:cubicBezTo>
                  <a:lnTo>
                    <a:pt x="143426" y="201313"/>
                  </a:lnTo>
                  <a:cubicBezTo>
                    <a:pt x="152170" y="206361"/>
                    <a:pt x="159394" y="202266"/>
                    <a:pt x="159394" y="191788"/>
                  </a:cubicBezTo>
                  <a:lnTo>
                    <a:pt x="159394" y="108444"/>
                  </a:lnTo>
                  <a:cubicBezTo>
                    <a:pt x="158700" y="97136"/>
                    <a:pt x="152655" y="86841"/>
                    <a:pt x="143141" y="80727"/>
                  </a:cubicBezTo>
                  <a:close/>
                  <a:moveTo>
                    <a:pt x="79364" y="145592"/>
                  </a:moveTo>
                  <a:cubicBezTo>
                    <a:pt x="55878" y="130194"/>
                    <a:pt x="41089" y="104524"/>
                    <a:pt x="39540" y="76440"/>
                  </a:cubicBezTo>
                  <a:cubicBezTo>
                    <a:pt x="39540" y="50913"/>
                    <a:pt x="57408" y="40626"/>
                    <a:pt x="79364" y="53390"/>
                  </a:cubicBezTo>
                  <a:cubicBezTo>
                    <a:pt x="102907" y="68733"/>
                    <a:pt x="117716" y="94435"/>
                    <a:pt x="119189" y="122541"/>
                  </a:cubicBezTo>
                  <a:cubicBezTo>
                    <a:pt x="119189" y="147687"/>
                    <a:pt x="101415" y="158070"/>
                    <a:pt x="79364" y="145306"/>
                  </a:cubicBezTo>
                  <a:close/>
                  <a:moveTo>
                    <a:pt x="137533" y="109111"/>
                  </a:moveTo>
                  <a:cubicBezTo>
                    <a:pt x="134292" y="106996"/>
                    <a:pt x="132239" y="103459"/>
                    <a:pt x="132020" y="99586"/>
                  </a:cubicBezTo>
                  <a:cubicBezTo>
                    <a:pt x="132020" y="95967"/>
                    <a:pt x="134491" y="94538"/>
                    <a:pt x="137533" y="96348"/>
                  </a:cubicBezTo>
                  <a:cubicBezTo>
                    <a:pt x="140812" y="98441"/>
                    <a:pt x="142903" y="101982"/>
                    <a:pt x="143141" y="105873"/>
                  </a:cubicBezTo>
                  <a:cubicBezTo>
                    <a:pt x="143141" y="109206"/>
                    <a:pt x="140669" y="110635"/>
                    <a:pt x="137533" y="1088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2713;p47">
              <a:extLst>
                <a:ext uri="{FF2B5EF4-FFF2-40B4-BE49-F238E27FC236}">
                  <a16:creationId xmlns:a16="http://schemas.microsoft.com/office/drawing/2014/main" id="{F3B0B187-1967-4160-8062-04146DF882A5}"/>
                </a:ext>
              </a:extLst>
            </p:cNvPr>
            <p:cNvSpPr/>
            <p:nvPr/>
          </p:nvSpPr>
          <p:spPr>
            <a:xfrm>
              <a:off x="3993280" y="2480040"/>
              <a:ext cx="134491" cy="224767"/>
            </a:xfrm>
            <a:custGeom>
              <a:avLst/>
              <a:gdLst/>
              <a:ahLst/>
              <a:cxnLst/>
              <a:rect l="l" t="t" r="r" b="b"/>
              <a:pathLst>
                <a:path w="134491" h="224767" extrusionOk="0">
                  <a:moveTo>
                    <a:pt x="134491" y="125994"/>
                  </a:moveTo>
                  <a:cubicBezTo>
                    <a:pt x="134491" y="168951"/>
                    <a:pt x="67293" y="224768"/>
                    <a:pt x="67293" y="224768"/>
                  </a:cubicBezTo>
                  <a:cubicBezTo>
                    <a:pt x="67293" y="224768"/>
                    <a:pt x="0" y="91418"/>
                    <a:pt x="0" y="48174"/>
                  </a:cubicBezTo>
                  <a:cubicBezTo>
                    <a:pt x="0" y="4931"/>
                    <a:pt x="30130" y="-12214"/>
                    <a:pt x="67293" y="9217"/>
                  </a:cubicBezTo>
                  <a:cubicBezTo>
                    <a:pt x="106975" y="35192"/>
                    <a:pt x="131935" y="78559"/>
                    <a:pt x="134491" y="12599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2714;p47">
              <a:extLst>
                <a:ext uri="{FF2B5EF4-FFF2-40B4-BE49-F238E27FC236}">
                  <a16:creationId xmlns:a16="http://schemas.microsoft.com/office/drawing/2014/main" id="{E03F52E4-0B8A-4BCA-896C-50A5348DF274}"/>
                </a:ext>
              </a:extLst>
            </p:cNvPr>
            <p:cNvSpPr/>
            <p:nvPr/>
          </p:nvSpPr>
          <p:spPr>
            <a:xfrm rot="-1801764">
              <a:off x="4024636" y="2501896"/>
              <a:ext cx="71791" cy="124475"/>
            </a:xfrm>
            <a:custGeom>
              <a:avLst/>
              <a:gdLst/>
              <a:ahLst/>
              <a:cxnLst/>
              <a:rect l="l" t="t" r="r" b="b"/>
              <a:pathLst>
                <a:path w="71855" h="124586" extrusionOk="0">
                  <a:moveTo>
                    <a:pt x="71855" y="62293"/>
                  </a:moveTo>
                  <a:cubicBezTo>
                    <a:pt x="71855" y="96697"/>
                    <a:pt x="55770" y="124587"/>
                    <a:pt x="35928" y="124587"/>
                  </a:cubicBezTo>
                  <a:cubicBezTo>
                    <a:pt x="16085" y="124587"/>
                    <a:pt x="0" y="96697"/>
                    <a:pt x="0" y="62293"/>
                  </a:cubicBezTo>
                  <a:cubicBezTo>
                    <a:pt x="0" y="27890"/>
                    <a:pt x="16085" y="0"/>
                    <a:pt x="35928" y="0"/>
                  </a:cubicBezTo>
                  <a:cubicBezTo>
                    <a:pt x="55770" y="0"/>
                    <a:pt x="71855" y="27890"/>
                    <a:pt x="71855" y="6229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2715;p47">
              <a:extLst>
                <a:ext uri="{FF2B5EF4-FFF2-40B4-BE49-F238E27FC236}">
                  <a16:creationId xmlns:a16="http://schemas.microsoft.com/office/drawing/2014/main" id="{6C6FA6A5-9AB2-45B3-A6AB-37159300694B}"/>
                </a:ext>
              </a:extLst>
            </p:cNvPr>
            <p:cNvSpPr/>
            <p:nvPr/>
          </p:nvSpPr>
          <p:spPr>
            <a:xfrm>
              <a:off x="4492846" y="2048739"/>
              <a:ext cx="559351" cy="469824"/>
            </a:xfrm>
            <a:custGeom>
              <a:avLst/>
              <a:gdLst/>
              <a:ahLst/>
              <a:cxnLst/>
              <a:rect l="l" t="t" r="r" b="b"/>
              <a:pathLst>
                <a:path w="559351" h="469824" extrusionOk="0">
                  <a:moveTo>
                    <a:pt x="514299" y="464425"/>
                  </a:moveTo>
                  <a:lnTo>
                    <a:pt x="45147" y="192963"/>
                  </a:lnTo>
                  <a:cubicBezTo>
                    <a:pt x="20245" y="178580"/>
                    <a:pt x="0" y="139908"/>
                    <a:pt x="0" y="106571"/>
                  </a:cubicBezTo>
                  <a:lnTo>
                    <a:pt x="0" y="39610"/>
                  </a:lnTo>
                  <a:cubicBezTo>
                    <a:pt x="0" y="6273"/>
                    <a:pt x="20245" y="-8968"/>
                    <a:pt x="45147" y="5415"/>
                  </a:cubicBezTo>
                  <a:lnTo>
                    <a:pt x="514299" y="276878"/>
                  </a:lnTo>
                  <a:cubicBezTo>
                    <a:pt x="539201" y="291261"/>
                    <a:pt x="559351" y="329932"/>
                    <a:pt x="559351" y="363270"/>
                  </a:cubicBezTo>
                  <a:lnTo>
                    <a:pt x="559351" y="430135"/>
                  </a:lnTo>
                  <a:cubicBezTo>
                    <a:pt x="559351" y="463473"/>
                    <a:pt x="539201" y="478808"/>
                    <a:pt x="514299" y="4644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2716;p47">
              <a:extLst>
                <a:ext uri="{FF2B5EF4-FFF2-40B4-BE49-F238E27FC236}">
                  <a16:creationId xmlns:a16="http://schemas.microsoft.com/office/drawing/2014/main" id="{E832BBDB-5E8D-40D9-BEBC-3469700D3EF2}"/>
                </a:ext>
              </a:extLst>
            </p:cNvPr>
            <p:cNvSpPr/>
            <p:nvPr/>
          </p:nvSpPr>
          <p:spPr>
            <a:xfrm>
              <a:off x="4353888" y="2645824"/>
              <a:ext cx="1638988" cy="1231605"/>
            </a:xfrm>
            <a:custGeom>
              <a:avLst/>
              <a:gdLst/>
              <a:ahLst/>
              <a:cxnLst/>
              <a:rect l="l" t="t" r="r" b="b"/>
              <a:pathLst>
                <a:path w="1638988" h="1231605" extrusionOk="0">
                  <a:moveTo>
                    <a:pt x="1638989" y="734496"/>
                  </a:moveTo>
                  <a:cubicBezTo>
                    <a:pt x="1638989" y="734496"/>
                    <a:pt x="1138757" y="844986"/>
                    <a:pt x="734332" y="394835"/>
                  </a:cubicBezTo>
                  <a:cubicBezTo>
                    <a:pt x="329908" y="-55317"/>
                    <a:pt x="0" y="2405"/>
                    <a:pt x="0" y="2405"/>
                  </a:cubicBezTo>
                  <a:lnTo>
                    <a:pt x="0" y="283392"/>
                  </a:lnTo>
                  <a:lnTo>
                    <a:pt x="1638989" y="1231606"/>
                  </a:ln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2717;p47">
              <a:extLst>
                <a:ext uri="{FF2B5EF4-FFF2-40B4-BE49-F238E27FC236}">
                  <a16:creationId xmlns:a16="http://schemas.microsoft.com/office/drawing/2014/main" id="{D3484B9D-533D-4017-9B18-DB989F98C316}"/>
                </a:ext>
              </a:extLst>
            </p:cNvPr>
            <p:cNvSpPr/>
            <p:nvPr/>
          </p:nvSpPr>
          <p:spPr>
            <a:xfrm>
              <a:off x="4353888" y="2645824"/>
              <a:ext cx="1638988" cy="746475"/>
            </a:xfrm>
            <a:custGeom>
              <a:avLst/>
              <a:gdLst/>
              <a:ahLst/>
              <a:cxnLst/>
              <a:rect l="l" t="t" r="r" b="b"/>
              <a:pathLst>
                <a:path w="1638988" h="746475" extrusionOk="0">
                  <a:moveTo>
                    <a:pt x="1638989" y="734496"/>
                  </a:moveTo>
                  <a:cubicBezTo>
                    <a:pt x="1638989" y="734496"/>
                    <a:pt x="1138757" y="844986"/>
                    <a:pt x="734332" y="394835"/>
                  </a:cubicBezTo>
                  <a:cubicBezTo>
                    <a:pt x="329908" y="-55317"/>
                    <a:pt x="0" y="2405"/>
                    <a:pt x="0" y="2405"/>
                  </a:cubicBezTo>
                </a:path>
              </a:pathLst>
            </a:custGeom>
            <a:noFill/>
            <a:ln w="10075" cap="flat" cmpd="sng">
              <a:solidFill>
                <a:srgbClr val="CCCEDD"/>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2718;p47">
              <a:extLst>
                <a:ext uri="{FF2B5EF4-FFF2-40B4-BE49-F238E27FC236}">
                  <a16:creationId xmlns:a16="http://schemas.microsoft.com/office/drawing/2014/main" id="{A04DE9FC-8D32-4C81-BD0D-F8DD8A639806}"/>
                </a:ext>
              </a:extLst>
            </p:cNvPr>
            <p:cNvSpPr/>
            <p:nvPr/>
          </p:nvSpPr>
          <p:spPr>
            <a:xfrm>
              <a:off x="4257005" y="773645"/>
              <a:ext cx="165344" cy="325643"/>
            </a:xfrm>
            <a:custGeom>
              <a:avLst/>
              <a:gdLst/>
              <a:ahLst/>
              <a:cxnLst/>
              <a:rect l="l" t="t" r="r" b="b"/>
              <a:pathLst>
                <a:path w="165344" h="325643" extrusionOk="0">
                  <a:moveTo>
                    <a:pt x="94696" y="251714"/>
                  </a:moveTo>
                  <a:cubicBezTo>
                    <a:pt x="80068" y="277923"/>
                    <a:pt x="62295" y="302235"/>
                    <a:pt x="41755" y="324104"/>
                  </a:cubicBezTo>
                  <a:cubicBezTo>
                    <a:pt x="36052" y="330772"/>
                    <a:pt x="-7955" y="313912"/>
                    <a:pt x="1265" y="309150"/>
                  </a:cubicBezTo>
                  <a:cubicBezTo>
                    <a:pt x="10485" y="304387"/>
                    <a:pt x="39284" y="264192"/>
                    <a:pt x="53731" y="237331"/>
                  </a:cubicBezTo>
                  <a:cubicBezTo>
                    <a:pt x="65821" y="205263"/>
                    <a:pt x="76095" y="172541"/>
                    <a:pt x="84526" y="139319"/>
                  </a:cubicBezTo>
                  <a:cubicBezTo>
                    <a:pt x="93556" y="106458"/>
                    <a:pt x="101349" y="58261"/>
                    <a:pt x="108003" y="35592"/>
                  </a:cubicBezTo>
                  <a:cubicBezTo>
                    <a:pt x="111481" y="18487"/>
                    <a:pt x="124655" y="5022"/>
                    <a:pt x="141649" y="1207"/>
                  </a:cubicBezTo>
                  <a:cubicBezTo>
                    <a:pt x="157522" y="-2508"/>
                    <a:pt x="167787" y="1873"/>
                    <a:pt x="164841" y="21114"/>
                  </a:cubicBezTo>
                  <a:cubicBezTo>
                    <a:pt x="159423" y="54642"/>
                    <a:pt x="133475" y="185515"/>
                    <a:pt x="94696" y="2517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2719;p47">
              <a:extLst>
                <a:ext uri="{FF2B5EF4-FFF2-40B4-BE49-F238E27FC236}">
                  <a16:creationId xmlns:a16="http://schemas.microsoft.com/office/drawing/2014/main" id="{13FE571D-8D69-4E53-8B8B-289154BE7C46}"/>
                </a:ext>
              </a:extLst>
            </p:cNvPr>
            <p:cNvSpPr/>
            <p:nvPr/>
          </p:nvSpPr>
          <p:spPr>
            <a:xfrm>
              <a:off x="4272441" y="1538278"/>
              <a:ext cx="113451" cy="88273"/>
            </a:xfrm>
            <a:custGeom>
              <a:avLst/>
              <a:gdLst/>
              <a:ahLst/>
              <a:cxnLst/>
              <a:rect l="l" t="t" r="r" b="b"/>
              <a:pathLst>
                <a:path w="113451" h="88273" extrusionOk="0">
                  <a:moveTo>
                    <a:pt x="104448" y="2"/>
                  </a:moveTo>
                  <a:cubicBezTo>
                    <a:pt x="90856" y="11146"/>
                    <a:pt x="70706" y="955"/>
                    <a:pt x="69660" y="2002"/>
                  </a:cubicBezTo>
                  <a:cubicBezTo>
                    <a:pt x="53645" y="16871"/>
                    <a:pt x="36860" y="30892"/>
                    <a:pt x="19381" y="44008"/>
                  </a:cubicBezTo>
                  <a:cubicBezTo>
                    <a:pt x="10827" y="50675"/>
                    <a:pt x="-2385" y="59629"/>
                    <a:pt x="371" y="72583"/>
                  </a:cubicBezTo>
                  <a:cubicBezTo>
                    <a:pt x="4648" y="95538"/>
                    <a:pt x="41432" y="88490"/>
                    <a:pt x="55308" y="81441"/>
                  </a:cubicBezTo>
                  <a:cubicBezTo>
                    <a:pt x="69185" y="74392"/>
                    <a:pt x="80591" y="62391"/>
                    <a:pt x="93327" y="54581"/>
                  </a:cubicBezTo>
                  <a:cubicBezTo>
                    <a:pt x="102832" y="48675"/>
                    <a:pt x="112337" y="45722"/>
                    <a:pt x="113382" y="33816"/>
                  </a:cubicBezTo>
                  <a:cubicBezTo>
                    <a:pt x="114238" y="26672"/>
                    <a:pt x="106919" y="-283"/>
                    <a:pt x="10444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2720;p47">
              <a:extLst>
                <a:ext uri="{FF2B5EF4-FFF2-40B4-BE49-F238E27FC236}">
                  <a16:creationId xmlns:a16="http://schemas.microsoft.com/office/drawing/2014/main" id="{F3B1366F-3D63-4521-81F9-4707E81B08ED}"/>
                </a:ext>
              </a:extLst>
            </p:cNvPr>
            <p:cNvSpPr/>
            <p:nvPr/>
          </p:nvSpPr>
          <p:spPr>
            <a:xfrm>
              <a:off x="4272622" y="1567332"/>
              <a:ext cx="113035" cy="59179"/>
            </a:xfrm>
            <a:custGeom>
              <a:avLst/>
              <a:gdLst/>
              <a:ahLst/>
              <a:cxnLst/>
              <a:rect l="l" t="t" r="r" b="b"/>
              <a:pathLst>
                <a:path w="113035" h="59179" extrusionOk="0">
                  <a:moveTo>
                    <a:pt x="113011" y="0"/>
                  </a:moveTo>
                  <a:cubicBezTo>
                    <a:pt x="111205" y="11335"/>
                    <a:pt x="102080" y="14478"/>
                    <a:pt x="92766" y="20288"/>
                  </a:cubicBezTo>
                  <a:cubicBezTo>
                    <a:pt x="79459" y="28575"/>
                    <a:pt x="67674" y="40576"/>
                    <a:pt x="53797" y="47625"/>
                  </a:cubicBezTo>
                  <a:cubicBezTo>
                    <a:pt x="39920" y="54673"/>
                    <a:pt x="9030" y="60579"/>
                    <a:pt x="0" y="44101"/>
                  </a:cubicBezTo>
                  <a:cubicBezTo>
                    <a:pt x="4847" y="66294"/>
                    <a:pt x="41060" y="59341"/>
                    <a:pt x="54747" y="52388"/>
                  </a:cubicBezTo>
                  <a:cubicBezTo>
                    <a:pt x="68434" y="45434"/>
                    <a:pt x="80029" y="33338"/>
                    <a:pt x="92766" y="25527"/>
                  </a:cubicBezTo>
                  <a:cubicBezTo>
                    <a:pt x="102271" y="19621"/>
                    <a:pt x="111775" y="16669"/>
                    <a:pt x="112821" y="4763"/>
                  </a:cubicBezTo>
                  <a:cubicBezTo>
                    <a:pt x="113011" y="3181"/>
                    <a:pt x="113077" y="1591"/>
                    <a:pt x="11301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2721;p47">
              <a:extLst>
                <a:ext uri="{FF2B5EF4-FFF2-40B4-BE49-F238E27FC236}">
                  <a16:creationId xmlns:a16="http://schemas.microsoft.com/office/drawing/2014/main" id="{4DCBDF3E-0750-4ABF-AF5A-88900C93E610}"/>
                </a:ext>
              </a:extLst>
            </p:cNvPr>
            <p:cNvSpPr/>
            <p:nvPr/>
          </p:nvSpPr>
          <p:spPr>
            <a:xfrm>
              <a:off x="4135669" y="1458312"/>
              <a:ext cx="113522" cy="85076"/>
            </a:xfrm>
            <a:custGeom>
              <a:avLst/>
              <a:gdLst/>
              <a:ahLst/>
              <a:cxnLst/>
              <a:rect l="l" t="t" r="r" b="b"/>
              <a:pathLst>
                <a:path w="113522" h="85076" extrusionOk="0">
                  <a:moveTo>
                    <a:pt x="102832" y="54"/>
                  </a:moveTo>
                  <a:cubicBezTo>
                    <a:pt x="89240" y="11198"/>
                    <a:pt x="65383" y="-898"/>
                    <a:pt x="64338" y="54"/>
                  </a:cubicBezTo>
                  <a:cubicBezTo>
                    <a:pt x="50176" y="14503"/>
                    <a:pt x="35168" y="28084"/>
                    <a:pt x="19381" y="40726"/>
                  </a:cubicBezTo>
                  <a:cubicBezTo>
                    <a:pt x="10827" y="47489"/>
                    <a:pt x="-2385" y="56442"/>
                    <a:pt x="371" y="69301"/>
                  </a:cubicBezTo>
                  <a:cubicBezTo>
                    <a:pt x="4648" y="92351"/>
                    <a:pt x="41432" y="85303"/>
                    <a:pt x="55403" y="78254"/>
                  </a:cubicBezTo>
                  <a:cubicBezTo>
                    <a:pt x="69375" y="71206"/>
                    <a:pt x="80591" y="59204"/>
                    <a:pt x="93422" y="51299"/>
                  </a:cubicBezTo>
                  <a:cubicBezTo>
                    <a:pt x="102927" y="45488"/>
                    <a:pt x="112432" y="42440"/>
                    <a:pt x="113477" y="30629"/>
                  </a:cubicBezTo>
                  <a:cubicBezTo>
                    <a:pt x="114238" y="23486"/>
                    <a:pt x="105303" y="-232"/>
                    <a:pt x="102832" y="5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2722;p47">
              <a:extLst>
                <a:ext uri="{FF2B5EF4-FFF2-40B4-BE49-F238E27FC236}">
                  <a16:creationId xmlns:a16="http://schemas.microsoft.com/office/drawing/2014/main" id="{309E71BB-772F-40D6-9F65-C3224C345E64}"/>
                </a:ext>
              </a:extLst>
            </p:cNvPr>
            <p:cNvSpPr/>
            <p:nvPr/>
          </p:nvSpPr>
          <p:spPr>
            <a:xfrm>
              <a:off x="4135660" y="1485798"/>
              <a:ext cx="113035" cy="59179"/>
            </a:xfrm>
            <a:custGeom>
              <a:avLst/>
              <a:gdLst/>
              <a:ahLst/>
              <a:cxnLst/>
              <a:rect l="l" t="t" r="r" b="b"/>
              <a:pathLst>
                <a:path w="113035" h="59179" extrusionOk="0">
                  <a:moveTo>
                    <a:pt x="113011" y="0"/>
                  </a:moveTo>
                  <a:cubicBezTo>
                    <a:pt x="111205" y="11335"/>
                    <a:pt x="102080" y="14478"/>
                    <a:pt x="92766" y="20288"/>
                  </a:cubicBezTo>
                  <a:cubicBezTo>
                    <a:pt x="79459" y="28575"/>
                    <a:pt x="67673" y="40577"/>
                    <a:pt x="53796" y="47625"/>
                  </a:cubicBezTo>
                  <a:cubicBezTo>
                    <a:pt x="39920" y="54674"/>
                    <a:pt x="8934" y="60579"/>
                    <a:pt x="0" y="44101"/>
                  </a:cubicBezTo>
                  <a:cubicBezTo>
                    <a:pt x="4847" y="66294"/>
                    <a:pt x="40965" y="59341"/>
                    <a:pt x="54747" y="52388"/>
                  </a:cubicBezTo>
                  <a:cubicBezTo>
                    <a:pt x="68529" y="45434"/>
                    <a:pt x="79934" y="33338"/>
                    <a:pt x="92766" y="25432"/>
                  </a:cubicBezTo>
                  <a:cubicBezTo>
                    <a:pt x="102270" y="19622"/>
                    <a:pt x="111775" y="16669"/>
                    <a:pt x="112821" y="4763"/>
                  </a:cubicBezTo>
                  <a:cubicBezTo>
                    <a:pt x="113011" y="3183"/>
                    <a:pt x="113077" y="1590"/>
                    <a:pt x="11301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723;p47">
              <a:extLst>
                <a:ext uri="{FF2B5EF4-FFF2-40B4-BE49-F238E27FC236}">
                  <a16:creationId xmlns:a16="http://schemas.microsoft.com/office/drawing/2014/main" id="{48118061-8D45-4935-8A51-3AFC157B4608}"/>
                </a:ext>
              </a:extLst>
            </p:cNvPr>
            <p:cNvSpPr/>
            <p:nvPr/>
          </p:nvSpPr>
          <p:spPr>
            <a:xfrm>
              <a:off x="4163850" y="1066881"/>
              <a:ext cx="398264" cy="482949"/>
            </a:xfrm>
            <a:custGeom>
              <a:avLst/>
              <a:gdLst/>
              <a:ahLst/>
              <a:cxnLst/>
              <a:rect l="l" t="t" r="r" b="b"/>
              <a:pathLst>
                <a:path w="398264" h="482949" extrusionOk="0">
                  <a:moveTo>
                    <a:pt x="395149" y="33155"/>
                  </a:moveTo>
                  <a:cubicBezTo>
                    <a:pt x="410261" y="127833"/>
                    <a:pt x="368346" y="163171"/>
                    <a:pt x="313789" y="183269"/>
                  </a:cubicBezTo>
                  <a:cubicBezTo>
                    <a:pt x="274630" y="197747"/>
                    <a:pt x="218742" y="220035"/>
                    <a:pt x="218742" y="220035"/>
                  </a:cubicBezTo>
                  <a:cubicBezTo>
                    <a:pt x="218742" y="220035"/>
                    <a:pt x="219502" y="240800"/>
                    <a:pt x="219882" y="287377"/>
                  </a:cubicBezTo>
                  <a:cubicBezTo>
                    <a:pt x="219882" y="328430"/>
                    <a:pt x="214940" y="477877"/>
                    <a:pt x="214940" y="477877"/>
                  </a:cubicBezTo>
                  <a:cubicBezTo>
                    <a:pt x="201814" y="484641"/>
                    <a:pt x="186245" y="484641"/>
                    <a:pt x="173119" y="477877"/>
                  </a:cubicBezTo>
                  <a:cubicBezTo>
                    <a:pt x="173119" y="477877"/>
                    <a:pt x="151164" y="363101"/>
                    <a:pt x="146506" y="311285"/>
                  </a:cubicBezTo>
                  <a:cubicBezTo>
                    <a:pt x="140138" y="241085"/>
                    <a:pt x="129398" y="195080"/>
                    <a:pt x="133010" y="179935"/>
                  </a:cubicBezTo>
                  <a:cubicBezTo>
                    <a:pt x="136146" y="166600"/>
                    <a:pt x="212754" y="128881"/>
                    <a:pt x="237086" y="108688"/>
                  </a:cubicBezTo>
                  <a:lnTo>
                    <a:pt x="76552" y="162599"/>
                  </a:lnTo>
                  <a:cubicBezTo>
                    <a:pt x="79745" y="180037"/>
                    <a:pt x="81304" y="197735"/>
                    <a:pt x="81209" y="215463"/>
                  </a:cubicBezTo>
                  <a:cubicBezTo>
                    <a:pt x="79783" y="271184"/>
                    <a:pt x="76647" y="391866"/>
                    <a:pt x="76647" y="391866"/>
                  </a:cubicBezTo>
                  <a:cubicBezTo>
                    <a:pt x="76647" y="391866"/>
                    <a:pt x="54691" y="407773"/>
                    <a:pt x="35872" y="391866"/>
                  </a:cubicBezTo>
                  <a:cubicBezTo>
                    <a:pt x="35872" y="391866"/>
                    <a:pt x="-4523" y="153074"/>
                    <a:pt x="419" y="121451"/>
                  </a:cubicBezTo>
                  <a:cubicBezTo>
                    <a:pt x="5077" y="91448"/>
                    <a:pt x="146506" y="30107"/>
                    <a:pt x="171504" y="8961"/>
                  </a:cubicBezTo>
                  <a:cubicBezTo>
                    <a:pt x="180286" y="1807"/>
                    <a:pt x="191692" y="-1275"/>
                    <a:pt x="202869" y="4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724;p47">
              <a:extLst>
                <a:ext uri="{FF2B5EF4-FFF2-40B4-BE49-F238E27FC236}">
                  <a16:creationId xmlns:a16="http://schemas.microsoft.com/office/drawing/2014/main" id="{2905667F-EC57-4E17-A654-7A3FE4AB5058}"/>
                </a:ext>
              </a:extLst>
            </p:cNvPr>
            <p:cNvSpPr/>
            <p:nvPr/>
          </p:nvSpPr>
          <p:spPr>
            <a:xfrm>
              <a:off x="4403391" y="743705"/>
              <a:ext cx="125692" cy="122150"/>
            </a:xfrm>
            <a:custGeom>
              <a:avLst/>
              <a:gdLst/>
              <a:ahLst/>
              <a:cxnLst/>
              <a:rect l="l" t="t" r="r" b="b"/>
              <a:pathLst>
                <a:path w="125692" h="122150" extrusionOk="0">
                  <a:moveTo>
                    <a:pt x="100101" y="0"/>
                  </a:moveTo>
                  <a:cubicBezTo>
                    <a:pt x="100101" y="0"/>
                    <a:pt x="97725" y="45053"/>
                    <a:pt x="98770" y="49054"/>
                  </a:cubicBezTo>
                  <a:cubicBezTo>
                    <a:pt x="99816" y="53054"/>
                    <a:pt x="119395" y="66294"/>
                    <a:pt x="125098" y="71057"/>
                  </a:cubicBezTo>
                  <a:cubicBezTo>
                    <a:pt x="130801" y="75819"/>
                    <a:pt x="94018" y="112205"/>
                    <a:pt x="76149" y="120396"/>
                  </a:cubicBezTo>
                  <a:cubicBezTo>
                    <a:pt x="58280" y="128588"/>
                    <a:pt x="1442" y="106966"/>
                    <a:pt x="112" y="78962"/>
                  </a:cubicBezTo>
                  <a:cubicBezTo>
                    <a:pt x="-1219" y="50959"/>
                    <a:pt x="9616" y="27622"/>
                    <a:pt x="18550" y="26384"/>
                  </a:cubicBezTo>
                  <a:cubicBezTo>
                    <a:pt x="27485" y="25146"/>
                    <a:pt x="100101" y="0"/>
                    <a:pt x="10010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725;p47">
              <a:extLst>
                <a:ext uri="{FF2B5EF4-FFF2-40B4-BE49-F238E27FC236}">
                  <a16:creationId xmlns:a16="http://schemas.microsoft.com/office/drawing/2014/main" id="{54D6567B-114D-4250-8415-3D2B90E6A2F5}"/>
                </a:ext>
              </a:extLst>
            </p:cNvPr>
            <p:cNvSpPr/>
            <p:nvPr/>
          </p:nvSpPr>
          <p:spPr>
            <a:xfrm>
              <a:off x="4358991" y="760843"/>
              <a:ext cx="203859" cy="398340"/>
            </a:xfrm>
            <a:custGeom>
              <a:avLst/>
              <a:gdLst/>
              <a:ahLst/>
              <a:cxnLst/>
              <a:rect l="l" t="t" r="r" b="b"/>
              <a:pathLst>
                <a:path w="203859" h="398340" extrusionOk="0">
                  <a:moveTo>
                    <a:pt x="149443" y="39726"/>
                  </a:moveTo>
                  <a:cubicBezTo>
                    <a:pt x="149443" y="39726"/>
                    <a:pt x="116842" y="88494"/>
                    <a:pt x="71315" y="93066"/>
                  </a:cubicBezTo>
                  <a:cubicBezTo>
                    <a:pt x="56963" y="78874"/>
                    <a:pt x="55632" y="28392"/>
                    <a:pt x="75497" y="12294"/>
                  </a:cubicBezTo>
                  <a:cubicBezTo>
                    <a:pt x="75497" y="12294"/>
                    <a:pt x="57248" y="-2565"/>
                    <a:pt x="44702" y="388"/>
                  </a:cubicBezTo>
                  <a:cubicBezTo>
                    <a:pt x="31110" y="8435"/>
                    <a:pt x="20959" y="21220"/>
                    <a:pt x="16187" y="36297"/>
                  </a:cubicBezTo>
                  <a:cubicBezTo>
                    <a:pt x="4525" y="69955"/>
                    <a:pt x="-912" y="105459"/>
                    <a:pt x="125" y="141073"/>
                  </a:cubicBezTo>
                  <a:cubicBezTo>
                    <a:pt x="885" y="188697"/>
                    <a:pt x="125" y="309760"/>
                    <a:pt x="125" y="309760"/>
                  </a:cubicBezTo>
                  <a:cubicBezTo>
                    <a:pt x="5533" y="338651"/>
                    <a:pt x="22993" y="363848"/>
                    <a:pt x="48123" y="379007"/>
                  </a:cubicBezTo>
                  <a:cubicBezTo>
                    <a:pt x="81028" y="397713"/>
                    <a:pt x="119827" y="403098"/>
                    <a:pt x="156572" y="394057"/>
                  </a:cubicBezTo>
                  <a:cubicBezTo>
                    <a:pt x="179668" y="388627"/>
                    <a:pt x="188222" y="375769"/>
                    <a:pt x="196206" y="358909"/>
                  </a:cubicBezTo>
                  <a:cubicBezTo>
                    <a:pt x="194115" y="325476"/>
                    <a:pt x="180904" y="256420"/>
                    <a:pt x="186702" y="214224"/>
                  </a:cubicBezTo>
                  <a:cubicBezTo>
                    <a:pt x="192499" y="172029"/>
                    <a:pt x="201149" y="140596"/>
                    <a:pt x="203430" y="106592"/>
                  </a:cubicBezTo>
                  <a:cubicBezTo>
                    <a:pt x="205711" y="72588"/>
                    <a:pt x="198963" y="73159"/>
                    <a:pt x="181854" y="60967"/>
                  </a:cubicBezTo>
                  <a:cubicBezTo>
                    <a:pt x="171580" y="53111"/>
                    <a:pt x="160744" y="46012"/>
                    <a:pt x="149443" y="39726"/>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726;p47">
              <a:extLst>
                <a:ext uri="{FF2B5EF4-FFF2-40B4-BE49-F238E27FC236}">
                  <a16:creationId xmlns:a16="http://schemas.microsoft.com/office/drawing/2014/main" id="{36CDF33B-4D95-4E76-B18D-FAC218EBE5CB}"/>
                </a:ext>
              </a:extLst>
            </p:cNvPr>
            <p:cNvSpPr/>
            <p:nvPr/>
          </p:nvSpPr>
          <p:spPr>
            <a:xfrm>
              <a:off x="4398650" y="616917"/>
              <a:ext cx="135166" cy="164844"/>
            </a:xfrm>
            <a:custGeom>
              <a:avLst/>
              <a:gdLst/>
              <a:ahLst/>
              <a:cxnLst/>
              <a:rect l="l" t="t" r="r" b="b"/>
              <a:pathLst>
                <a:path w="135166" h="164844" extrusionOk="0">
                  <a:moveTo>
                    <a:pt x="2951" y="59542"/>
                  </a:moveTo>
                  <a:lnTo>
                    <a:pt x="2951" y="59542"/>
                  </a:lnTo>
                  <a:cubicBezTo>
                    <a:pt x="8369" y="24585"/>
                    <a:pt x="33556" y="-1894"/>
                    <a:pt x="69484" y="106"/>
                  </a:cubicBezTo>
                  <a:cubicBezTo>
                    <a:pt x="107645" y="2052"/>
                    <a:pt x="137015" y="34634"/>
                    <a:pt x="135076" y="72881"/>
                  </a:cubicBezTo>
                  <a:cubicBezTo>
                    <a:pt x="133974" y="94625"/>
                    <a:pt x="122739" y="114587"/>
                    <a:pt x="104747" y="126789"/>
                  </a:cubicBezTo>
                  <a:cubicBezTo>
                    <a:pt x="103473" y="132100"/>
                    <a:pt x="101591" y="137245"/>
                    <a:pt x="99139" y="142124"/>
                  </a:cubicBezTo>
                  <a:cubicBezTo>
                    <a:pt x="86498" y="156983"/>
                    <a:pt x="48003" y="166508"/>
                    <a:pt x="36788" y="164603"/>
                  </a:cubicBezTo>
                  <a:cubicBezTo>
                    <a:pt x="23358" y="163381"/>
                    <a:pt x="12047" y="154047"/>
                    <a:pt x="8274" y="141076"/>
                  </a:cubicBezTo>
                  <a:cubicBezTo>
                    <a:pt x="-3702" y="113644"/>
                    <a:pt x="5" y="76878"/>
                    <a:pt x="2951" y="595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727;p47">
              <a:extLst>
                <a:ext uri="{FF2B5EF4-FFF2-40B4-BE49-F238E27FC236}">
                  <a16:creationId xmlns:a16="http://schemas.microsoft.com/office/drawing/2014/main" id="{91D52A13-2F94-4FF5-99FC-F552C4729256}"/>
                </a:ext>
              </a:extLst>
            </p:cNvPr>
            <p:cNvSpPr/>
            <p:nvPr/>
          </p:nvSpPr>
          <p:spPr>
            <a:xfrm>
              <a:off x="4403852" y="602477"/>
              <a:ext cx="142520" cy="141227"/>
            </a:xfrm>
            <a:custGeom>
              <a:avLst/>
              <a:gdLst/>
              <a:ahLst/>
              <a:cxnLst/>
              <a:rect l="l" t="t" r="r" b="b"/>
              <a:pathLst>
                <a:path w="142520" h="141227" extrusionOk="0">
                  <a:moveTo>
                    <a:pt x="99640" y="141228"/>
                  </a:moveTo>
                  <a:lnTo>
                    <a:pt x="99640" y="141228"/>
                  </a:lnTo>
                  <a:lnTo>
                    <a:pt x="96313" y="110653"/>
                  </a:lnTo>
                  <a:cubicBezTo>
                    <a:pt x="96313" y="110653"/>
                    <a:pt x="121215" y="46073"/>
                    <a:pt x="62381" y="58456"/>
                  </a:cubicBezTo>
                  <a:cubicBezTo>
                    <a:pt x="23602" y="66647"/>
                    <a:pt x="13812" y="70267"/>
                    <a:pt x="2027" y="44168"/>
                  </a:cubicBezTo>
                  <a:cubicBezTo>
                    <a:pt x="-9759" y="18070"/>
                    <a:pt x="31586" y="-5457"/>
                    <a:pt x="81296" y="1115"/>
                  </a:cubicBezTo>
                  <a:cubicBezTo>
                    <a:pt x="116615" y="4775"/>
                    <a:pt x="143238" y="34972"/>
                    <a:pt x="142506" y="70552"/>
                  </a:cubicBezTo>
                  <a:cubicBezTo>
                    <a:pt x="141270" y="89793"/>
                    <a:pt x="136138" y="128655"/>
                    <a:pt x="99640" y="14122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728;p47">
              <a:extLst>
                <a:ext uri="{FF2B5EF4-FFF2-40B4-BE49-F238E27FC236}">
                  <a16:creationId xmlns:a16="http://schemas.microsoft.com/office/drawing/2014/main" id="{5E3713E3-F62D-4098-B57F-AF38676E07EC}"/>
                </a:ext>
              </a:extLst>
            </p:cNvPr>
            <p:cNvSpPr/>
            <p:nvPr/>
          </p:nvSpPr>
          <p:spPr>
            <a:xfrm>
              <a:off x="4338015" y="761231"/>
              <a:ext cx="65677" cy="95630"/>
            </a:xfrm>
            <a:custGeom>
              <a:avLst/>
              <a:gdLst/>
              <a:ahLst/>
              <a:cxnLst/>
              <a:rect l="l" t="t" r="r" b="b"/>
              <a:pathLst>
                <a:path w="65677" h="95630" extrusionOk="0">
                  <a:moveTo>
                    <a:pt x="23762" y="95631"/>
                  </a:moveTo>
                  <a:cubicBezTo>
                    <a:pt x="14780" y="95307"/>
                    <a:pt x="6264" y="91519"/>
                    <a:pt x="0" y="85058"/>
                  </a:cubicBezTo>
                  <a:cubicBezTo>
                    <a:pt x="1331" y="68294"/>
                    <a:pt x="22716" y="4667"/>
                    <a:pt x="65677" y="0"/>
                  </a:cubicBezTo>
                  <a:cubicBezTo>
                    <a:pt x="53987" y="8214"/>
                    <a:pt x="44729" y="19435"/>
                    <a:pt x="38874" y="32480"/>
                  </a:cubicBezTo>
                  <a:cubicBezTo>
                    <a:pt x="32192" y="53100"/>
                    <a:pt x="27136" y="74216"/>
                    <a:pt x="23762" y="9563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729;p47">
              <a:extLst>
                <a:ext uri="{FF2B5EF4-FFF2-40B4-BE49-F238E27FC236}">
                  <a16:creationId xmlns:a16="http://schemas.microsoft.com/office/drawing/2014/main" id="{BA4D8E04-EFE8-4A13-B6C7-B5ED5CDA5025}"/>
                </a:ext>
              </a:extLst>
            </p:cNvPr>
            <p:cNvSpPr/>
            <p:nvPr/>
          </p:nvSpPr>
          <p:spPr>
            <a:xfrm>
              <a:off x="5408528" y="1603174"/>
              <a:ext cx="974325" cy="1973896"/>
            </a:xfrm>
            <a:custGeom>
              <a:avLst/>
              <a:gdLst/>
              <a:ahLst/>
              <a:cxnLst/>
              <a:rect l="l" t="t" r="r" b="b"/>
              <a:pathLst>
                <a:path w="974325" h="1973896" extrusionOk="0">
                  <a:moveTo>
                    <a:pt x="884126" y="1962979"/>
                  </a:moveTo>
                  <a:lnTo>
                    <a:pt x="90295" y="1503684"/>
                  </a:lnTo>
                  <a:cubicBezTo>
                    <a:pt x="40395" y="1475109"/>
                    <a:pt x="0" y="1397480"/>
                    <a:pt x="0" y="1330900"/>
                  </a:cubicBezTo>
                  <a:lnTo>
                    <a:pt x="0" y="79220"/>
                  </a:lnTo>
                  <a:cubicBezTo>
                    <a:pt x="0" y="12545"/>
                    <a:pt x="40395" y="-17935"/>
                    <a:pt x="90295" y="10831"/>
                  </a:cubicBezTo>
                  <a:lnTo>
                    <a:pt x="884126" y="470221"/>
                  </a:lnTo>
                  <a:cubicBezTo>
                    <a:pt x="933931" y="498796"/>
                    <a:pt x="974326" y="576425"/>
                    <a:pt x="974326" y="643005"/>
                  </a:cubicBezTo>
                  <a:lnTo>
                    <a:pt x="974326" y="1894876"/>
                  </a:lnTo>
                  <a:cubicBezTo>
                    <a:pt x="974326" y="1961551"/>
                    <a:pt x="933931" y="1991840"/>
                    <a:pt x="884126" y="1962979"/>
                  </a:cubicBez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730;p47">
              <a:extLst>
                <a:ext uri="{FF2B5EF4-FFF2-40B4-BE49-F238E27FC236}">
                  <a16:creationId xmlns:a16="http://schemas.microsoft.com/office/drawing/2014/main" id="{D7E72236-FB53-44EB-96B9-0EA3AAA27BDB}"/>
                </a:ext>
              </a:extLst>
            </p:cNvPr>
            <p:cNvSpPr/>
            <p:nvPr/>
          </p:nvSpPr>
          <p:spPr>
            <a:xfrm>
              <a:off x="6324400" y="3534911"/>
              <a:ext cx="27183" cy="49530"/>
            </a:xfrm>
            <a:custGeom>
              <a:avLst/>
              <a:gdLst/>
              <a:ahLst/>
              <a:cxnLst/>
              <a:rect l="l" t="t" r="r" b="b"/>
              <a:pathLst>
                <a:path w="27183" h="49530" extrusionOk="0">
                  <a:moveTo>
                    <a:pt x="0" y="49530"/>
                  </a:moveTo>
                  <a:lnTo>
                    <a:pt x="27184" y="36100"/>
                  </a:lnTo>
                  <a:lnTo>
                    <a:pt x="8840" y="0"/>
                  </a:lnTo>
                  <a:lnTo>
                    <a:pt x="0" y="49530"/>
                  </a:ln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731;p47">
              <a:extLst>
                <a:ext uri="{FF2B5EF4-FFF2-40B4-BE49-F238E27FC236}">
                  <a16:creationId xmlns:a16="http://schemas.microsoft.com/office/drawing/2014/main" id="{87F6280E-59F0-4469-9C25-4A42901E89B6}"/>
                </a:ext>
              </a:extLst>
            </p:cNvPr>
            <p:cNvSpPr/>
            <p:nvPr/>
          </p:nvSpPr>
          <p:spPr>
            <a:xfrm>
              <a:off x="5423355" y="1605432"/>
              <a:ext cx="45242" cy="39909"/>
            </a:xfrm>
            <a:custGeom>
              <a:avLst/>
              <a:gdLst/>
              <a:ahLst/>
              <a:cxnLst/>
              <a:rect l="l" t="t" r="r" b="b"/>
              <a:pathLst>
                <a:path w="45242" h="39909" extrusionOk="0">
                  <a:moveTo>
                    <a:pt x="0" y="12097"/>
                  </a:moveTo>
                  <a:cubicBezTo>
                    <a:pt x="7993" y="7334"/>
                    <a:pt x="16396" y="3286"/>
                    <a:pt x="25092" y="0"/>
                  </a:cubicBezTo>
                  <a:lnTo>
                    <a:pt x="45242" y="39910"/>
                  </a:ln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732;p47">
              <a:extLst>
                <a:ext uri="{FF2B5EF4-FFF2-40B4-BE49-F238E27FC236}">
                  <a16:creationId xmlns:a16="http://schemas.microsoft.com/office/drawing/2014/main" id="{BF66854A-6127-498C-A251-DE7ACEE7C386}"/>
                </a:ext>
              </a:extLst>
            </p:cNvPr>
            <p:cNvSpPr/>
            <p:nvPr/>
          </p:nvSpPr>
          <p:spPr>
            <a:xfrm>
              <a:off x="5387713" y="1613611"/>
              <a:ext cx="974325" cy="1973876"/>
            </a:xfrm>
            <a:custGeom>
              <a:avLst/>
              <a:gdLst/>
              <a:ahLst/>
              <a:cxnLst/>
              <a:rect l="l" t="t" r="r" b="b"/>
              <a:pathLst>
                <a:path w="974325" h="1973876" extrusionOk="0">
                  <a:moveTo>
                    <a:pt x="884126" y="1963020"/>
                  </a:moveTo>
                  <a:lnTo>
                    <a:pt x="90199" y="1503439"/>
                  </a:lnTo>
                  <a:cubicBezTo>
                    <a:pt x="40395" y="1474864"/>
                    <a:pt x="0" y="1397235"/>
                    <a:pt x="0" y="1330655"/>
                  </a:cubicBezTo>
                  <a:lnTo>
                    <a:pt x="0" y="79261"/>
                  </a:lnTo>
                  <a:cubicBezTo>
                    <a:pt x="0" y="12586"/>
                    <a:pt x="40395" y="-17990"/>
                    <a:pt x="90199" y="10871"/>
                  </a:cubicBezTo>
                  <a:lnTo>
                    <a:pt x="884126" y="470262"/>
                  </a:lnTo>
                  <a:cubicBezTo>
                    <a:pt x="933931" y="498837"/>
                    <a:pt x="974326" y="576370"/>
                    <a:pt x="974326" y="642950"/>
                  </a:cubicBezTo>
                  <a:lnTo>
                    <a:pt x="974326" y="1894630"/>
                  </a:lnTo>
                  <a:cubicBezTo>
                    <a:pt x="974326" y="1961210"/>
                    <a:pt x="933931" y="1991881"/>
                    <a:pt x="884126" y="1963020"/>
                  </a:cubicBezTo>
                  <a:close/>
                </a:path>
              </a:pathLst>
            </a:custGeom>
            <a:solidFill>
              <a:srgbClr val="2E24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733;p47">
              <a:extLst>
                <a:ext uri="{FF2B5EF4-FFF2-40B4-BE49-F238E27FC236}">
                  <a16:creationId xmlns:a16="http://schemas.microsoft.com/office/drawing/2014/main" id="{9F87F99E-0932-4A02-879F-E78483B4C1AB}"/>
                </a:ext>
              </a:extLst>
            </p:cNvPr>
            <p:cNvSpPr/>
            <p:nvPr/>
          </p:nvSpPr>
          <p:spPr>
            <a:xfrm>
              <a:off x="5477912" y="1749736"/>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734;p47">
              <a:extLst>
                <a:ext uri="{FF2B5EF4-FFF2-40B4-BE49-F238E27FC236}">
                  <a16:creationId xmlns:a16="http://schemas.microsoft.com/office/drawing/2014/main" id="{8AF484A2-B31D-4805-9E3A-A9D2AA20D736}"/>
                </a:ext>
              </a:extLst>
            </p:cNvPr>
            <p:cNvSpPr/>
            <p:nvPr/>
          </p:nvSpPr>
          <p:spPr>
            <a:xfrm>
              <a:off x="5649377" y="1848986"/>
              <a:ext cx="613432" cy="407098"/>
            </a:xfrm>
            <a:custGeom>
              <a:avLst/>
              <a:gdLst/>
              <a:ahLst/>
              <a:cxnLst/>
              <a:rect l="l" t="t" r="r" b="b"/>
              <a:pathLst>
                <a:path w="613432" h="407098" extrusionOk="0">
                  <a:moveTo>
                    <a:pt x="613433" y="407099"/>
                  </a:moveTo>
                  <a:lnTo>
                    <a:pt x="0" y="52102"/>
                  </a:lnTo>
                  <a:lnTo>
                    <a:pt x="0" y="0"/>
                  </a:lnTo>
                  <a:lnTo>
                    <a:pt x="613433" y="354902"/>
                  </a:lnTo>
                  <a:lnTo>
                    <a:pt x="613433" y="40709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735;p47">
              <a:extLst>
                <a:ext uri="{FF2B5EF4-FFF2-40B4-BE49-F238E27FC236}">
                  <a16:creationId xmlns:a16="http://schemas.microsoft.com/office/drawing/2014/main" id="{27CF13DE-121B-4182-9E35-299D0DDA12E7}"/>
                </a:ext>
              </a:extLst>
            </p:cNvPr>
            <p:cNvSpPr/>
            <p:nvPr/>
          </p:nvSpPr>
          <p:spPr>
            <a:xfrm>
              <a:off x="5477912" y="1916804"/>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736;p47">
              <a:extLst>
                <a:ext uri="{FF2B5EF4-FFF2-40B4-BE49-F238E27FC236}">
                  <a16:creationId xmlns:a16="http://schemas.microsoft.com/office/drawing/2014/main" id="{3CA5E095-4D07-4BDE-8207-49124AA4DED7}"/>
                </a:ext>
              </a:extLst>
            </p:cNvPr>
            <p:cNvSpPr/>
            <p:nvPr/>
          </p:nvSpPr>
          <p:spPr>
            <a:xfrm>
              <a:off x="5649377" y="2015959"/>
              <a:ext cx="405945" cy="287083"/>
            </a:xfrm>
            <a:custGeom>
              <a:avLst/>
              <a:gdLst/>
              <a:ahLst/>
              <a:cxnLst/>
              <a:rect l="l" t="t" r="r" b="b"/>
              <a:pathLst>
                <a:path w="405945" h="287083" extrusionOk="0">
                  <a:moveTo>
                    <a:pt x="405945" y="287084"/>
                  </a:moveTo>
                  <a:lnTo>
                    <a:pt x="0" y="52197"/>
                  </a:lnTo>
                  <a:lnTo>
                    <a:pt x="0" y="0"/>
                  </a:lnTo>
                  <a:lnTo>
                    <a:pt x="405945" y="234887"/>
                  </a:lnTo>
                  <a:lnTo>
                    <a:pt x="405945" y="287084"/>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737;p47">
              <a:extLst>
                <a:ext uri="{FF2B5EF4-FFF2-40B4-BE49-F238E27FC236}">
                  <a16:creationId xmlns:a16="http://schemas.microsoft.com/office/drawing/2014/main" id="{6F00D4F8-DD4F-493D-8F41-F2F8870DA791}"/>
                </a:ext>
              </a:extLst>
            </p:cNvPr>
            <p:cNvSpPr/>
            <p:nvPr/>
          </p:nvSpPr>
          <p:spPr>
            <a:xfrm>
              <a:off x="5477912" y="2000338"/>
              <a:ext cx="144376" cy="135636"/>
            </a:xfrm>
            <a:custGeom>
              <a:avLst/>
              <a:gdLst/>
              <a:ahLst/>
              <a:cxnLst/>
              <a:rect l="l" t="t" r="r" b="b"/>
              <a:pathLst>
                <a:path w="144376" h="135636" extrusionOk="0">
                  <a:moveTo>
                    <a:pt x="144376" y="135636"/>
                  </a:moveTo>
                  <a:lnTo>
                    <a:pt x="0" y="52197"/>
                  </a:lnTo>
                  <a:lnTo>
                    <a:pt x="0" y="0"/>
                  </a:lnTo>
                  <a:lnTo>
                    <a:pt x="144376" y="83439"/>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738;p47">
              <a:extLst>
                <a:ext uri="{FF2B5EF4-FFF2-40B4-BE49-F238E27FC236}">
                  <a16:creationId xmlns:a16="http://schemas.microsoft.com/office/drawing/2014/main" id="{CA627637-501D-4EC5-A954-EC52122902C1}"/>
                </a:ext>
              </a:extLst>
            </p:cNvPr>
            <p:cNvSpPr/>
            <p:nvPr/>
          </p:nvSpPr>
          <p:spPr>
            <a:xfrm>
              <a:off x="5649377" y="2099494"/>
              <a:ext cx="505174" cy="344519"/>
            </a:xfrm>
            <a:custGeom>
              <a:avLst/>
              <a:gdLst/>
              <a:ahLst/>
              <a:cxnLst/>
              <a:rect l="l" t="t" r="r" b="b"/>
              <a:pathLst>
                <a:path w="505174" h="344519" extrusionOk="0">
                  <a:moveTo>
                    <a:pt x="505174" y="344519"/>
                  </a:moveTo>
                  <a:lnTo>
                    <a:pt x="0" y="52197"/>
                  </a:lnTo>
                  <a:lnTo>
                    <a:pt x="0" y="0"/>
                  </a:lnTo>
                  <a:lnTo>
                    <a:pt x="505174" y="292322"/>
                  </a:lnTo>
                  <a:lnTo>
                    <a:pt x="505174" y="344519"/>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739;p47">
              <a:extLst>
                <a:ext uri="{FF2B5EF4-FFF2-40B4-BE49-F238E27FC236}">
                  <a16:creationId xmlns:a16="http://schemas.microsoft.com/office/drawing/2014/main" id="{05A35285-DDEE-4228-9C6E-08366D949878}"/>
                </a:ext>
              </a:extLst>
            </p:cNvPr>
            <p:cNvSpPr/>
            <p:nvPr/>
          </p:nvSpPr>
          <p:spPr>
            <a:xfrm>
              <a:off x="5477912" y="2083778"/>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740;p47">
              <a:extLst>
                <a:ext uri="{FF2B5EF4-FFF2-40B4-BE49-F238E27FC236}">
                  <a16:creationId xmlns:a16="http://schemas.microsoft.com/office/drawing/2014/main" id="{9405E721-1D8F-475F-A800-FF6281EDA0F4}"/>
                </a:ext>
              </a:extLst>
            </p:cNvPr>
            <p:cNvSpPr/>
            <p:nvPr/>
          </p:nvSpPr>
          <p:spPr>
            <a:xfrm>
              <a:off x="5649377" y="2183028"/>
              <a:ext cx="351863" cy="255746"/>
            </a:xfrm>
            <a:custGeom>
              <a:avLst/>
              <a:gdLst/>
              <a:ahLst/>
              <a:cxnLst/>
              <a:rect l="l" t="t" r="r" b="b"/>
              <a:pathLst>
                <a:path w="351863" h="255746" extrusionOk="0">
                  <a:moveTo>
                    <a:pt x="351864" y="255746"/>
                  </a:moveTo>
                  <a:lnTo>
                    <a:pt x="0" y="52197"/>
                  </a:lnTo>
                  <a:lnTo>
                    <a:pt x="0" y="0"/>
                  </a:lnTo>
                  <a:lnTo>
                    <a:pt x="351864" y="203549"/>
                  </a:lnTo>
                  <a:lnTo>
                    <a:pt x="351864" y="25574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741;p47">
              <a:extLst>
                <a:ext uri="{FF2B5EF4-FFF2-40B4-BE49-F238E27FC236}">
                  <a16:creationId xmlns:a16="http://schemas.microsoft.com/office/drawing/2014/main" id="{8C8259E9-C6A6-4FDE-879C-8FCD1E0E9C53}"/>
                </a:ext>
              </a:extLst>
            </p:cNvPr>
            <p:cNvSpPr/>
            <p:nvPr/>
          </p:nvSpPr>
          <p:spPr>
            <a:xfrm>
              <a:off x="5477912" y="1833270"/>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742;p47">
              <a:extLst>
                <a:ext uri="{FF2B5EF4-FFF2-40B4-BE49-F238E27FC236}">
                  <a16:creationId xmlns:a16="http://schemas.microsoft.com/office/drawing/2014/main" id="{5C5F2888-F2CF-4C76-A32C-DB18854E66FE}"/>
                </a:ext>
              </a:extLst>
            </p:cNvPr>
            <p:cNvSpPr/>
            <p:nvPr/>
          </p:nvSpPr>
          <p:spPr>
            <a:xfrm>
              <a:off x="5649377" y="1932425"/>
              <a:ext cx="306716" cy="229742"/>
            </a:xfrm>
            <a:custGeom>
              <a:avLst/>
              <a:gdLst/>
              <a:ahLst/>
              <a:cxnLst/>
              <a:rect l="l" t="t" r="r" b="b"/>
              <a:pathLst>
                <a:path w="306716" h="229742" extrusionOk="0">
                  <a:moveTo>
                    <a:pt x="306716" y="229743"/>
                  </a:moveTo>
                  <a:lnTo>
                    <a:pt x="0" y="52197"/>
                  </a:lnTo>
                  <a:lnTo>
                    <a:pt x="0" y="0"/>
                  </a:lnTo>
                  <a:lnTo>
                    <a:pt x="306716" y="177451"/>
                  </a:lnTo>
                  <a:lnTo>
                    <a:pt x="306716" y="229743"/>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743;p47">
              <a:extLst>
                <a:ext uri="{FF2B5EF4-FFF2-40B4-BE49-F238E27FC236}">
                  <a16:creationId xmlns:a16="http://schemas.microsoft.com/office/drawing/2014/main" id="{D416E047-0DC0-4507-B375-FBC0E64F1788}"/>
                </a:ext>
              </a:extLst>
            </p:cNvPr>
            <p:cNvSpPr/>
            <p:nvPr/>
          </p:nvSpPr>
          <p:spPr>
            <a:xfrm>
              <a:off x="5477912" y="2167312"/>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744;p47">
              <a:extLst>
                <a:ext uri="{FF2B5EF4-FFF2-40B4-BE49-F238E27FC236}">
                  <a16:creationId xmlns:a16="http://schemas.microsoft.com/office/drawing/2014/main" id="{B7EC4C9E-773A-4D0D-B3C0-BD8018EB9A6A}"/>
                </a:ext>
              </a:extLst>
            </p:cNvPr>
            <p:cNvSpPr/>
            <p:nvPr/>
          </p:nvSpPr>
          <p:spPr>
            <a:xfrm>
              <a:off x="5649377" y="2266467"/>
              <a:ext cx="180399" cy="156591"/>
            </a:xfrm>
            <a:custGeom>
              <a:avLst/>
              <a:gdLst/>
              <a:ahLst/>
              <a:cxnLst/>
              <a:rect l="l" t="t" r="r" b="b"/>
              <a:pathLst>
                <a:path w="180399" h="156591" extrusionOk="0">
                  <a:moveTo>
                    <a:pt x="180399" y="156591"/>
                  </a:moveTo>
                  <a:lnTo>
                    <a:pt x="0" y="52197"/>
                  </a:lnTo>
                  <a:lnTo>
                    <a:pt x="0" y="0"/>
                  </a:lnTo>
                  <a:lnTo>
                    <a:pt x="180399" y="104394"/>
                  </a:lnTo>
                  <a:lnTo>
                    <a:pt x="180399" y="15659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745;p47">
              <a:extLst>
                <a:ext uri="{FF2B5EF4-FFF2-40B4-BE49-F238E27FC236}">
                  <a16:creationId xmlns:a16="http://schemas.microsoft.com/office/drawing/2014/main" id="{89CFDEDF-56DB-438A-8D67-7FBA33BFFDD7}"/>
                </a:ext>
              </a:extLst>
            </p:cNvPr>
            <p:cNvSpPr/>
            <p:nvPr/>
          </p:nvSpPr>
          <p:spPr>
            <a:xfrm>
              <a:off x="5477912" y="2334380"/>
              <a:ext cx="144376" cy="135636"/>
            </a:xfrm>
            <a:custGeom>
              <a:avLst/>
              <a:gdLst/>
              <a:ahLst/>
              <a:cxnLst/>
              <a:rect l="l" t="t" r="r" b="b"/>
              <a:pathLst>
                <a:path w="144376" h="135636" extrusionOk="0">
                  <a:moveTo>
                    <a:pt x="144376" y="135636"/>
                  </a:moveTo>
                  <a:lnTo>
                    <a:pt x="0" y="52197"/>
                  </a:lnTo>
                  <a:lnTo>
                    <a:pt x="0" y="0"/>
                  </a:lnTo>
                  <a:lnTo>
                    <a:pt x="144376" y="83534"/>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746;p47">
              <a:extLst>
                <a:ext uri="{FF2B5EF4-FFF2-40B4-BE49-F238E27FC236}">
                  <a16:creationId xmlns:a16="http://schemas.microsoft.com/office/drawing/2014/main" id="{C3E08715-93CB-4057-86E4-D7383964E378}"/>
                </a:ext>
              </a:extLst>
            </p:cNvPr>
            <p:cNvSpPr/>
            <p:nvPr/>
          </p:nvSpPr>
          <p:spPr>
            <a:xfrm>
              <a:off x="5649377" y="2433536"/>
              <a:ext cx="568380" cy="381000"/>
            </a:xfrm>
            <a:custGeom>
              <a:avLst/>
              <a:gdLst/>
              <a:ahLst/>
              <a:cxnLst/>
              <a:rect l="l" t="t" r="r" b="b"/>
              <a:pathLst>
                <a:path w="568380" h="381000" extrusionOk="0">
                  <a:moveTo>
                    <a:pt x="568380" y="381000"/>
                  </a:moveTo>
                  <a:lnTo>
                    <a:pt x="0" y="52197"/>
                  </a:lnTo>
                  <a:lnTo>
                    <a:pt x="0" y="0"/>
                  </a:lnTo>
                  <a:lnTo>
                    <a:pt x="568380" y="328803"/>
                  </a:lnTo>
                  <a:lnTo>
                    <a:pt x="568380" y="38100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747;p47">
              <a:extLst>
                <a:ext uri="{FF2B5EF4-FFF2-40B4-BE49-F238E27FC236}">
                  <a16:creationId xmlns:a16="http://schemas.microsoft.com/office/drawing/2014/main" id="{328217AC-6825-4D22-B4D5-CDA5A2AC55F8}"/>
                </a:ext>
              </a:extLst>
            </p:cNvPr>
            <p:cNvSpPr/>
            <p:nvPr/>
          </p:nvSpPr>
          <p:spPr>
            <a:xfrm>
              <a:off x="5477912" y="2417819"/>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748;p47">
              <a:extLst>
                <a:ext uri="{FF2B5EF4-FFF2-40B4-BE49-F238E27FC236}">
                  <a16:creationId xmlns:a16="http://schemas.microsoft.com/office/drawing/2014/main" id="{160878C5-2723-46B3-91F3-60DDB80ECF02}"/>
                </a:ext>
              </a:extLst>
            </p:cNvPr>
            <p:cNvSpPr/>
            <p:nvPr/>
          </p:nvSpPr>
          <p:spPr>
            <a:xfrm>
              <a:off x="5649377" y="2517070"/>
              <a:ext cx="171369" cy="151352"/>
            </a:xfrm>
            <a:custGeom>
              <a:avLst/>
              <a:gdLst/>
              <a:ahLst/>
              <a:cxnLst/>
              <a:rect l="l" t="t" r="r" b="b"/>
              <a:pathLst>
                <a:path w="171369" h="151352" extrusionOk="0">
                  <a:moveTo>
                    <a:pt x="171370" y="151352"/>
                  </a:moveTo>
                  <a:lnTo>
                    <a:pt x="0" y="52197"/>
                  </a:lnTo>
                  <a:lnTo>
                    <a:pt x="0" y="0"/>
                  </a:lnTo>
                  <a:lnTo>
                    <a:pt x="171370" y="99155"/>
                  </a:lnTo>
                  <a:lnTo>
                    <a:pt x="171370" y="151352"/>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749;p47">
              <a:extLst>
                <a:ext uri="{FF2B5EF4-FFF2-40B4-BE49-F238E27FC236}">
                  <a16:creationId xmlns:a16="http://schemas.microsoft.com/office/drawing/2014/main" id="{585DF811-30AE-48E5-A4F1-52FEB0CA1E1F}"/>
                </a:ext>
              </a:extLst>
            </p:cNvPr>
            <p:cNvSpPr/>
            <p:nvPr/>
          </p:nvSpPr>
          <p:spPr>
            <a:xfrm>
              <a:off x="5477912" y="2501354"/>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750;p47">
              <a:extLst>
                <a:ext uri="{FF2B5EF4-FFF2-40B4-BE49-F238E27FC236}">
                  <a16:creationId xmlns:a16="http://schemas.microsoft.com/office/drawing/2014/main" id="{447612CA-B1C9-4A44-9C2E-813AB9DA2A15}"/>
                </a:ext>
              </a:extLst>
            </p:cNvPr>
            <p:cNvSpPr/>
            <p:nvPr/>
          </p:nvSpPr>
          <p:spPr>
            <a:xfrm>
              <a:off x="5649377" y="2600604"/>
              <a:ext cx="505174" cy="344424"/>
            </a:xfrm>
            <a:custGeom>
              <a:avLst/>
              <a:gdLst/>
              <a:ahLst/>
              <a:cxnLst/>
              <a:rect l="l" t="t" r="r" b="b"/>
              <a:pathLst>
                <a:path w="505174" h="344424" extrusionOk="0">
                  <a:moveTo>
                    <a:pt x="505174" y="344424"/>
                  </a:moveTo>
                  <a:lnTo>
                    <a:pt x="0" y="52102"/>
                  </a:lnTo>
                  <a:lnTo>
                    <a:pt x="0" y="0"/>
                  </a:lnTo>
                  <a:lnTo>
                    <a:pt x="505174" y="292227"/>
                  </a:lnTo>
                  <a:lnTo>
                    <a:pt x="505174" y="344424"/>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751;p47">
              <a:extLst>
                <a:ext uri="{FF2B5EF4-FFF2-40B4-BE49-F238E27FC236}">
                  <a16:creationId xmlns:a16="http://schemas.microsoft.com/office/drawing/2014/main" id="{98B8E65D-6BDB-4967-A234-C8ADC19EA44E}"/>
                </a:ext>
              </a:extLst>
            </p:cNvPr>
            <p:cNvSpPr/>
            <p:nvPr/>
          </p:nvSpPr>
          <p:spPr>
            <a:xfrm>
              <a:off x="5477912" y="2250846"/>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752;p47">
              <a:extLst>
                <a:ext uri="{FF2B5EF4-FFF2-40B4-BE49-F238E27FC236}">
                  <a16:creationId xmlns:a16="http://schemas.microsoft.com/office/drawing/2014/main" id="{31EBAD59-B5C1-4B88-8021-0BBBFC43A8AA}"/>
                </a:ext>
              </a:extLst>
            </p:cNvPr>
            <p:cNvSpPr/>
            <p:nvPr/>
          </p:nvSpPr>
          <p:spPr>
            <a:xfrm>
              <a:off x="5649377" y="2350001"/>
              <a:ext cx="478085" cy="328898"/>
            </a:xfrm>
            <a:custGeom>
              <a:avLst/>
              <a:gdLst/>
              <a:ahLst/>
              <a:cxnLst/>
              <a:rect l="l" t="t" r="r" b="b"/>
              <a:pathLst>
                <a:path w="478085" h="328898" extrusionOk="0">
                  <a:moveTo>
                    <a:pt x="478086" y="328898"/>
                  </a:moveTo>
                  <a:lnTo>
                    <a:pt x="0" y="52197"/>
                  </a:lnTo>
                  <a:lnTo>
                    <a:pt x="0" y="0"/>
                  </a:lnTo>
                  <a:lnTo>
                    <a:pt x="478086" y="276701"/>
                  </a:lnTo>
                  <a:lnTo>
                    <a:pt x="478086" y="328898"/>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753;p47">
              <a:extLst>
                <a:ext uri="{FF2B5EF4-FFF2-40B4-BE49-F238E27FC236}">
                  <a16:creationId xmlns:a16="http://schemas.microsoft.com/office/drawing/2014/main" id="{30418184-E11F-47F0-8C0D-D15D12B077A3}"/>
                </a:ext>
              </a:extLst>
            </p:cNvPr>
            <p:cNvSpPr/>
            <p:nvPr/>
          </p:nvSpPr>
          <p:spPr>
            <a:xfrm>
              <a:off x="5477912" y="2584888"/>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754;p47">
              <a:extLst>
                <a:ext uri="{FF2B5EF4-FFF2-40B4-BE49-F238E27FC236}">
                  <a16:creationId xmlns:a16="http://schemas.microsoft.com/office/drawing/2014/main" id="{EC82E88D-3FC7-4D16-8F5B-906E8527060C}"/>
                </a:ext>
              </a:extLst>
            </p:cNvPr>
            <p:cNvSpPr/>
            <p:nvPr/>
          </p:nvSpPr>
          <p:spPr>
            <a:xfrm>
              <a:off x="5649377" y="2684043"/>
              <a:ext cx="63110" cy="88773"/>
            </a:xfrm>
            <a:custGeom>
              <a:avLst/>
              <a:gdLst/>
              <a:ahLst/>
              <a:cxnLst/>
              <a:rect l="l" t="t" r="r" b="b"/>
              <a:pathLst>
                <a:path w="63110" h="88773" extrusionOk="0">
                  <a:moveTo>
                    <a:pt x="63111" y="88773"/>
                  </a:moveTo>
                  <a:lnTo>
                    <a:pt x="0" y="52197"/>
                  </a:lnTo>
                  <a:lnTo>
                    <a:pt x="0" y="0"/>
                  </a:lnTo>
                  <a:lnTo>
                    <a:pt x="63111" y="36576"/>
                  </a:lnTo>
                  <a:lnTo>
                    <a:pt x="63111" y="8877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755;p47">
              <a:extLst>
                <a:ext uri="{FF2B5EF4-FFF2-40B4-BE49-F238E27FC236}">
                  <a16:creationId xmlns:a16="http://schemas.microsoft.com/office/drawing/2014/main" id="{DB992E47-0BB3-41D6-844B-59024E4BD0FB}"/>
                </a:ext>
              </a:extLst>
            </p:cNvPr>
            <p:cNvSpPr/>
            <p:nvPr/>
          </p:nvSpPr>
          <p:spPr>
            <a:xfrm>
              <a:off x="5477912" y="2751956"/>
              <a:ext cx="144376" cy="135636"/>
            </a:xfrm>
            <a:custGeom>
              <a:avLst/>
              <a:gdLst/>
              <a:ahLst/>
              <a:cxnLst/>
              <a:rect l="l" t="t" r="r" b="b"/>
              <a:pathLst>
                <a:path w="144376" h="135636" extrusionOk="0">
                  <a:moveTo>
                    <a:pt x="144376" y="135636"/>
                  </a:moveTo>
                  <a:lnTo>
                    <a:pt x="0" y="52197"/>
                  </a:lnTo>
                  <a:lnTo>
                    <a:pt x="0" y="0"/>
                  </a:lnTo>
                  <a:lnTo>
                    <a:pt x="144376" y="83534"/>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756;p47">
              <a:extLst>
                <a:ext uri="{FF2B5EF4-FFF2-40B4-BE49-F238E27FC236}">
                  <a16:creationId xmlns:a16="http://schemas.microsoft.com/office/drawing/2014/main" id="{E39F2577-F96B-406F-BFCD-5525FCE14F8F}"/>
                </a:ext>
              </a:extLst>
            </p:cNvPr>
            <p:cNvSpPr/>
            <p:nvPr/>
          </p:nvSpPr>
          <p:spPr>
            <a:xfrm>
              <a:off x="5649377" y="2851112"/>
              <a:ext cx="117287" cy="120014"/>
            </a:xfrm>
            <a:custGeom>
              <a:avLst/>
              <a:gdLst/>
              <a:ahLst/>
              <a:cxnLst/>
              <a:rect l="l" t="t" r="r" b="b"/>
              <a:pathLst>
                <a:path w="117287" h="120014" extrusionOk="0">
                  <a:moveTo>
                    <a:pt x="117288" y="120015"/>
                  </a:moveTo>
                  <a:lnTo>
                    <a:pt x="0" y="52197"/>
                  </a:lnTo>
                  <a:lnTo>
                    <a:pt x="0" y="0"/>
                  </a:lnTo>
                  <a:lnTo>
                    <a:pt x="117288" y="67818"/>
                  </a:lnTo>
                  <a:lnTo>
                    <a:pt x="117288" y="120015"/>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757;p47">
              <a:extLst>
                <a:ext uri="{FF2B5EF4-FFF2-40B4-BE49-F238E27FC236}">
                  <a16:creationId xmlns:a16="http://schemas.microsoft.com/office/drawing/2014/main" id="{1EC053AE-1646-472B-ABE1-5B753958F40A}"/>
                </a:ext>
              </a:extLst>
            </p:cNvPr>
            <p:cNvSpPr/>
            <p:nvPr/>
          </p:nvSpPr>
          <p:spPr>
            <a:xfrm>
              <a:off x="5477912" y="2835395"/>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758;p47">
              <a:extLst>
                <a:ext uri="{FF2B5EF4-FFF2-40B4-BE49-F238E27FC236}">
                  <a16:creationId xmlns:a16="http://schemas.microsoft.com/office/drawing/2014/main" id="{07B0B885-A2CA-4296-884C-9635163280F0}"/>
                </a:ext>
              </a:extLst>
            </p:cNvPr>
            <p:cNvSpPr/>
            <p:nvPr/>
          </p:nvSpPr>
          <p:spPr>
            <a:xfrm>
              <a:off x="5649377" y="2934646"/>
              <a:ext cx="306716" cy="229647"/>
            </a:xfrm>
            <a:custGeom>
              <a:avLst/>
              <a:gdLst/>
              <a:ahLst/>
              <a:cxnLst/>
              <a:rect l="l" t="t" r="r" b="b"/>
              <a:pathLst>
                <a:path w="306716" h="229647" extrusionOk="0">
                  <a:moveTo>
                    <a:pt x="306716" y="229648"/>
                  </a:moveTo>
                  <a:lnTo>
                    <a:pt x="0" y="52197"/>
                  </a:lnTo>
                  <a:lnTo>
                    <a:pt x="0" y="0"/>
                  </a:lnTo>
                  <a:lnTo>
                    <a:pt x="306716" y="177451"/>
                  </a:lnTo>
                  <a:lnTo>
                    <a:pt x="306716" y="229648"/>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759;p47">
              <a:extLst>
                <a:ext uri="{FF2B5EF4-FFF2-40B4-BE49-F238E27FC236}">
                  <a16:creationId xmlns:a16="http://schemas.microsoft.com/office/drawing/2014/main" id="{8AD142D7-E037-4D58-9D33-9BB91FC64D49}"/>
                </a:ext>
              </a:extLst>
            </p:cNvPr>
            <p:cNvSpPr/>
            <p:nvPr/>
          </p:nvSpPr>
          <p:spPr>
            <a:xfrm>
              <a:off x="5477912" y="2918929"/>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760;p47">
              <a:extLst>
                <a:ext uri="{FF2B5EF4-FFF2-40B4-BE49-F238E27FC236}">
                  <a16:creationId xmlns:a16="http://schemas.microsoft.com/office/drawing/2014/main" id="{9AD8C9E2-5E57-4A43-A6EB-E8383AD0744E}"/>
                </a:ext>
              </a:extLst>
            </p:cNvPr>
            <p:cNvSpPr/>
            <p:nvPr/>
          </p:nvSpPr>
          <p:spPr>
            <a:xfrm>
              <a:off x="5649377" y="3018085"/>
              <a:ext cx="487115" cy="334137"/>
            </a:xfrm>
            <a:custGeom>
              <a:avLst/>
              <a:gdLst/>
              <a:ahLst/>
              <a:cxnLst/>
              <a:rect l="l" t="t" r="r" b="b"/>
              <a:pathLst>
                <a:path w="487115" h="334137" extrusionOk="0">
                  <a:moveTo>
                    <a:pt x="487115" y="334137"/>
                  </a:moveTo>
                  <a:lnTo>
                    <a:pt x="0" y="52197"/>
                  </a:lnTo>
                  <a:lnTo>
                    <a:pt x="0" y="0"/>
                  </a:lnTo>
                  <a:lnTo>
                    <a:pt x="487115" y="281940"/>
                  </a:lnTo>
                  <a:lnTo>
                    <a:pt x="487115" y="334137"/>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761;p47">
              <a:extLst>
                <a:ext uri="{FF2B5EF4-FFF2-40B4-BE49-F238E27FC236}">
                  <a16:creationId xmlns:a16="http://schemas.microsoft.com/office/drawing/2014/main" id="{233AFBE5-E4EC-487B-B529-6512E12BC70F}"/>
                </a:ext>
              </a:extLst>
            </p:cNvPr>
            <p:cNvSpPr/>
            <p:nvPr/>
          </p:nvSpPr>
          <p:spPr>
            <a:xfrm>
              <a:off x="5477912" y="2668422"/>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762;p47">
              <a:extLst>
                <a:ext uri="{FF2B5EF4-FFF2-40B4-BE49-F238E27FC236}">
                  <a16:creationId xmlns:a16="http://schemas.microsoft.com/office/drawing/2014/main" id="{0AAA9903-C1C2-48C0-9482-77281FF36B07}"/>
                </a:ext>
              </a:extLst>
            </p:cNvPr>
            <p:cNvSpPr/>
            <p:nvPr/>
          </p:nvSpPr>
          <p:spPr>
            <a:xfrm>
              <a:off x="5649377" y="2767577"/>
              <a:ext cx="613432" cy="407193"/>
            </a:xfrm>
            <a:custGeom>
              <a:avLst/>
              <a:gdLst/>
              <a:ahLst/>
              <a:cxnLst/>
              <a:rect l="l" t="t" r="r" b="b"/>
              <a:pathLst>
                <a:path w="613432" h="407193" extrusionOk="0">
                  <a:moveTo>
                    <a:pt x="613433" y="407194"/>
                  </a:moveTo>
                  <a:lnTo>
                    <a:pt x="0" y="52197"/>
                  </a:lnTo>
                  <a:lnTo>
                    <a:pt x="0" y="0"/>
                  </a:lnTo>
                  <a:lnTo>
                    <a:pt x="613433" y="354902"/>
                  </a:lnTo>
                  <a:lnTo>
                    <a:pt x="613433" y="407194"/>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763;p47">
              <a:extLst>
                <a:ext uri="{FF2B5EF4-FFF2-40B4-BE49-F238E27FC236}">
                  <a16:creationId xmlns:a16="http://schemas.microsoft.com/office/drawing/2014/main" id="{D37A980F-0AD5-4D6C-AF22-6DAF88FC493B}"/>
                </a:ext>
              </a:extLst>
            </p:cNvPr>
            <p:cNvSpPr/>
            <p:nvPr/>
          </p:nvSpPr>
          <p:spPr>
            <a:xfrm>
              <a:off x="1926580" y="1674106"/>
              <a:ext cx="1230952" cy="1017480"/>
            </a:xfrm>
            <a:custGeom>
              <a:avLst/>
              <a:gdLst/>
              <a:ahLst/>
              <a:cxnLst/>
              <a:rect l="l" t="t" r="r" b="b"/>
              <a:pathLst>
                <a:path w="1230952" h="1017480" extrusionOk="0">
                  <a:moveTo>
                    <a:pt x="342929" y="947072"/>
                  </a:moveTo>
                  <a:lnTo>
                    <a:pt x="256246" y="902495"/>
                  </a:lnTo>
                  <a:lnTo>
                    <a:pt x="74612" y="1007270"/>
                  </a:lnTo>
                  <a:cubicBezTo>
                    <a:pt x="33457" y="1031082"/>
                    <a:pt x="0" y="1011842"/>
                    <a:pt x="0" y="964122"/>
                  </a:cubicBezTo>
                  <a:lnTo>
                    <a:pt x="0" y="765811"/>
                  </a:lnTo>
                  <a:cubicBezTo>
                    <a:pt x="2848" y="713186"/>
                    <a:pt x="30561" y="665065"/>
                    <a:pt x="74612" y="636271"/>
                  </a:cubicBezTo>
                  <a:lnTo>
                    <a:pt x="1156341" y="10193"/>
                  </a:lnTo>
                  <a:cubicBezTo>
                    <a:pt x="1197496" y="-13620"/>
                    <a:pt x="1230953" y="5716"/>
                    <a:pt x="1230953" y="53341"/>
                  </a:cubicBezTo>
                  <a:lnTo>
                    <a:pt x="1230953" y="252318"/>
                  </a:lnTo>
                  <a:cubicBezTo>
                    <a:pt x="1228101" y="304944"/>
                    <a:pt x="1200395" y="353064"/>
                    <a:pt x="1156341" y="381859"/>
                  </a:cubicBezTo>
                  <a:lnTo>
                    <a:pt x="429042" y="802292"/>
                  </a:lnTo>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764;p47">
              <a:extLst>
                <a:ext uri="{FF2B5EF4-FFF2-40B4-BE49-F238E27FC236}">
                  <a16:creationId xmlns:a16="http://schemas.microsoft.com/office/drawing/2014/main" id="{C8F1D112-839E-4338-82CE-2AFE38307759}"/>
                </a:ext>
              </a:extLst>
            </p:cNvPr>
            <p:cNvSpPr/>
            <p:nvPr/>
          </p:nvSpPr>
          <p:spPr>
            <a:xfrm>
              <a:off x="3112195" y="1676584"/>
              <a:ext cx="59119" cy="52197"/>
            </a:xfrm>
            <a:custGeom>
              <a:avLst/>
              <a:gdLst/>
              <a:ahLst/>
              <a:cxnLst/>
              <a:rect l="l" t="t" r="r" b="b"/>
              <a:pathLst>
                <a:path w="59119" h="52197" extrusionOk="0">
                  <a:moveTo>
                    <a:pt x="18249" y="0"/>
                  </a:moveTo>
                  <a:lnTo>
                    <a:pt x="59119" y="16574"/>
                  </a:lnTo>
                  <a:lnTo>
                    <a:pt x="24522" y="52197"/>
                  </a:lnTo>
                  <a:lnTo>
                    <a:pt x="0" y="12859"/>
                  </a:lnTo>
                  <a:lnTo>
                    <a:pt x="18249"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765;p47">
              <a:extLst>
                <a:ext uri="{FF2B5EF4-FFF2-40B4-BE49-F238E27FC236}">
                  <a16:creationId xmlns:a16="http://schemas.microsoft.com/office/drawing/2014/main" id="{731AECFB-7C02-4A6F-BE61-6F6F07A12E8C}"/>
                </a:ext>
              </a:extLst>
            </p:cNvPr>
            <p:cNvSpPr/>
            <p:nvPr/>
          </p:nvSpPr>
          <p:spPr>
            <a:xfrm>
              <a:off x="2269509" y="2593746"/>
              <a:ext cx="43151" cy="44767"/>
            </a:xfrm>
            <a:custGeom>
              <a:avLst/>
              <a:gdLst/>
              <a:ahLst/>
              <a:cxnLst/>
              <a:rect l="l" t="t" r="r" b="b"/>
              <a:pathLst>
                <a:path w="43151" h="44767" extrusionOk="0">
                  <a:moveTo>
                    <a:pt x="0" y="27432"/>
                  </a:moveTo>
                  <a:lnTo>
                    <a:pt x="43056" y="44767"/>
                  </a:lnTo>
                  <a:lnTo>
                    <a:pt x="43151" y="7620"/>
                  </a:lnTo>
                  <a:lnTo>
                    <a:pt x="5038" y="0"/>
                  </a:lnTo>
                  <a:lnTo>
                    <a:pt x="0" y="2743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766;p47">
              <a:extLst>
                <a:ext uri="{FF2B5EF4-FFF2-40B4-BE49-F238E27FC236}">
                  <a16:creationId xmlns:a16="http://schemas.microsoft.com/office/drawing/2014/main" id="{CDDC16CC-3217-4FD9-98F3-A6DDD3E4E689}"/>
                </a:ext>
              </a:extLst>
            </p:cNvPr>
            <p:cNvSpPr/>
            <p:nvPr/>
          </p:nvSpPr>
          <p:spPr>
            <a:xfrm>
              <a:off x="1950116" y="2650325"/>
              <a:ext cx="58584" cy="57547"/>
            </a:xfrm>
            <a:custGeom>
              <a:avLst/>
              <a:gdLst/>
              <a:ahLst/>
              <a:cxnLst/>
              <a:rect l="l" t="t" r="r" b="b"/>
              <a:pathLst>
                <a:path w="58584" h="57547" extrusionOk="0">
                  <a:moveTo>
                    <a:pt x="48415" y="57150"/>
                  </a:moveTo>
                  <a:cubicBezTo>
                    <a:pt x="50030" y="60579"/>
                    <a:pt x="1747" y="40767"/>
                    <a:pt x="36" y="38100"/>
                  </a:cubicBezTo>
                  <a:cubicBezTo>
                    <a:pt x="-1675" y="35433"/>
                    <a:pt x="58585" y="0"/>
                    <a:pt x="5858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767;p47">
              <a:extLst>
                <a:ext uri="{FF2B5EF4-FFF2-40B4-BE49-F238E27FC236}">
                  <a16:creationId xmlns:a16="http://schemas.microsoft.com/office/drawing/2014/main" id="{7F5C4F84-2463-4693-BB85-F06F1FE8B95B}"/>
                </a:ext>
              </a:extLst>
            </p:cNvPr>
            <p:cNvSpPr/>
            <p:nvPr/>
          </p:nvSpPr>
          <p:spPr>
            <a:xfrm>
              <a:off x="1969256" y="1691533"/>
              <a:ext cx="1231332" cy="1017436"/>
            </a:xfrm>
            <a:custGeom>
              <a:avLst/>
              <a:gdLst/>
              <a:ahLst/>
              <a:cxnLst/>
              <a:rect l="l" t="t" r="r" b="b"/>
              <a:pathLst>
                <a:path w="1231332" h="1017436" extrusionOk="0">
                  <a:moveTo>
                    <a:pt x="429422" y="802106"/>
                  </a:moveTo>
                  <a:lnTo>
                    <a:pt x="1156721" y="381386"/>
                  </a:lnTo>
                  <a:cubicBezTo>
                    <a:pt x="1200737" y="352554"/>
                    <a:pt x="1228443" y="304462"/>
                    <a:pt x="1231333" y="251846"/>
                  </a:cubicBezTo>
                  <a:lnTo>
                    <a:pt x="1231333" y="53250"/>
                  </a:lnTo>
                  <a:cubicBezTo>
                    <a:pt x="1231333" y="5625"/>
                    <a:pt x="1197876" y="-13425"/>
                    <a:pt x="1156721" y="10007"/>
                  </a:cubicBezTo>
                  <a:lnTo>
                    <a:pt x="74612" y="636085"/>
                  </a:lnTo>
                  <a:cubicBezTo>
                    <a:pt x="30584" y="664898"/>
                    <a:pt x="2878" y="713009"/>
                    <a:pt x="0" y="765625"/>
                  </a:cubicBezTo>
                  <a:lnTo>
                    <a:pt x="0" y="964221"/>
                  </a:lnTo>
                  <a:cubicBezTo>
                    <a:pt x="0" y="1011846"/>
                    <a:pt x="33457" y="1030896"/>
                    <a:pt x="74612" y="1007369"/>
                  </a:cubicBezTo>
                  <a:lnTo>
                    <a:pt x="256246" y="902594"/>
                  </a:lnTo>
                  <a:lnTo>
                    <a:pt x="343309" y="94726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768;p47">
              <a:extLst>
                <a:ext uri="{FF2B5EF4-FFF2-40B4-BE49-F238E27FC236}">
                  <a16:creationId xmlns:a16="http://schemas.microsoft.com/office/drawing/2014/main" id="{53012944-2232-485C-95EC-F1D3176820DA}"/>
                </a:ext>
              </a:extLst>
            </p:cNvPr>
            <p:cNvSpPr/>
            <p:nvPr/>
          </p:nvSpPr>
          <p:spPr>
            <a:xfrm>
              <a:off x="2066299" y="1805171"/>
              <a:ext cx="1037246" cy="669226"/>
            </a:xfrm>
            <a:custGeom>
              <a:avLst/>
              <a:gdLst/>
              <a:ahLst/>
              <a:cxnLst/>
              <a:rect l="l" t="t" r="r" b="b"/>
              <a:pathLst>
                <a:path w="1037246" h="669226" extrusionOk="0">
                  <a:moveTo>
                    <a:pt x="1037247" y="69152"/>
                  </a:moveTo>
                  <a:lnTo>
                    <a:pt x="0" y="669227"/>
                  </a:lnTo>
                  <a:lnTo>
                    <a:pt x="0" y="600170"/>
                  </a:lnTo>
                  <a:lnTo>
                    <a:pt x="1037247" y="0"/>
                  </a:lnTo>
                  <a:lnTo>
                    <a:pt x="1037247" y="6915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769;p47">
              <a:extLst>
                <a:ext uri="{FF2B5EF4-FFF2-40B4-BE49-F238E27FC236}">
                  <a16:creationId xmlns:a16="http://schemas.microsoft.com/office/drawing/2014/main" id="{474FAEBB-F075-4179-8A61-EAC3B7DD9E19}"/>
                </a:ext>
              </a:extLst>
            </p:cNvPr>
            <p:cNvSpPr/>
            <p:nvPr/>
          </p:nvSpPr>
          <p:spPr>
            <a:xfrm>
              <a:off x="2066299" y="2133308"/>
              <a:ext cx="679110" cy="462057"/>
            </a:xfrm>
            <a:custGeom>
              <a:avLst/>
              <a:gdLst/>
              <a:ahLst/>
              <a:cxnLst/>
              <a:rect l="l" t="t" r="r" b="b"/>
              <a:pathLst>
                <a:path w="679110" h="462057" extrusionOk="0">
                  <a:moveTo>
                    <a:pt x="679110" y="69151"/>
                  </a:moveTo>
                  <a:lnTo>
                    <a:pt x="0" y="462058"/>
                  </a:lnTo>
                  <a:lnTo>
                    <a:pt x="0" y="392906"/>
                  </a:lnTo>
                  <a:lnTo>
                    <a:pt x="679110" y="0"/>
                  </a:lnTo>
                  <a:lnTo>
                    <a:pt x="679110" y="6915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7" name="Google Shape;2770;p47">
              <a:extLst>
                <a:ext uri="{FF2B5EF4-FFF2-40B4-BE49-F238E27FC236}">
                  <a16:creationId xmlns:a16="http://schemas.microsoft.com/office/drawing/2014/main" id="{36FA92B3-E4F1-454B-82D1-0E9C475C1DF6}"/>
                </a:ext>
              </a:extLst>
            </p:cNvPr>
            <p:cNvGrpSpPr/>
            <p:nvPr/>
          </p:nvGrpSpPr>
          <p:grpSpPr>
            <a:xfrm>
              <a:off x="4146745" y="1006881"/>
              <a:ext cx="330894" cy="250785"/>
              <a:chOff x="6621095" y="1452181"/>
              <a:chExt cx="330894" cy="250785"/>
            </a:xfrm>
          </p:grpSpPr>
          <p:sp>
            <p:nvSpPr>
              <p:cNvPr id="250" name="Google Shape;2771;p47">
                <a:extLst>
                  <a:ext uri="{FF2B5EF4-FFF2-40B4-BE49-F238E27FC236}">
                    <a16:creationId xmlns:a16="http://schemas.microsoft.com/office/drawing/2014/main" id="{15330769-1A2D-4808-9E65-246EB78BED59}"/>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772;p47">
                <a:extLst>
                  <a:ext uri="{FF2B5EF4-FFF2-40B4-BE49-F238E27FC236}">
                    <a16:creationId xmlns:a16="http://schemas.microsoft.com/office/drawing/2014/main" id="{A8A6E33E-3BE8-4CDB-8FF9-0C67EDC51DD6}"/>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773;p47">
                <a:extLst>
                  <a:ext uri="{FF2B5EF4-FFF2-40B4-BE49-F238E27FC236}">
                    <a16:creationId xmlns:a16="http://schemas.microsoft.com/office/drawing/2014/main" id="{246C4509-0F04-4E72-8B2E-2DD234B40E70}"/>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774;p47">
                <a:extLst>
                  <a:ext uri="{FF2B5EF4-FFF2-40B4-BE49-F238E27FC236}">
                    <a16:creationId xmlns:a16="http://schemas.microsoft.com/office/drawing/2014/main" id="{4A6D7622-096F-4C10-813E-4A331315BC42}"/>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775;p47">
                <a:extLst>
                  <a:ext uri="{FF2B5EF4-FFF2-40B4-BE49-F238E27FC236}">
                    <a16:creationId xmlns:a16="http://schemas.microsoft.com/office/drawing/2014/main" id="{56710838-185A-4AE4-97D5-7295BFB57C6A}"/>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8" name="Google Shape;2776;p47">
              <a:extLst>
                <a:ext uri="{FF2B5EF4-FFF2-40B4-BE49-F238E27FC236}">
                  <a16:creationId xmlns:a16="http://schemas.microsoft.com/office/drawing/2014/main" id="{F3B23436-4A95-4D1B-AD8C-DC6DE0987D5D}"/>
                </a:ext>
              </a:extLst>
            </p:cNvPr>
            <p:cNvSpPr/>
            <p:nvPr/>
          </p:nvSpPr>
          <p:spPr>
            <a:xfrm>
              <a:off x="4444588" y="826743"/>
              <a:ext cx="153590" cy="431871"/>
            </a:xfrm>
            <a:custGeom>
              <a:avLst/>
              <a:gdLst/>
              <a:ahLst/>
              <a:cxnLst/>
              <a:rect l="l" t="t" r="r" b="b"/>
              <a:pathLst>
                <a:path w="153590" h="431871" extrusionOk="0">
                  <a:moveTo>
                    <a:pt x="11570" y="362351"/>
                  </a:moveTo>
                  <a:cubicBezTo>
                    <a:pt x="19754" y="356891"/>
                    <a:pt x="28299" y="351990"/>
                    <a:pt x="37138" y="347682"/>
                  </a:cubicBezTo>
                  <a:cubicBezTo>
                    <a:pt x="45379" y="345048"/>
                    <a:pt x="52878" y="340475"/>
                    <a:pt x="58999" y="334347"/>
                  </a:cubicBezTo>
                  <a:cubicBezTo>
                    <a:pt x="66983" y="326537"/>
                    <a:pt x="80099" y="296819"/>
                    <a:pt x="89509" y="267672"/>
                  </a:cubicBezTo>
                  <a:cubicBezTo>
                    <a:pt x="98871" y="234986"/>
                    <a:pt x="102568" y="200933"/>
                    <a:pt x="100439" y="166993"/>
                  </a:cubicBezTo>
                  <a:cubicBezTo>
                    <a:pt x="96542" y="126321"/>
                    <a:pt x="81905" y="69457"/>
                    <a:pt x="78198" y="46121"/>
                  </a:cubicBezTo>
                  <a:cubicBezTo>
                    <a:pt x="74491" y="22785"/>
                    <a:pt x="82000" y="13355"/>
                    <a:pt x="92930" y="4782"/>
                  </a:cubicBezTo>
                  <a:cubicBezTo>
                    <a:pt x="105667" y="-5314"/>
                    <a:pt x="123250" y="-837"/>
                    <a:pt x="132660" y="31929"/>
                  </a:cubicBezTo>
                  <a:cubicBezTo>
                    <a:pt x="144779" y="77261"/>
                    <a:pt x="151793" y="123811"/>
                    <a:pt x="153570" y="170708"/>
                  </a:cubicBezTo>
                  <a:cubicBezTo>
                    <a:pt x="153960" y="205545"/>
                    <a:pt x="148599" y="240208"/>
                    <a:pt x="137698" y="273292"/>
                  </a:cubicBezTo>
                  <a:cubicBezTo>
                    <a:pt x="128012" y="301634"/>
                    <a:pt x="114924" y="328691"/>
                    <a:pt x="98728" y="353874"/>
                  </a:cubicBezTo>
                  <a:cubicBezTo>
                    <a:pt x="94261" y="361398"/>
                    <a:pt x="92740" y="368161"/>
                    <a:pt x="85897" y="383592"/>
                  </a:cubicBezTo>
                  <a:cubicBezTo>
                    <a:pt x="79329" y="399096"/>
                    <a:pt x="69083" y="412763"/>
                    <a:pt x="56052" y="423406"/>
                  </a:cubicBezTo>
                  <a:cubicBezTo>
                    <a:pt x="44647" y="431598"/>
                    <a:pt x="39229" y="432931"/>
                    <a:pt x="36473" y="431217"/>
                  </a:cubicBezTo>
                  <a:cubicBezTo>
                    <a:pt x="33716" y="429502"/>
                    <a:pt x="33811" y="425597"/>
                    <a:pt x="38659" y="421692"/>
                  </a:cubicBezTo>
                  <a:cubicBezTo>
                    <a:pt x="46747" y="415317"/>
                    <a:pt x="53638" y="407542"/>
                    <a:pt x="58999" y="398736"/>
                  </a:cubicBezTo>
                  <a:cubicBezTo>
                    <a:pt x="58999" y="398736"/>
                    <a:pt x="49019" y="408833"/>
                    <a:pt x="42461" y="414357"/>
                  </a:cubicBezTo>
                  <a:cubicBezTo>
                    <a:pt x="36691" y="419245"/>
                    <a:pt x="30295" y="423344"/>
                    <a:pt x="23451" y="426549"/>
                  </a:cubicBezTo>
                  <a:cubicBezTo>
                    <a:pt x="16798" y="429502"/>
                    <a:pt x="7483" y="423787"/>
                    <a:pt x="12236" y="419310"/>
                  </a:cubicBezTo>
                  <a:cubicBezTo>
                    <a:pt x="16988" y="414834"/>
                    <a:pt x="21740" y="412548"/>
                    <a:pt x="31245" y="404261"/>
                  </a:cubicBezTo>
                  <a:cubicBezTo>
                    <a:pt x="36359" y="399914"/>
                    <a:pt x="40921" y="394956"/>
                    <a:pt x="44837" y="389497"/>
                  </a:cubicBezTo>
                  <a:cubicBezTo>
                    <a:pt x="38146" y="394658"/>
                    <a:pt x="31064" y="399276"/>
                    <a:pt x="23641" y="403308"/>
                  </a:cubicBezTo>
                  <a:cubicBezTo>
                    <a:pt x="17910" y="406783"/>
                    <a:pt x="11333" y="408597"/>
                    <a:pt x="4632" y="408547"/>
                  </a:cubicBezTo>
                  <a:cubicBezTo>
                    <a:pt x="1115" y="408547"/>
                    <a:pt x="-3162" y="403404"/>
                    <a:pt x="3491" y="399022"/>
                  </a:cubicBezTo>
                  <a:cubicBezTo>
                    <a:pt x="12635" y="394058"/>
                    <a:pt x="21161" y="388014"/>
                    <a:pt x="28869" y="381020"/>
                  </a:cubicBezTo>
                  <a:cubicBezTo>
                    <a:pt x="36187" y="373781"/>
                    <a:pt x="40275" y="367590"/>
                    <a:pt x="38374" y="367494"/>
                  </a:cubicBezTo>
                  <a:cubicBezTo>
                    <a:pt x="36473" y="367399"/>
                    <a:pt x="32290" y="371876"/>
                    <a:pt x="23736" y="374638"/>
                  </a:cubicBezTo>
                  <a:cubicBezTo>
                    <a:pt x="15182" y="377400"/>
                    <a:pt x="5963" y="374638"/>
                    <a:pt x="4727" y="370161"/>
                  </a:cubicBezTo>
                  <a:cubicBezTo>
                    <a:pt x="3491" y="365685"/>
                    <a:pt x="3586" y="366256"/>
                    <a:pt x="11570" y="36235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777;p47">
              <a:extLst>
                <a:ext uri="{FF2B5EF4-FFF2-40B4-BE49-F238E27FC236}">
                  <a16:creationId xmlns:a16="http://schemas.microsoft.com/office/drawing/2014/main" id="{305A02A5-D797-4DCE-8A39-C01B5B4B9BFC}"/>
                </a:ext>
              </a:extLst>
            </p:cNvPr>
            <p:cNvSpPr/>
            <p:nvPr/>
          </p:nvSpPr>
          <p:spPr>
            <a:xfrm>
              <a:off x="4515562" y="822838"/>
              <a:ext cx="88583" cy="120566"/>
            </a:xfrm>
            <a:custGeom>
              <a:avLst/>
              <a:gdLst/>
              <a:ahLst/>
              <a:cxnLst/>
              <a:rect l="l" t="t" r="r" b="b"/>
              <a:pathLst>
                <a:path w="88583" h="120566" extrusionOk="0">
                  <a:moveTo>
                    <a:pt x="88584" y="96127"/>
                  </a:moveTo>
                  <a:cubicBezTo>
                    <a:pt x="88584" y="96127"/>
                    <a:pt x="56458" y="128131"/>
                    <a:pt x="18534" y="118892"/>
                  </a:cubicBezTo>
                  <a:cubicBezTo>
                    <a:pt x="13117" y="115177"/>
                    <a:pt x="0" y="40406"/>
                    <a:pt x="0" y="40406"/>
                  </a:cubicBezTo>
                  <a:cubicBezTo>
                    <a:pt x="0" y="40406"/>
                    <a:pt x="0" y="-1028"/>
                    <a:pt x="31746" y="20"/>
                  </a:cubicBezTo>
                  <a:cubicBezTo>
                    <a:pt x="63491" y="1067"/>
                    <a:pt x="88584" y="96127"/>
                    <a:pt x="88584" y="961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5" name="Google Shape;206;p38">
            <a:extLst>
              <a:ext uri="{FF2B5EF4-FFF2-40B4-BE49-F238E27FC236}">
                <a16:creationId xmlns:a16="http://schemas.microsoft.com/office/drawing/2014/main" id="{2FB03DE6-D642-4D64-8AB2-2D4FA0451848}"/>
              </a:ext>
            </a:extLst>
          </p:cNvPr>
          <p:cNvSpPr txBox="1">
            <a:spLocks/>
          </p:cNvSpPr>
          <p:nvPr/>
        </p:nvSpPr>
        <p:spPr>
          <a:xfrm>
            <a:off x="613265" y="645046"/>
            <a:ext cx="6234600" cy="446030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00B5DD"/>
              </a:buClr>
            </a:pPr>
            <a:r>
              <a:rPr lang="en-IN" sz="2000" b="1" dirty="0">
                <a:solidFill>
                  <a:schemeClr val="tx1"/>
                </a:solidFill>
                <a:latin typeface="Times New Roman" panose="02020603050405020304" pitchFamily="18" charset="0"/>
                <a:cs typeface="Times New Roman" panose="02020603050405020304" pitchFamily="18" charset="0"/>
              </a:rPr>
              <a:t>Software Requirements</a:t>
            </a:r>
          </a:p>
          <a:p>
            <a:pPr marL="685800" indent="-342900">
              <a:buClr>
                <a:srgbClr val="00B5DD"/>
              </a:buClr>
              <a:buFont typeface="Times New Roman" panose="02020603050405020304" pitchFamily="18" charset="0"/>
              <a:buChar char="‣"/>
            </a:pPr>
            <a:r>
              <a:rPr lang="en-US" sz="1800" dirty="0">
                <a:solidFill>
                  <a:schemeClr val="tx1"/>
                </a:solidFill>
                <a:latin typeface="Times New Roman" panose="02020603050405020304" pitchFamily="18" charset="0"/>
                <a:cs typeface="Times New Roman" panose="02020603050405020304" pitchFamily="18" charset="0"/>
              </a:rPr>
              <a:t>Operating system: Windows </a:t>
            </a:r>
          </a:p>
          <a:p>
            <a:pPr marL="685800" indent="-342900">
              <a:buClr>
                <a:srgbClr val="00B5DD"/>
              </a:buClr>
              <a:buFont typeface="Times New Roman" panose="02020603050405020304" pitchFamily="18" charset="0"/>
              <a:buChar char="‣"/>
            </a:pPr>
            <a:r>
              <a:rPr lang="en-US" sz="1800" dirty="0">
                <a:solidFill>
                  <a:schemeClr val="tx1"/>
                </a:solidFill>
                <a:latin typeface="Times New Roman" panose="02020603050405020304" pitchFamily="18" charset="0"/>
                <a:cs typeface="Times New Roman" panose="02020603050405020304" pitchFamily="18" charset="0"/>
              </a:rPr>
              <a:t>Jupyter</a:t>
            </a:r>
          </a:p>
          <a:p>
            <a:pPr marL="685800" indent="-342900">
              <a:buClr>
                <a:srgbClr val="00B5DD"/>
              </a:buClr>
              <a:buFont typeface="Times New Roman" panose="02020603050405020304" pitchFamily="18" charset="0"/>
              <a:buChar char="‣"/>
            </a:pPr>
            <a:r>
              <a:rPr lang="en-US" sz="1800" dirty="0">
                <a:solidFill>
                  <a:schemeClr val="tx1"/>
                </a:solidFill>
                <a:latin typeface="Times New Roman" panose="02020603050405020304" pitchFamily="18" charset="0"/>
                <a:cs typeface="Times New Roman" panose="02020603050405020304" pitchFamily="18" charset="0"/>
              </a:rPr>
              <a:t>Python 3.8</a:t>
            </a:r>
          </a:p>
          <a:p>
            <a:pPr>
              <a:buClr>
                <a:srgbClr val="00B5DD"/>
              </a:buClr>
            </a:pPr>
            <a:r>
              <a:rPr lang="en-US" sz="2000" b="1" dirty="0">
                <a:solidFill>
                  <a:schemeClr val="tx1"/>
                </a:solidFill>
                <a:latin typeface="Times New Roman" panose="02020603050405020304" pitchFamily="18" charset="0"/>
                <a:cs typeface="Times New Roman" panose="02020603050405020304" pitchFamily="18" charset="0"/>
              </a:rPr>
              <a:t>Hardware requirements:</a:t>
            </a:r>
          </a:p>
          <a:p>
            <a:pPr marL="685800" indent="-342900">
              <a:buClr>
                <a:srgbClr val="00B5DD"/>
              </a:buClr>
              <a:buFont typeface="Times New Roman" panose="02020603050405020304" pitchFamily="18" charset="0"/>
              <a:buChar char="‣"/>
            </a:pPr>
            <a:r>
              <a:rPr lang="en-IN" sz="2000" dirty="0">
                <a:solidFill>
                  <a:schemeClr val="tx1"/>
                </a:solidFill>
                <a:latin typeface="Times New Roman" panose="02020603050405020304" pitchFamily="18" charset="0"/>
                <a:cs typeface="Times New Roman" panose="02020603050405020304" pitchFamily="18" charset="0"/>
              </a:rPr>
              <a:t>Processor: ×86, 64-bit CPU</a:t>
            </a:r>
          </a:p>
          <a:p>
            <a:pPr marL="685800" indent="-342900">
              <a:buClr>
                <a:srgbClr val="00B5DD"/>
              </a:buClr>
              <a:buFont typeface="Times New Roman" panose="02020603050405020304" pitchFamily="18" charset="0"/>
              <a:buChar char="‣"/>
            </a:pPr>
            <a:r>
              <a:rPr lang="en-IN" sz="2000" dirty="0">
                <a:solidFill>
                  <a:schemeClr val="tx1"/>
                </a:solidFill>
                <a:latin typeface="Times New Roman" panose="02020603050405020304" pitchFamily="18" charset="0"/>
                <a:cs typeface="Times New Roman" panose="02020603050405020304" pitchFamily="18" charset="0"/>
              </a:rPr>
              <a:t>Storage: 8GB Free Disk Space</a:t>
            </a:r>
          </a:p>
          <a:p>
            <a:pPr marL="685800" indent="-342900">
              <a:buClr>
                <a:srgbClr val="00B5DD"/>
              </a:buClr>
              <a:buFont typeface="Times New Roman" panose="02020603050405020304" pitchFamily="18" charset="0"/>
              <a:buChar char="‣"/>
            </a:pPr>
            <a:r>
              <a:rPr lang="en-IN" sz="2000" dirty="0">
                <a:solidFill>
                  <a:schemeClr val="tx1"/>
                </a:solidFill>
                <a:latin typeface="Times New Roman" panose="02020603050405020304" pitchFamily="18" charset="0"/>
                <a:cs typeface="Times New Roman" panose="02020603050405020304" pitchFamily="18" charset="0"/>
              </a:rPr>
              <a:t>4 GB RAM</a:t>
            </a:r>
          </a:p>
          <a:p>
            <a:pPr>
              <a:buClr>
                <a:srgbClr val="00B5DD"/>
              </a:buClr>
            </a:pPr>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257" name="image1.png">
            <a:extLst>
              <a:ext uri="{FF2B5EF4-FFF2-40B4-BE49-F238E27FC236}">
                <a16:creationId xmlns:a16="http://schemas.microsoft.com/office/drawing/2014/main" id="{E0ABB6A7-FDB3-46EE-88DD-C74892D897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7813" y="71840"/>
            <a:ext cx="869662" cy="57320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704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86AFC-3505-44F7-A43B-ECFFA2AB116A}"/>
              </a:ext>
            </a:extLst>
          </p:cNvPr>
          <p:cNvSpPr>
            <a:spLocks noGrp="1"/>
          </p:cNvSpPr>
          <p:nvPr>
            <p:ph type="title"/>
          </p:nvPr>
        </p:nvSpPr>
        <p:spPr>
          <a:xfrm>
            <a:off x="457200" y="626072"/>
            <a:ext cx="5640900" cy="1082700"/>
          </a:xfrm>
        </p:spPr>
        <p:txBody>
          <a:bodyPr/>
          <a:lstStyle/>
          <a:p>
            <a:r>
              <a:rPr lang="en-US" sz="3600" dirty="0">
                <a:solidFill>
                  <a:srgbClr val="00B5DD"/>
                </a:solidFill>
                <a:latin typeface="Times New Roman" panose="02020603050405020304" pitchFamily="18" charset="0"/>
                <a:cs typeface="Times New Roman" panose="02020603050405020304" pitchFamily="18" charset="0"/>
              </a:rPr>
              <a:t>UML</a:t>
            </a:r>
            <a:r>
              <a:rPr lang="en-US" sz="3600" dirty="0">
                <a:solidFill>
                  <a:srgbClr val="00B5DD"/>
                </a:solidFill>
              </a:rPr>
              <a:t> </a:t>
            </a:r>
            <a:r>
              <a:rPr lang="en-US" sz="4000" dirty="0">
                <a:solidFill>
                  <a:srgbClr val="00B5DD"/>
                </a:solidFill>
                <a:latin typeface="Times New Roman" panose="02020603050405020304" pitchFamily="18" charset="0"/>
                <a:cs typeface="Times New Roman" panose="02020603050405020304" pitchFamily="18" charset="0"/>
              </a:rPr>
              <a:t>DIAGRAMS</a:t>
            </a:r>
            <a:endParaRPr lang="en-IN" sz="3600" dirty="0">
              <a:solidFill>
                <a:srgbClr val="00B5DD"/>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0B47CA5-85D7-4DA7-B5CC-B4CE43448A49}"/>
              </a:ext>
            </a:extLst>
          </p:cNvPr>
          <p:cNvSpPr>
            <a:spLocks noGrp="1"/>
          </p:cNvSpPr>
          <p:nvPr>
            <p:ph type="body" idx="1"/>
          </p:nvPr>
        </p:nvSpPr>
        <p:spPr>
          <a:xfrm>
            <a:off x="457200" y="1323832"/>
            <a:ext cx="8191826" cy="3312817"/>
          </a:xfrm>
        </p:spPr>
        <p:txBody>
          <a:bodyPr/>
          <a:lstStyle/>
          <a:p>
            <a:pPr algn="just"/>
            <a:r>
              <a:rPr lang="en-US" b="0" i="0" dirty="0">
                <a:solidFill>
                  <a:srgbClr val="546173"/>
                </a:solidFill>
                <a:effectLst/>
                <a:latin typeface="Times New Roman" panose="02020603050405020304" pitchFamily="18" charset="0"/>
                <a:cs typeface="Times New Roman" panose="02020603050405020304" pitchFamily="18" charset="0"/>
              </a:rPr>
              <a:t>A UML diagram is a diagram based on the UML (Unified Modeling Language) with the purpose of </a:t>
            </a:r>
            <a:r>
              <a:rPr lang="en-US" i="0" dirty="0">
                <a:solidFill>
                  <a:srgbClr val="546173"/>
                </a:solidFill>
                <a:effectLst/>
                <a:latin typeface="Times New Roman" panose="02020603050405020304" pitchFamily="18" charset="0"/>
                <a:cs typeface="Times New Roman" panose="02020603050405020304" pitchFamily="18" charset="0"/>
              </a:rPr>
              <a:t>visually representing a system </a:t>
            </a:r>
            <a:r>
              <a:rPr lang="en-US" b="0" i="0" dirty="0">
                <a:solidFill>
                  <a:srgbClr val="546173"/>
                </a:solidFill>
                <a:effectLst/>
                <a:latin typeface="Times New Roman" panose="02020603050405020304" pitchFamily="18" charset="0"/>
                <a:cs typeface="Times New Roman" panose="02020603050405020304" pitchFamily="18" charset="0"/>
              </a:rPr>
              <a:t>along with its main actors, roles, actions, artifacts or classes, in order to better understand, alter, maintain, or document information about the system.</a:t>
            </a:r>
          </a:p>
          <a:p>
            <a:pPr algn="just"/>
            <a:r>
              <a:rPr lang="en-US" b="0" i="0" dirty="0">
                <a:solidFill>
                  <a:srgbClr val="546173"/>
                </a:solidFill>
                <a:effectLst/>
                <a:latin typeface="Times New Roman" panose="02020603050405020304" pitchFamily="18" charset="0"/>
                <a:cs typeface="Times New Roman" panose="02020603050405020304" pitchFamily="18" charset="0"/>
              </a:rPr>
              <a:t>It is based on </a:t>
            </a:r>
            <a:r>
              <a:rPr lang="en-US" i="0" dirty="0">
                <a:solidFill>
                  <a:srgbClr val="546173"/>
                </a:solidFill>
                <a:effectLst/>
                <a:latin typeface="Times New Roman" panose="02020603050405020304" pitchFamily="18" charset="0"/>
                <a:cs typeface="Times New Roman" panose="02020603050405020304" pitchFamily="18" charset="0"/>
              </a:rPr>
              <a:t>diagrammatic representations </a:t>
            </a:r>
            <a:r>
              <a:rPr lang="en-US" b="0" i="0" dirty="0">
                <a:solidFill>
                  <a:srgbClr val="546173"/>
                </a:solidFill>
                <a:effectLst/>
                <a:latin typeface="Times New Roman" panose="02020603050405020304" pitchFamily="18" charset="0"/>
                <a:cs typeface="Times New Roman" panose="02020603050405020304" pitchFamily="18" charset="0"/>
              </a:rPr>
              <a:t>of software components. By using visual representations, we are able to better understand possible flaws or errors in software or business processes.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FCDF73D-4CE4-4212-8A5C-0C89763F81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6" name="image1.png">
            <a:extLst>
              <a:ext uri="{FF2B5EF4-FFF2-40B4-BE49-F238E27FC236}">
                <a16:creationId xmlns:a16="http://schemas.microsoft.com/office/drawing/2014/main" id="{249D1B3E-2C24-4A83-9156-54CA7A7E41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7813" y="71840"/>
            <a:ext cx="869662" cy="57320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947685"/>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778</TotalTime>
  <Words>1091</Words>
  <Application>Microsoft Office PowerPoint</Application>
  <PresentationFormat>On-screen Show (16:9)</PresentationFormat>
  <Paragraphs>99</Paragraphs>
  <Slides>27</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27</vt:i4>
      </vt:variant>
    </vt:vector>
  </HeadingPairs>
  <TitlesOfParts>
    <vt:vector size="35" baseType="lpstr">
      <vt:lpstr>Arial</vt:lpstr>
      <vt:lpstr>Calibri</vt:lpstr>
      <vt:lpstr>Raleway Thin</vt:lpstr>
      <vt:lpstr>Barlow Light</vt:lpstr>
      <vt:lpstr>Times New Roman</vt:lpstr>
      <vt:lpstr>Gaoler template</vt:lpstr>
      <vt:lpstr>Visio</vt:lpstr>
      <vt:lpstr>Microsoft Visio Drawing</vt:lpstr>
      <vt:lpstr>IMAGE CAPTION GENERATION USING CNN</vt:lpstr>
      <vt:lpstr>ABSTRACT</vt:lpstr>
      <vt:lpstr>ABSTRACT</vt:lpstr>
      <vt:lpstr>EXISTING SYSTEM </vt:lpstr>
      <vt:lpstr>PROPOSED SYSTEM </vt:lpstr>
      <vt:lpstr>BLOCK DIAGRAM</vt:lpstr>
      <vt:lpstr>TECHNOLOGIES</vt:lpstr>
      <vt:lpstr>REQUIREMENTS</vt:lpstr>
      <vt:lpstr>UML DIAGRAMS</vt:lpstr>
      <vt:lpstr>TYPES OF UML DIAGRAMS  The UML diagrams are categorized into structural diagrams, behavioral diagrams.</vt:lpstr>
      <vt:lpstr>STRUCTURAL DIAGRAMS</vt:lpstr>
      <vt:lpstr>PowerPoint Presentation</vt:lpstr>
      <vt:lpstr>PowerPoint Presentation</vt:lpstr>
      <vt:lpstr>PowerPoint Presentation</vt:lpstr>
      <vt:lpstr>PowerPoint Presentation</vt:lpstr>
      <vt:lpstr>BEHAVIORAL DIAGRAMS</vt:lpstr>
      <vt:lpstr>PowerPoint Presentation</vt:lpstr>
      <vt:lpstr>PowerPoint Presentation</vt:lpstr>
      <vt:lpstr>PowerPoint Presentation</vt:lpstr>
      <vt:lpstr>PowerPoint Presentation</vt:lpstr>
      <vt:lpstr>PowerPoint Presentation</vt:lpstr>
      <vt:lpstr>CLASS DIAGRAM </vt:lpstr>
      <vt:lpstr>SEQUENCE DIAGRAM </vt:lpstr>
      <vt:lpstr>USECASE DIAGRAM</vt:lpstr>
      <vt:lpstr>ACTIVITY DIAGRAM</vt:lpstr>
      <vt:lpstr>STATE CHART DIAGRAM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  Generation Using CNN</dc:title>
  <dc:creator>Isaac_Roshan</dc:creator>
  <cp:lastModifiedBy>JrTechie</cp:lastModifiedBy>
  <cp:revision>57</cp:revision>
  <dcterms:modified xsi:type="dcterms:W3CDTF">2022-05-05T12:41:37Z</dcterms:modified>
</cp:coreProperties>
</file>