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34475" cy="1623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28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85928-8838-41A9-8442-686F14E13A8A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3D11-D0A6-43AE-AA5A-804317E426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52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53D11-D0A6-43AE-AA5A-804317E426F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39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2657558"/>
            <a:ext cx="7764304" cy="5653417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8528993"/>
            <a:ext cx="6850856" cy="3920553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56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9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864552"/>
            <a:ext cx="1969621" cy="1376141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864552"/>
            <a:ext cx="5794683" cy="1376141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26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4048362"/>
            <a:ext cx="7878485" cy="675478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10867045"/>
            <a:ext cx="7878485" cy="3552179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82000"/>
                  </a:schemeClr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82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82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56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4322759"/>
            <a:ext cx="3882152" cy="103032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4322759"/>
            <a:ext cx="3882152" cy="103032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64555"/>
            <a:ext cx="7878485" cy="31387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3980698"/>
            <a:ext cx="3864310" cy="1950879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5931577"/>
            <a:ext cx="3864310" cy="87244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3980698"/>
            <a:ext cx="3883342" cy="1950879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5931577"/>
            <a:ext cx="3883342" cy="87244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05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1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7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1082569"/>
            <a:ext cx="2946106" cy="3788992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2338052"/>
            <a:ext cx="4624328" cy="1153988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4871561"/>
            <a:ext cx="2946106" cy="9025170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39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1082569"/>
            <a:ext cx="2946106" cy="3788992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2338052"/>
            <a:ext cx="4624328" cy="1153988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4871561"/>
            <a:ext cx="2946106" cy="9025170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4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864555"/>
            <a:ext cx="7878485" cy="313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4322759"/>
            <a:ext cx="7878485" cy="1030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5050722"/>
            <a:ext cx="2055257" cy="864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5050722"/>
            <a:ext cx="3082885" cy="864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5050722"/>
            <a:ext cx="2055257" cy="864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8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79E28228-0282-64A1-97C1-D96066047EB4}"/>
              </a:ext>
            </a:extLst>
          </p:cNvPr>
          <p:cNvSpPr/>
          <p:nvPr/>
        </p:nvSpPr>
        <p:spPr>
          <a:xfrm>
            <a:off x="3279035" y="2042678"/>
            <a:ext cx="1376705" cy="481435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Inicio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DA4D6AB-FC81-EF44-3D97-DD32327A4BA0}"/>
              </a:ext>
            </a:extLst>
          </p:cNvPr>
          <p:cNvSpPr/>
          <p:nvPr/>
        </p:nvSpPr>
        <p:spPr>
          <a:xfrm>
            <a:off x="2717499" y="2817186"/>
            <a:ext cx="2486232" cy="599102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1" dirty="0"/>
              <a:t>Inicializar UART del ESP32 (configuración) </a:t>
            </a:r>
            <a:endParaRPr lang="es-CO" sz="1011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D647173F-837C-3701-220C-FEFC8EBC485F}"/>
              </a:ext>
            </a:extLst>
          </p:cNvPr>
          <p:cNvSpPr/>
          <p:nvPr/>
        </p:nvSpPr>
        <p:spPr>
          <a:xfrm>
            <a:off x="2636739" y="3582450"/>
            <a:ext cx="2661299" cy="48172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Esperar datos desde UART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D3D673-5146-17C4-817D-24B7E4F8793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60615" y="3416288"/>
            <a:ext cx="6774" cy="166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E8E60BA-46BD-0C93-0FBA-151251055CB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60615" y="2543681"/>
            <a:ext cx="6775" cy="273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272E6EA-3FC0-F0E7-F009-7D4C8877AAE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67389" y="4064170"/>
            <a:ext cx="0" cy="30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B37FEB42-2A11-1CED-3B3D-9843718482F6}"/>
              </a:ext>
            </a:extLst>
          </p:cNvPr>
          <p:cNvSpPr/>
          <p:nvPr/>
        </p:nvSpPr>
        <p:spPr>
          <a:xfrm>
            <a:off x="2479833" y="4371275"/>
            <a:ext cx="2961564" cy="17810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¿La secuencia ha guardado 9 dígitos?</a:t>
            </a:r>
          </a:p>
        </p:txBody>
      </p:sp>
      <p:sp>
        <p:nvSpPr>
          <p:cNvPr id="68" name="Diagrama de flujo: decisión 67">
            <a:extLst>
              <a:ext uri="{FF2B5EF4-FFF2-40B4-BE49-F238E27FC236}">
                <a16:creationId xmlns:a16="http://schemas.microsoft.com/office/drawing/2014/main" id="{E5B4463D-9F53-F45B-A4CC-5167465CD6EB}"/>
              </a:ext>
            </a:extLst>
          </p:cNvPr>
          <p:cNvSpPr/>
          <p:nvPr/>
        </p:nvSpPr>
        <p:spPr>
          <a:xfrm>
            <a:off x="4443504" y="7025617"/>
            <a:ext cx="2961564" cy="17810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Verificar si el dato es válido (número entre 00-99)</a:t>
            </a:r>
            <a:endParaRPr lang="es-CO" sz="1400" dirty="0"/>
          </a:p>
        </p:txBody>
      </p:sp>
      <p:sp>
        <p:nvSpPr>
          <p:cNvPr id="76" name="Diagrama de flujo: proceso 75">
            <a:extLst>
              <a:ext uri="{FF2B5EF4-FFF2-40B4-BE49-F238E27FC236}">
                <a16:creationId xmlns:a16="http://schemas.microsoft.com/office/drawing/2014/main" id="{3D4C3AF0-CE71-D9A7-167A-098B0D685CEA}"/>
              </a:ext>
            </a:extLst>
          </p:cNvPr>
          <p:cNvSpPr/>
          <p:nvPr/>
        </p:nvSpPr>
        <p:spPr>
          <a:xfrm>
            <a:off x="1349371" y="7044353"/>
            <a:ext cx="1482804" cy="63491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 Esperar...</a:t>
            </a:r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CCB57408-24D6-B91E-B6B7-67F2F18750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4824" y="5261791"/>
            <a:ext cx="641851" cy="10505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1BED15C4-28A8-D62B-2789-392C744E5A68}"/>
              </a:ext>
            </a:extLst>
          </p:cNvPr>
          <p:cNvCxnSpPr>
            <a:cxnSpLocks/>
          </p:cNvCxnSpPr>
          <p:nvPr/>
        </p:nvCxnSpPr>
        <p:spPr>
          <a:xfrm>
            <a:off x="5448170" y="5265825"/>
            <a:ext cx="476119" cy="10505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Diagrama de flujo: proceso 85">
            <a:extLst>
              <a:ext uri="{FF2B5EF4-FFF2-40B4-BE49-F238E27FC236}">
                <a16:creationId xmlns:a16="http://schemas.microsoft.com/office/drawing/2014/main" id="{53D95383-1C57-DF0A-29A3-F20F46E4BE07}"/>
              </a:ext>
            </a:extLst>
          </p:cNvPr>
          <p:cNvSpPr/>
          <p:nvPr/>
        </p:nvSpPr>
        <p:spPr>
          <a:xfrm>
            <a:off x="5633127" y="6331670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87" name="Diagrama de flujo: proceso 86">
            <a:extLst>
              <a:ext uri="{FF2B5EF4-FFF2-40B4-BE49-F238E27FC236}">
                <a16:creationId xmlns:a16="http://schemas.microsoft.com/office/drawing/2014/main" id="{B2B3DF62-0954-E3F6-CBC7-2FE8897D2964}"/>
              </a:ext>
            </a:extLst>
          </p:cNvPr>
          <p:cNvSpPr/>
          <p:nvPr/>
        </p:nvSpPr>
        <p:spPr>
          <a:xfrm>
            <a:off x="1553431" y="6312367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</a:t>
            </a:r>
          </a:p>
        </p:txBody>
      </p:sp>
      <p:sp>
        <p:nvSpPr>
          <p:cNvPr id="93" name="Diagrama de flujo: terminador 92">
            <a:extLst>
              <a:ext uri="{FF2B5EF4-FFF2-40B4-BE49-F238E27FC236}">
                <a16:creationId xmlns:a16="http://schemas.microsoft.com/office/drawing/2014/main" id="{BC2881A7-4C7C-295A-B49C-87F285C73693}"/>
              </a:ext>
            </a:extLst>
          </p:cNvPr>
          <p:cNvSpPr/>
          <p:nvPr/>
        </p:nvSpPr>
        <p:spPr>
          <a:xfrm>
            <a:off x="3069087" y="12100134"/>
            <a:ext cx="1530417" cy="535623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Fin </a:t>
            </a:r>
          </a:p>
        </p:txBody>
      </p:sp>
      <p:sp>
        <p:nvSpPr>
          <p:cNvPr id="133" name="Diagrama de flujo: proceso 132">
            <a:extLst>
              <a:ext uri="{FF2B5EF4-FFF2-40B4-BE49-F238E27FC236}">
                <a16:creationId xmlns:a16="http://schemas.microsoft.com/office/drawing/2014/main" id="{90EF8612-88C1-0DD4-CF27-0C1A92679BE8}"/>
              </a:ext>
            </a:extLst>
          </p:cNvPr>
          <p:cNvSpPr/>
          <p:nvPr/>
        </p:nvSpPr>
        <p:spPr>
          <a:xfrm>
            <a:off x="2547161" y="10973843"/>
            <a:ext cx="2574271" cy="63491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1" dirty="0"/>
              <a:t>Mostrar por UART: mínimo, máximo, último y promedio</a:t>
            </a:r>
            <a:endParaRPr lang="es-CO" sz="1011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53BAEB9-A535-99B6-AFB7-D0958A1B9620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844590" y="6689502"/>
            <a:ext cx="0" cy="33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667222F-309C-87E1-ACD3-0CB2598D006F}"/>
              </a:ext>
            </a:extLst>
          </p:cNvPr>
          <p:cNvCxnSpPr>
            <a:cxnSpLocks/>
          </p:cNvCxnSpPr>
          <p:nvPr/>
        </p:nvCxnSpPr>
        <p:spPr>
          <a:xfrm>
            <a:off x="5924286" y="6708805"/>
            <a:ext cx="0" cy="33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4A7A4BA-B12D-F288-1721-436DEF69919C}"/>
              </a:ext>
            </a:extLst>
          </p:cNvPr>
          <p:cNvCxnSpPr>
            <a:cxnSpLocks/>
          </p:cNvCxnSpPr>
          <p:nvPr/>
        </p:nvCxnSpPr>
        <p:spPr>
          <a:xfrm rot="5400000">
            <a:off x="3833735" y="7953504"/>
            <a:ext cx="716595" cy="641852"/>
          </a:xfrm>
          <a:prstGeom prst="bentConnector3">
            <a:avLst>
              <a:gd name="adj1" fmla="val -50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36206A1-507D-9848-D949-60434D68CE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8604" y="7983866"/>
            <a:ext cx="725326" cy="572398"/>
          </a:xfrm>
          <a:prstGeom prst="bentConnector3">
            <a:avLst>
              <a:gd name="adj1" fmla="val 272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Diagrama de flujo: proceso 23">
            <a:extLst>
              <a:ext uri="{FF2B5EF4-FFF2-40B4-BE49-F238E27FC236}">
                <a16:creationId xmlns:a16="http://schemas.microsoft.com/office/drawing/2014/main" id="{888CD98D-4118-DB98-A9DA-9097007FFA54}"/>
              </a:ext>
            </a:extLst>
          </p:cNvPr>
          <p:cNvSpPr/>
          <p:nvPr/>
        </p:nvSpPr>
        <p:spPr>
          <a:xfrm>
            <a:off x="7691267" y="8618082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</a:t>
            </a:r>
          </a:p>
        </p:txBody>
      </p:sp>
      <p:sp>
        <p:nvSpPr>
          <p:cNvPr id="25" name="Diagrama de flujo: proceso 24">
            <a:extLst>
              <a:ext uri="{FF2B5EF4-FFF2-40B4-BE49-F238E27FC236}">
                <a16:creationId xmlns:a16="http://schemas.microsoft.com/office/drawing/2014/main" id="{B12666EF-B07A-4A5B-DBC0-5B47FA52BA7A}"/>
              </a:ext>
            </a:extLst>
          </p:cNvPr>
          <p:cNvSpPr/>
          <p:nvPr/>
        </p:nvSpPr>
        <p:spPr>
          <a:xfrm>
            <a:off x="3609714" y="8636959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26" name="Diagrama de flujo: proceso 25">
            <a:extLst>
              <a:ext uri="{FF2B5EF4-FFF2-40B4-BE49-F238E27FC236}">
                <a16:creationId xmlns:a16="http://schemas.microsoft.com/office/drawing/2014/main" id="{755E6CD9-6C25-469E-B675-A818C03EA011}"/>
              </a:ext>
            </a:extLst>
          </p:cNvPr>
          <p:cNvSpPr/>
          <p:nvPr/>
        </p:nvSpPr>
        <p:spPr>
          <a:xfrm>
            <a:off x="7245468" y="9341093"/>
            <a:ext cx="1482804" cy="63491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Ignorar dato y volver a leer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CF29D36-0FC2-7916-FEFA-38D2A6EEA2B9}"/>
              </a:ext>
            </a:extLst>
          </p:cNvPr>
          <p:cNvCxnSpPr>
            <a:cxnSpLocks/>
          </p:cNvCxnSpPr>
          <p:nvPr/>
        </p:nvCxnSpPr>
        <p:spPr>
          <a:xfrm>
            <a:off x="8005459" y="8995217"/>
            <a:ext cx="0" cy="33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Diagrama de flujo: proceso 27">
            <a:extLst>
              <a:ext uri="{FF2B5EF4-FFF2-40B4-BE49-F238E27FC236}">
                <a16:creationId xmlns:a16="http://schemas.microsoft.com/office/drawing/2014/main" id="{B2E835A2-D7A4-9E9F-A4D0-DBF6B51EC391}"/>
              </a:ext>
            </a:extLst>
          </p:cNvPr>
          <p:cNvSpPr/>
          <p:nvPr/>
        </p:nvSpPr>
        <p:spPr>
          <a:xfrm>
            <a:off x="2875128" y="9327222"/>
            <a:ext cx="2051114" cy="1154492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 Actualizar estadísticas:</a:t>
            </a:r>
          </a:p>
          <a:p>
            <a:pPr algn="ctr"/>
            <a:r>
              <a:rPr lang="es-CO" sz="1011" dirty="0"/>
              <a:t>-Guardar como último</a:t>
            </a:r>
          </a:p>
          <a:p>
            <a:pPr marL="171450" indent="-171450" algn="ctr">
              <a:buFontTx/>
              <a:buChar char="-"/>
            </a:pPr>
            <a:r>
              <a:rPr lang="es-CO" sz="1011" dirty="0"/>
              <a:t>Actualizar min/</a:t>
            </a:r>
            <a:r>
              <a:rPr lang="es-CO" sz="1011" dirty="0" err="1"/>
              <a:t>max</a:t>
            </a:r>
            <a:r>
              <a:rPr lang="es-CO" sz="1011" dirty="0"/>
              <a:t> </a:t>
            </a:r>
          </a:p>
          <a:p>
            <a:pPr marL="171450" indent="-171450" algn="ctr">
              <a:buFontTx/>
              <a:buChar char="-"/>
            </a:pPr>
            <a:r>
              <a:rPr lang="es-CO" sz="1011" dirty="0"/>
              <a:t> Sumar y contar</a:t>
            </a:r>
          </a:p>
          <a:p>
            <a:pPr marL="171450" indent="-171450" algn="ctr">
              <a:buFontTx/>
              <a:buChar char="-"/>
            </a:pPr>
            <a:r>
              <a:rPr lang="es-CO" sz="1011" dirty="0"/>
              <a:t>Calcular promedio 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404B81-85FA-8D2C-CCF0-619039F4CAA3}"/>
              </a:ext>
            </a:extLst>
          </p:cNvPr>
          <p:cNvCxnSpPr>
            <a:cxnSpLocks/>
          </p:cNvCxnSpPr>
          <p:nvPr/>
        </p:nvCxnSpPr>
        <p:spPr>
          <a:xfrm>
            <a:off x="3871105" y="9007917"/>
            <a:ext cx="0" cy="33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DF53875-E4CD-4C19-410F-227E1BFA9DAB}"/>
              </a:ext>
            </a:extLst>
          </p:cNvPr>
          <p:cNvCxnSpPr>
            <a:cxnSpLocks/>
          </p:cNvCxnSpPr>
          <p:nvPr/>
        </p:nvCxnSpPr>
        <p:spPr>
          <a:xfrm>
            <a:off x="3834297" y="10481714"/>
            <a:ext cx="0" cy="458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F5B2FF9-F57D-8E7D-F6AA-5FD662E59988}"/>
              </a:ext>
            </a:extLst>
          </p:cNvPr>
          <p:cNvCxnSpPr>
            <a:cxnSpLocks/>
          </p:cNvCxnSpPr>
          <p:nvPr/>
        </p:nvCxnSpPr>
        <p:spPr>
          <a:xfrm>
            <a:off x="3834296" y="11608758"/>
            <a:ext cx="0" cy="458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76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75</Words>
  <Application>Microsoft Office PowerPoint</Application>
  <PresentationFormat>Personalizado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RACINI GIL JUAN</dc:creator>
  <cp:lastModifiedBy>RACINI GIL JUAN</cp:lastModifiedBy>
  <cp:revision>3</cp:revision>
  <dcterms:created xsi:type="dcterms:W3CDTF">2025-04-07T05:07:36Z</dcterms:created>
  <dcterms:modified xsi:type="dcterms:W3CDTF">2025-04-07T18:02:58Z</dcterms:modified>
</cp:coreProperties>
</file>