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90C29-62F5-4AAD-EC21-967B42600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90A77D-EC15-203F-7CC4-AE1E2FDE8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EDFBAF-DBCD-EE08-9927-6ED29A3D8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C42F-4F0C-4561-B68D-42F7AD7B56C7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8BEA0D-E7B5-82E9-2CDB-9D2530E0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8CC6A3-453F-E422-E646-712F460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C193-A394-4870-86C9-1C1943A2AC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706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732B5-ADDD-6016-00E4-E9F980C0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1928BF-269D-3E72-CB8D-E6497018B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25743B-15FE-DF7F-34DF-4A3B3A48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C42F-4F0C-4561-B68D-42F7AD7B56C7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1BFC5B-67DE-0B85-CDED-75011D881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46E880-B74E-B9D3-252C-E77172D6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C193-A394-4870-86C9-1C1943A2AC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949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15A82C-032C-8814-2FF7-1F75D4B62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9A4168-B3F0-DFCD-B9FD-1026100AF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409FAC-F36F-9CD1-DF34-A290BAEE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C42F-4F0C-4561-B68D-42F7AD7B56C7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216769-D511-E423-899C-210C2694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14233C-F87E-CF8D-F37D-85B04F67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C193-A394-4870-86C9-1C1943A2AC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497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B7AA7-87A1-D261-FF3C-9537FF7F1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D67601-A1D3-3467-DC6C-573A126E6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7E3B0C-7D65-C3CC-A727-0D3A84098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C42F-4F0C-4561-B68D-42F7AD7B56C7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CD0767-3D72-460B-CD23-EE754204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1EC31F-91E4-BB22-BFB1-28C8580AD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C193-A394-4870-86C9-1C1943A2AC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48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C0D86-7D97-4EEC-7BBF-BB86C1460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1424AA-A672-F51B-A2B4-FF9D1016B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203EA5-1A95-9471-1F02-7C06AEAA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C42F-4F0C-4561-B68D-42F7AD7B56C7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8C3295-5692-4DF5-1AEC-4DF25976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F53EDC-A1E6-3808-A539-3F0ECD9B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C193-A394-4870-86C9-1C1943A2AC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2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A23A3-EB67-FAF6-571B-7D585EEF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9DA719-CA3F-2AB7-45FD-C69D1F5D5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EDE571-1C7F-1808-C11D-BBA05A920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E0BC66-6BE3-911E-F1BA-4330134C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C42F-4F0C-4561-B68D-42F7AD7B56C7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8F95AF-0B09-C5CD-412F-D9CB9BE5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380FFF-EDBD-DE19-5A85-F9D696C54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C193-A394-4870-86C9-1C1943A2AC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127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029B7-C005-7BF6-619C-0994F8C1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6021DD-DB5A-988C-2694-FE218FE15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B9E5C6-588A-8639-15B4-5F883BF26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007B69-6043-3EF7-5191-B0A895BF2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1DBA61-6F63-F499-91C6-93DCEE515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C798BC-982A-AADA-2559-4063295C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C42F-4F0C-4561-B68D-42F7AD7B56C7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B0B53B7-B92B-E63C-B7D3-DD315918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D83882-79CF-F350-EB2A-F2820238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C193-A394-4870-86C9-1C1943A2AC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225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83DCF-58E9-83DB-4CE3-E698D316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505676-54AA-4776-BC52-9394D67C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C42F-4F0C-4561-B68D-42F7AD7B56C7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FBA130F-8194-3513-FCBF-CB6884F3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114521-7656-A6F1-3197-C2E194BB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C193-A394-4870-86C9-1C1943A2AC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190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3B43D2C-37E8-608A-3BF6-E232A48C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C42F-4F0C-4561-B68D-42F7AD7B56C7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E659BA-6636-04BD-B00B-67336FB1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154269-9284-083A-07FF-DB4D0E26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C193-A394-4870-86C9-1C1943A2AC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937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17A9B-FCB8-07E3-1B0D-B783CCF5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58692B-3D05-28D8-3B75-1DC6AFF0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89E53A-2FF0-390F-FAC1-40F12F6B8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AE5BA5-54D0-AC86-DE2B-A111350B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C42F-4F0C-4561-B68D-42F7AD7B56C7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613110-D680-422C-8C91-E261DB6A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86B6A3-F8C0-4BF8-8093-DC4C77EA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C193-A394-4870-86C9-1C1943A2AC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042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32984-28E9-FC6B-4808-3611453F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777AC60-B14D-0D25-927D-367661D29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EC31F3-11E1-A882-FAF9-04DB8C3D7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F2E25A-3CB9-5C51-D793-A1EF466C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C42F-4F0C-4561-B68D-42F7AD7B56C7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9C03AA-FE41-016F-2F4C-84AA73D4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E058D7-D50A-CD35-FF24-734CE0DC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C193-A394-4870-86C9-1C1943A2AC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10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C34A86C-2338-0E97-0E24-F6C13653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0EB301-8066-D276-57FE-D70492D75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68EFEB-5AF1-5D7C-859D-85CD9D444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F5C42F-4F0C-4561-B68D-42F7AD7B56C7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D16126-EE80-E3C8-80A1-65FC8EFC5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9E18E5-FB38-A48A-80CA-24B930A9C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5CC193-A394-4870-86C9-1C1943A2AC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043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CB23F874-2DBE-E530-617C-692D959DE9AE}"/>
              </a:ext>
            </a:extLst>
          </p:cNvPr>
          <p:cNvSpPr/>
          <p:nvPr/>
        </p:nvSpPr>
        <p:spPr>
          <a:xfrm>
            <a:off x="4709651" y="141617"/>
            <a:ext cx="1386348" cy="4326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  <a:endParaRPr lang="es-CO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F56B64B-9DA7-2C8B-FAE3-36AD1666388A}"/>
              </a:ext>
            </a:extLst>
          </p:cNvPr>
          <p:cNvSpPr/>
          <p:nvPr/>
        </p:nvSpPr>
        <p:spPr>
          <a:xfrm>
            <a:off x="4316361" y="5774944"/>
            <a:ext cx="1386348" cy="4326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53C331F-B009-FA5C-CB49-4FC311F82081}"/>
              </a:ext>
            </a:extLst>
          </p:cNvPr>
          <p:cNvSpPr/>
          <p:nvPr/>
        </p:nvSpPr>
        <p:spPr>
          <a:xfrm>
            <a:off x="6241969" y="4290362"/>
            <a:ext cx="3549824" cy="501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 halla el cuadrado sumando la serie de números impares</a:t>
            </a:r>
            <a:endParaRPr lang="es-CO" dirty="0"/>
          </a:p>
        </p:txBody>
      </p:sp>
      <p:sp>
        <p:nvSpPr>
          <p:cNvPr id="7" name="Paralelogramo 6">
            <a:extLst>
              <a:ext uri="{FF2B5EF4-FFF2-40B4-BE49-F238E27FC236}">
                <a16:creationId xmlns:a16="http://schemas.microsoft.com/office/drawing/2014/main" id="{B582AC23-3576-D5F2-ADB9-569077D4E2C9}"/>
              </a:ext>
            </a:extLst>
          </p:cNvPr>
          <p:cNvSpPr/>
          <p:nvPr/>
        </p:nvSpPr>
        <p:spPr>
          <a:xfrm>
            <a:off x="4547420" y="1721397"/>
            <a:ext cx="1700981" cy="599768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Ingrese el numero N</a:t>
            </a:r>
            <a:endParaRPr lang="es-CO" dirty="0"/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A80D2B90-165F-80C8-0464-A37A7B0127DE}"/>
              </a:ext>
            </a:extLst>
          </p:cNvPr>
          <p:cNvSpPr/>
          <p:nvPr/>
        </p:nvSpPr>
        <p:spPr>
          <a:xfrm>
            <a:off x="3756491" y="2654708"/>
            <a:ext cx="3282838" cy="806245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Si N es Entero</a:t>
            </a:r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89FCF9B-CAB2-0CD4-04C6-80BDF1F08965}"/>
              </a:ext>
            </a:extLst>
          </p:cNvPr>
          <p:cNvSpPr/>
          <p:nvPr/>
        </p:nvSpPr>
        <p:spPr>
          <a:xfrm>
            <a:off x="3993881" y="866746"/>
            <a:ext cx="2808057" cy="501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Configuración del puerto UART: Entrada/salida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984F049-38E0-8819-D5DC-55B5F62AF347}"/>
              </a:ext>
            </a:extLst>
          </p:cNvPr>
          <p:cNvSpPr/>
          <p:nvPr/>
        </p:nvSpPr>
        <p:spPr>
          <a:xfrm>
            <a:off x="1980442" y="3340887"/>
            <a:ext cx="1337187" cy="501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Ignorar</a:t>
            </a: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9599882-E390-5D8B-308D-77186D473EDD}"/>
              </a:ext>
            </a:extLst>
          </p:cNvPr>
          <p:cNvSpPr/>
          <p:nvPr/>
        </p:nvSpPr>
        <p:spPr>
          <a:xfrm>
            <a:off x="7039329" y="3340887"/>
            <a:ext cx="1955105" cy="501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Calcular el cuadrado de N</a:t>
            </a:r>
            <a:endParaRPr lang="es-CO" dirty="0"/>
          </a:p>
        </p:txBody>
      </p:sp>
      <p:sp>
        <p:nvSpPr>
          <p:cNvPr id="15" name="Paralelogramo 14">
            <a:extLst>
              <a:ext uri="{FF2B5EF4-FFF2-40B4-BE49-F238E27FC236}">
                <a16:creationId xmlns:a16="http://schemas.microsoft.com/office/drawing/2014/main" id="{D1C4C05A-B1C0-0BD9-7BA6-25EFB9E12A72}"/>
              </a:ext>
            </a:extLst>
          </p:cNvPr>
          <p:cNvSpPr/>
          <p:nvPr/>
        </p:nvSpPr>
        <p:spPr>
          <a:xfrm>
            <a:off x="6375462" y="5148511"/>
            <a:ext cx="3282838" cy="599768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Mostrar el resultado por UART</a:t>
            </a:r>
            <a:endParaRPr lang="es-CO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395648D-485D-1C82-72ED-308DBA9730E8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 flipH="1">
            <a:off x="5397910" y="574236"/>
            <a:ext cx="4915" cy="292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0D739BA-FCB8-87FE-E10B-CBCB26CDA122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5397910" y="1368191"/>
            <a:ext cx="1" cy="353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8EB793A-57FF-F232-9F8E-FEBD06D85CF1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5397910" y="2321165"/>
            <a:ext cx="1" cy="3335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6FA309FA-ACE5-64F4-D557-5E896A2015D8}"/>
              </a:ext>
            </a:extLst>
          </p:cNvPr>
          <p:cNvCxnSpPr>
            <a:cxnSpLocks/>
            <a:stCxn id="8" idx="1"/>
            <a:endCxn id="10" idx="0"/>
          </p:cNvCxnSpPr>
          <p:nvPr/>
        </p:nvCxnSpPr>
        <p:spPr>
          <a:xfrm rot="10800000" flipV="1">
            <a:off x="2649037" y="3057831"/>
            <a:ext cx="1107455" cy="2830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A054F77B-5621-2F14-8B9F-35728BB2918C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>
            <a:off x="7039329" y="3057831"/>
            <a:ext cx="977553" cy="2830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4226FE1C-AFD6-FD81-BCF8-68F529B84C0C}"/>
              </a:ext>
            </a:extLst>
          </p:cNvPr>
          <p:cNvCxnSpPr>
            <a:cxnSpLocks/>
            <a:stCxn id="15" idx="4"/>
            <a:endCxn id="5" idx="6"/>
          </p:cNvCxnSpPr>
          <p:nvPr/>
        </p:nvCxnSpPr>
        <p:spPr>
          <a:xfrm rot="5400000">
            <a:off x="6738308" y="4712680"/>
            <a:ext cx="242975" cy="23141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345C99AA-133C-6794-3B31-046554FB24C7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 flipH="1">
            <a:off x="8016881" y="3842332"/>
            <a:ext cx="1" cy="448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5DAA220B-DA4E-1AF7-E5AC-7C9DCB8D960E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8016881" y="4791807"/>
            <a:ext cx="0" cy="356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2395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39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ALMEIDA PACHECO ANDRES</dc:creator>
  <cp:lastModifiedBy>RACINI GIL JUAN</cp:lastModifiedBy>
  <cp:revision>1</cp:revision>
  <dcterms:created xsi:type="dcterms:W3CDTF">2025-04-07T13:19:57Z</dcterms:created>
  <dcterms:modified xsi:type="dcterms:W3CDTF">2025-04-07T18:29:28Z</dcterms:modified>
</cp:coreProperties>
</file>