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385" r:id="rId5"/>
    <p:sldId id="386" r:id="rId6"/>
    <p:sldId id="384" r:id="rId7"/>
    <p:sldId id="392" r:id="rId8"/>
    <p:sldId id="393" r:id="rId9"/>
    <p:sldId id="394" r:id="rId10"/>
    <p:sldId id="321" r:id="rId11"/>
    <p:sldId id="395" r:id="rId12"/>
    <p:sldId id="3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4" autoAdjust="0"/>
    <p:restoredTop sz="93725" autoAdjust="0"/>
  </p:normalViewPr>
  <p:slideViewPr>
    <p:cSldViewPr snapToGrid="0">
      <p:cViewPr>
        <p:scale>
          <a:sx n="76" d="100"/>
          <a:sy n="76" d="100"/>
        </p:scale>
        <p:origin x="696" y="86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5/24/22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87445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6CD1A0-FA30-0C0D-41BA-FDDD28E95878}"/>
              </a:ext>
            </a:extLst>
          </p:cNvPr>
          <p:cNvSpPr>
            <a:spLocks noGrp="1"/>
          </p:cNvSpPr>
          <p:nvPr>
            <p:ph type="pic" sz="quarter" idx="13"/>
          </p:nvPr>
        </p:nvSpPr>
        <p:spPr/>
      </p:sp>
      <p:sp>
        <p:nvSpPr>
          <p:cNvPr id="3" name="Date Placeholder 2">
            <a:extLst>
              <a:ext uri="{FF2B5EF4-FFF2-40B4-BE49-F238E27FC236}">
                <a16:creationId xmlns:a16="http://schemas.microsoft.com/office/drawing/2014/main" id="{DE076849-B176-1278-A20E-EDEE4A371367}"/>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ADDD07C2-3857-AC24-19E6-782BA89B03E4}"/>
              </a:ext>
            </a:extLst>
          </p:cNvPr>
          <p:cNvSpPr>
            <a:spLocks noGrp="1"/>
          </p:cNvSpPr>
          <p:nvPr>
            <p:ph type="ftr" sz="quarter" idx="11"/>
          </p:nvPr>
        </p:nvSpPr>
        <p:spPr/>
        <p:txBody>
          <a:bodyPr/>
          <a:lstStyle/>
          <a:p>
            <a:r>
              <a:rPr lang="en-US"/>
              <a:t>Sample Footer Text</a:t>
            </a:r>
          </a:p>
        </p:txBody>
      </p:sp>
      <p:sp>
        <p:nvSpPr>
          <p:cNvPr id="6" name="Title 5">
            <a:extLst>
              <a:ext uri="{FF2B5EF4-FFF2-40B4-BE49-F238E27FC236}">
                <a16:creationId xmlns:a16="http://schemas.microsoft.com/office/drawing/2014/main" id="{802EAE84-EE02-7701-C176-7756D25EFDC7}"/>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793FE145-F460-90AE-004C-061A3F02664E}"/>
              </a:ext>
            </a:extLst>
          </p:cNvPr>
          <p:cNvSpPr>
            <a:spLocks noGrp="1"/>
          </p:cNvSpPr>
          <p:nvPr>
            <p:ph type="subTitle" idx="1"/>
          </p:nvPr>
        </p:nvSpPr>
        <p:spPr/>
        <p:txBody>
          <a:bodyPr/>
          <a:lstStyle/>
          <a:p>
            <a:endParaRPr lang="en-US"/>
          </a:p>
        </p:txBody>
      </p:sp>
      <p:pic>
        <p:nvPicPr>
          <p:cNvPr id="8" name="Picture Placeholder 7" descr="Data Points Digital background">
            <a:extLst>
              <a:ext uri="{FF2B5EF4-FFF2-40B4-BE49-F238E27FC236}">
                <a16:creationId xmlns:a16="http://schemas.microsoft.com/office/drawing/2014/main" id="{BE4925CC-F65F-8615-AF75-654E0C2973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a:solidFill>
            <a:schemeClr val="accent5"/>
          </a:solidFill>
        </p:spPr>
      </p:pic>
      <p:sp>
        <p:nvSpPr>
          <p:cNvPr id="9" name="Title 14">
            <a:extLst>
              <a:ext uri="{FF2B5EF4-FFF2-40B4-BE49-F238E27FC236}">
                <a16:creationId xmlns:a16="http://schemas.microsoft.com/office/drawing/2014/main" id="{56ACBDA6-B910-9804-ED40-34C1DAB41A63}"/>
              </a:ext>
            </a:extLst>
          </p:cNvPr>
          <p:cNvSpPr txBox="1">
            <a:spLocks/>
          </p:cNvSpPr>
          <p:nvPr/>
        </p:nvSpPr>
        <p:spPr>
          <a:xfrm>
            <a:off x="550864" y="1"/>
            <a:ext cx="6197666" cy="201506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7200" dirty="0"/>
              <a:t>CERTIPRO</a:t>
            </a:r>
          </a:p>
        </p:txBody>
      </p:sp>
      <p:sp>
        <p:nvSpPr>
          <p:cNvPr id="19" name="Rectangle 18">
            <a:extLst>
              <a:ext uri="{FF2B5EF4-FFF2-40B4-BE49-F238E27FC236}">
                <a16:creationId xmlns:a16="http://schemas.microsoft.com/office/drawing/2014/main" id="{BF3647FB-8038-C1BF-0883-7968957343F0}"/>
              </a:ext>
            </a:extLst>
          </p:cNvPr>
          <p:cNvSpPr/>
          <p:nvPr/>
        </p:nvSpPr>
        <p:spPr>
          <a:xfrm>
            <a:off x="0" y="5865957"/>
            <a:ext cx="12192000" cy="992043"/>
          </a:xfrm>
          <a:prstGeom prst="rect">
            <a:avLst/>
          </a:prstGeom>
          <a:solidFill>
            <a:srgbClr val="1B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ntent Placeholder 11">
            <a:extLst>
              <a:ext uri="{FF2B5EF4-FFF2-40B4-BE49-F238E27FC236}">
                <a16:creationId xmlns:a16="http://schemas.microsoft.com/office/drawing/2014/main" id="{DA0925F8-85A0-F1C5-3A50-1560C06BD4E8}"/>
              </a:ext>
            </a:extLst>
          </p:cNvPr>
          <p:cNvSpPr txBox="1">
            <a:spLocks/>
          </p:cNvSpPr>
          <p:nvPr/>
        </p:nvSpPr>
        <p:spPr>
          <a:xfrm>
            <a:off x="550862" y="1557868"/>
            <a:ext cx="6591788" cy="430809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Certified professionals to</a:t>
            </a:r>
            <a:br>
              <a:rPr lang="en-US" sz="3200" dirty="0"/>
            </a:br>
            <a:r>
              <a:rPr lang="en-US" sz="3200" dirty="0"/>
              <a:t>meet your technology needs!</a:t>
            </a:r>
          </a:p>
        </p:txBody>
      </p:sp>
      <p:sp>
        <p:nvSpPr>
          <p:cNvPr id="22" name="Date Placeholder 3">
            <a:extLst>
              <a:ext uri="{FF2B5EF4-FFF2-40B4-BE49-F238E27FC236}">
                <a16:creationId xmlns:a16="http://schemas.microsoft.com/office/drawing/2014/main" id="{2649590F-7C4F-E5CD-2156-401772262F75}"/>
              </a:ext>
            </a:extLst>
          </p:cNvPr>
          <p:cNvSpPr txBox="1">
            <a:spLocks/>
          </p:cNvSpPr>
          <p:nvPr/>
        </p:nvSpPr>
        <p:spPr>
          <a:xfrm>
            <a:off x="9012239" y="6290236"/>
            <a:ext cx="2628900" cy="169277"/>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sz="1600" dirty="0"/>
              <a:t>Oscar Lopez</a:t>
            </a:r>
          </a:p>
        </p:txBody>
      </p:sp>
      <p:sp>
        <p:nvSpPr>
          <p:cNvPr id="23" name="Date Placeholder 3">
            <a:extLst>
              <a:ext uri="{FF2B5EF4-FFF2-40B4-BE49-F238E27FC236}">
                <a16:creationId xmlns:a16="http://schemas.microsoft.com/office/drawing/2014/main" id="{45211590-6FBD-477D-3ACC-79115BCE3979}"/>
              </a:ext>
            </a:extLst>
          </p:cNvPr>
          <p:cNvSpPr txBox="1">
            <a:spLocks/>
          </p:cNvSpPr>
          <p:nvPr/>
        </p:nvSpPr>
        <p:spPr>
          <a:xfrm>
            <a:off x="4781551" y="6290236"/>
            <a:ext cx="2628900" cy="169277"/>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sz="1600" dirty="0"/>
              <a:t>Juan </a:t>
            </a:r>
            <a:r>
              <a:rPr lang="en-US" sz="1600" dirty="0" err="1"/>
              <a:t>Raigosa</a:t>
            </a:r>
            <a:endParaRPr lang="en-US" sz="1600" dirty="0"/>
          </a:p>
        </p:txBody>
      </p:sp>
      <p:sp>
        <p:nvSpPr>
          <p:cNvPr id="24" name="Date Placeholder 3">
            <a:extLst>
              <a:ext uri="{FF2B5EF4-FFF2-40B4-BE49-F238E27FC236}">
                <a16:creationId xmlns:a16="http://schemas.microsoft.com/office/drawing/2014/main" id="{B5F90947-BC12-6136-0B83-42DE4E2E1D27}"/>
              </a:ext>
            </a:extLst>
          </p:cNvPr>
          <p:cNvSpPr txBox="1">
            <a:spLocks/>
          </p:cNvSpPr>
          <p:nvPr/>
        </p:nvSpPr>
        <p:spPr>
          <a:xfrm>
            <a:off x="550863" y="6285864"/>
            <a:ext cx="2628900" cy="169277"/>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sz="1600" dirty="0"/>
              <a:t>Anthony  Segovia</a:t>
            </a:r>
          </a:p>
        </p:txBody>
      </p:sp>
    </p:spTree>
    <p:extLst>
      <p:ext uri="{BB962C8B-B14F-4D97-AF65-F5344CB8AC3E}">
        <p14:creationId xmlns:p14="http://schemas.microsoft.com/office/powerpoint/2010/main" val="27576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7887E250-FE8A-727B-FB36-C08CCDA5FD3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327" r="554"/>
          <a:stretch/>
        </p:blipFill>
        <p:spPr>
          <a:xfrm rot="10800000">
            <a:off x="4739640" y="0"/>
            <a:ext cx="7452360" cy="6858000"/>
          </a:xfrm>
          <a:prstGeom prst="rect">
            <a:avLst/>
          </a:prstGeom>
          <a:solidFill>
            <a:schemeClr val="accent5"/>
          </a:solidFill>
        </p:spPr>
      </p:pic>
      <p:sp>
        <p:nvSpPr>
          <p:cNvPr id="19" name="Title 1">
            <a:extLst>
              <a:ext uri="{FF2B5EF4-FFF2-40B4-BE49-F238E27FC236}">
                <a16:creationId xmlns:a16="http://schemas.microsoft.com/office/drawing/2014/main" id="{B4A99A43-70D4-A1CF-1130-668090B505D2}"/>
              </a:ext>
            </a:extLst>
          </p:cNvPr>
          <p:cNvSpPr txBox="1">
            <a:spLocks/>
          </p:cNvSpPr>
          <p:nvPr/>
        </p:nvSpPr>
        <p:spPr>
          <a:xfrm>
            <a:off x="582616" y="0"/>
            <a:ext cx="3565524"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CONTENT</a:t>
            </a:r>
          </a:p>
        </p:txBody>
      </p:sp>
      <p:sp>
        <p:nvSpPr>
          <p:cNvPr id="20" name="Content Placeholder 11">
            <a:extLst>
              <a:ext uri="{FF2B5EF4-FFF2-40B4-BE49-F238E27FC236}">
                <a16:creationId xmlns:a16="http://schemas.microsoft.com/office/drawing/2014/main" id="{90387176-B125-7DA7-C85C-4A1B54D58D23}"/>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800" dirty="0"/>
              <a:t>Objective</a:t>
            </a:r>
          </a:p>
          <a:p>
            <a:pPr marL="514350" indent="-514350">
              <a:buFont typeface="+mj-lt"/>
              <a:buAutoNum type="arabicPeriod"/>
            </a:pPr>
            <a:r>
              <a:rPr lang="en-US" sz="2800" dirty="0"/>
              <a:t>Students</a:t>
            </a:r>
          </a:p>
          <a:p>
            <a:pPr marL="514350" indent="-514350">
              <a:buFont typeface="+mj-lt"/>
              <a:buAutoNum type="arabicPeriod"/>
            </a:pPr>
            <a:r>
              <a:rPr lang="en-US" sz="2800" dirty="0"/>
              <a:t>Institutions </a:t>
            </a:r>
          </a:p>
          <a:p>
            <a:pPr marL="514350" indent="-514350">
              <a:buFont typeface="+mj-lt"/>
              <a:buAutoNum type="arabicPeriod"/>
            </a:pPr>
            <a:r>
              <a:rPr lang="en-US" sz="2800" dirty="0" err="1"/>
              <a:t>CertiPro</a:t>
            </a:r>
            <a:endParaRPr lang="en-US" sz="2800" dirty="0"/>
          </a:p>
          <a:p>
            <a:pPr marL="514350" indent="-514350">
              <a:buFont typeface="+mj-lt"/>
              <a:buAutoNum type="arabicPeriod"/>
            </a:pPr>
            <a:r>
              <a:rPr lang="en-US" sz="2800" dirty="0"/>
              <a:t>Conclusion</a:t>
            </a:r>
          </a:p>
        </p:txBody>
      </p:sp>
    </p:spTree>
    <p:extLst>
      <p:ext uri="{BB962C8B-B14F-4D97-AF65-F5344CB8AC3E}">
        <p14:creationId xmlns:p14="http://schemas.microsoft.com/office/powerpoint/2010/main" val="280416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429000"/>
            <a:ext cx="3885670" cy="3429000"/>
          </a:xfrm>
        </p:spPr>
        <p:txBody>
          <a:bodyPr anchor="ctr"/>
          <a:lstStyle/>
          <a:p>
            <a:r>
              <a:rPr lang="en-US" dirty="0"/>
              <a:t>OBJECTIVE:</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36533" y="3428999"/>
            <a:ext cx="7204604" cy="3428999"/>
          </a:xfrm>
          <a:noFill/>
        </p:spPr>
        <p:txBody>
          <a:bodyPr anchor="ctr">
            <a:normAutofit/>
          </a:bodyPr>
          <a:lstStyle/>
          <a:p>
            <a:pPr marL="0" indent="0" algn="just">
              <a:buNone/>
            </a:pPr>
            <a:r>
              <a:rPr lang="en-US" dirty="0"/>
              <a:t>The objective of this project is to create a professional resume wallet that holds tokes and NFTs representing certifications, awards and degrees given by schools and universities. Said wallet can be send to different companies in the field for employment opportunities. We will be using Remix to generate the smart contracts to create tokens and NFTs, then deploying them to the Ganache accounts in </a:t>
            </a:r>
            <a:r>
              <a:rPr lang="en-US" dirty="0" err="1"/>
              <a:t>Metamask</a:t>
            </a:r>
            <a:r>
              <a:rPr lang="en-US" dirty="0"/>
              <a:t>, we will also use IPFS to store the different certificates and awards and connecting them via Pinata. Then we will have an option to print the tokens and NFTs in a physical form</a:t>
            </a:r>
          </a:p>
        </p:txBody>
      </p:sp>
      <p:pic>
        <p:nvPicPr>
          <p:cNvPr id="15" name="Picture Placeholder 7" descr="Data Points Digital background">
            <a:extLst>
              <a:ext uri="{FF2B5EF4-FFF2-40B4-BE49-F238E27FC236}">
                <a16:creationId xmlns:a16="http://schemas.microsoft.com/office/drawing/2014/main" id="{8599C7F6-9BE5-1FB7-9E0A-DE2895B4B43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6786" b="13213"/>
          <a:stretch/>
        </p:blipFill>
        <p:spPr>
          <a:xfrm>
            <a:off x="0" y="1"/>
            <a:ext cx="12192000" cy="3428998"/>
          </a:xfrm>
          <a:prstGeom prst="rect">
            <a:avLst/>
          </a:prstGeom>
          <a:solidFill>
            <a:schemeClr val="accent5"/>
          </a:solidFill>
        </p:spPr>
      </p:pic>
      <p:sp>
        <p:nvSpPr>
          <p:cNvPr id="5" name="TextBox 4">
            <a:extLst>
              <a:ext uri="{FF2B5EF4-FFF2-40B4-BE49-F238E27FC236}">
                <a16:creationId xmlns:a16="http://schemas.microsoft.com/office/drawing/2014/main" id="{EB759249-1124-77D8-3942-F76BDED6C1C5}"/>
              </a:ext>
            </a:extLst>
          </p:cNvPr>
          <p:cNvSpPr txBox="1"/>
          <p:nvPr/>
        </p:nvSpPr>
        <p:spPr>
          <a:xfrm>
            <a:off x="13305453" y="35642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1">
            <a:extLst>
              <a:ext uri="{FF2B5EF4-FFF2-40B4-BE49-F238E27FC236}">
                <a16:creationId xmlns:a16="http://schemas.microsoft.com/office/drawing/2014/main" id="{39F2809A-722C-00D8-C962-1CD401A386FB}"/>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pic>
        <p:nvPicPr>
          <p:cNvPr id="4" name="Picture Placeholder 7" descr="Data Points Digital background">
            <a:extLst>
              <a:ext uri="{FF2B5EF4-FFF2-40B4-BE49-F238E27FC236}">
                <a16:creationId xmlns:a16="http://schemas.microsoft.com/office/drawing/2014/main" id="{175B5AA1-0CCF-87B3-9D1D-9A4F318498E0}"/>
              </a:ext>
            </a:extLst>
          </p:cNvPr>
          <p:cNvPicPr>
            <a:picLocks noChangeAspect="1"/>
          </p:cNvPicPr>
          <p:nvPr/>
        </p:nvPicPr>
        <p:blipFill rotWithShape="1">
          <a:blip r:embed="rId2">
            <a:extLst>
              <a:ext uri="{28A0092B-C50C-407E-A947-70E740481C1C}">
                <a14:useLocalDpi xmlns:a14="http://schemas.microsoft.com/office/drawing/2010/main" val="0"/>
              </a:ext>
            </a:extLst>
          </a:blip>
          <a:srcRect l="50548" r="554"/>
          <a:stretch/>
        </p:blipFill>
        <p:spPr>
          <a:xfrm rot="10800000">
            <a:off x="6229773" y="0"/>
            <a:ext cx="5962227" cy="6858000"/>
          </a:xfrm>
          <a:prstGeom prst="rect">
            <a:avLst/>
          </a:prstGeom>
          <a:solidFill>
            <a:schemeClr val="accent5"/>
          </a:solidFill>
        </p:spPr>
      </p:pic>
      <p:sp>
        <p:nvSpPr>
          <p:cNvPr id="5" name="Title 1">
            <a:extLst>
              <a:ext uri="{FF2B5EF4-FFF2-40B4-BE49-F238E27FC236}">
                <a16:creationId xmlns:a16="http://schemas.microsoft.com/office/drawing/2014/main" id="{DB79BAF6-8C12-70C6-E96F-C5F11F7D0C2C}"/>
              </a:ext>
            </a:extLst>
          </p:cNvPr>
          <p:cNvSpPr txBox="1">
            <a:spLocks/>
          </p:cNvSpPr>
          <p:nvPr/>
        </p:nvSpPr>
        <p:spPr>
          <a:xfrm>
            <a:off x="582615" y="1"/>
            <a:ext cx="5379613" cy="157480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STUDENT:</a:t>
            </a:r>
          </a:p>
        </p:txBody>
      </p:sp>
      <p:sp>
        <p:nvSpPr>
          <p:cNvPr id="6" name="Content Placeholder 11">
            <a:extLst>
              <a:ext uri="{FF2B5EF4-FFF2-40B4-BE49-F238E27FC236}">
                <a16:creationId xmlns:a16="http://schemas.microsoft.com/office/drawing/2014/main" id="{EFB41CD1-F2C8-AD5C-373C-B683A8C2D993}"/>
              </a:ext>
            </a:extLst>
          </p:cNvPr>
          <p:cNvSpPr txBox="1">
            <a:spLocks/>
          </p:cNvSpPr>
          <p:nvPr/>
        </p:nvSpPr>
        <p:spPr>
          <a:xfrm>
            <a:off x="582614" y="1600535"/>
            <a:ext cx="5379613" cy="476639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Students will pay their FinTech tuitions to the institutions via their wallets using cryptocurrency</a:t>
            </a:r>
          </a:p>
          <a:p>
            <a:r>
              <a:rPr lang="en-US" dirty="0"/>
              <a:t>Once the institutions sends the students certification as a non-fungible NFT,  the student will create a profile on </a:t>
            </a:r>
            <a:r>
              <a:rPr lang="en-US" dirty="0" err="1"/>
              <a:t>CertiPro</a:t>
            </a:r>
            <a:r>
              <a:rPr lang="en-US" dirty="0"/>
              <a:t> with their information including their resume and certifications</a:t>
            </a:r>
          </a:p>
          <a:p>
            <a:r>
              <a:rPr lang="en-US" dirty="0"/>
              <a:t>Students will get paid for their services through </a:t>
            </a:r>
            <a:r>
              <a:rPr lang="en-US" dirty="0" err="1"/>
              <a:t>CertiPro</a:t>
            </a:r>
            <a:r>
              <a:rPr lang="en-US" dirty="0"/>
              <a:t> to their wallets addresses with cryptocurrency</a:t>
            </a:r>
          </a:p>
          <a:p>
            <a:pPr marL="0" indent="0">
              <a:buNone/>
            </a:pPr>
            <a:endParaRPr lang="en-US" dirty="0"/>
          </a:p>
        </p:txBody>
      </p:sp>
    </p:spTree>
    <p:extLst>
      <p:ext uri="{BB962C8B-B14F-4D97-AF65-F5344CB8AC3E}">
        <p14:creationId xmlns:p14="http://schemas.microsoft.com/office/powerpoint/2010/main" val="408070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1">
            <a:extLst>
              <a:ext uri="{FF2B5EF4-FFF2-40B4-BE49-F238E27FC236}">
                <a16:creationId xmlns:a16="http://schemas.microsoft.com/office/drawing/2014/main" id="{39F2809A-722C-00D8-C962-1CD401A386FB}"/>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pic>
        <p:nvPicPr>
          <p:cNvPr id="4" name="Picture Placeholder 7" descr="Data Points Digital background">
            <a:extLst>
              <a:ext uri="{FF2B5EF4-FFF2-40B4-BE49-F238E27FC236}">
                <a16:creationId xmlns:a16="http://schemas.microsoft.com/office/drawing/2014/main" id="{175B5AA1-0CCF-87B3-9D1D-9A4F318498E0}"/>
              </a:ext>
            </a:extLst>
          </p:cNvPr>
          <p:cNvPicPr>
            <a:picLocks noChangeAspect="1"/>
          </p:cNvPicPr>
          <p:nvPr/>
        </p:nvPicPr>
        <p:blipFill rotWithShape="1">
          <a:blip r:embed="rId2">
            <a:extLst>
              <a:ext uri="{28A0092B-C50C-407E-A947-70E740481C1C}">
                <a14:useLocalDpi xmlns:a14="http://schemas.microsoft.com/office/drawing/2010/main" val="0"/>
              </a:ext>
            </a:extLst>
          </a:blip>
          <a:srcRect l="50548" r="554"/>
          <a:stretch/>
        </p:blipFill>
        <p:spPr>
          <a:xfrm rot="10800000">
            <a:off x="6229773" y="0"/>
            <a:ext cx="5962227" cy="6858000"/>
          </a:xfrm>
          <a:prstGeom prst="rect">
            <a:avLst/>
          </a:prstGeom>
          <a:solidFill>
            <a:schemeClr val="accent5"/>
          </a:solidFill>
        </p:spPr>
      </p:pic>
      <p:sp>
        <p:nvSpPr>
          <p:cNvPr id="5" name="Title 1">
            <a:extLst>
              <a:ext uri="{FF2B5EF4-FFF2-40B4-BE49-F238E27FC236}">
                <a16:creationId xmlns:a16="http://schemas.microsoft.com/office/drawing/2014/main" id="{DB79BAF6-8C12-70C6-E96F-C5F11F7D0C2C}"/>
              </a:ext>
            </a:extLst>
          </p:cNvPr>
          <p:cNvSpPr txBox="1">
            <a:spLocks/>
          </p:cNvSpPr>
          <p:nvPr/>
        </p:nvSpPr>
        <p:spPr>
          <a:xfrm>
            <a:off x="582615" y="1"/>
            <a:ext cx="5379613" cy="157480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INSTITUTION:</a:t>
            </a:r>
          </a:p>
        </p:txBody>
      </p:sp>
      <p:sp>
        <p:nvSpPr>
          <p:cNvPr id="6" name="Content Placeholder 11">
            <a:extLst>
              <a:ext uri="{FF2B5EF4-FFF2-40B4-BE49-F238E27FC236}">
                <a16:creationId xmlns:a16="http://schemas.microsoft.com/office/drawing/2014/main" id="{EFB41CD1-F2C8-AD5C-373C-B683A8C2D993}"/>
              </a:ext>
            </a:extLst>
          </p:cNvPr>
          <p:cNvSpPr txBox="1">
            <a:spLocks/>
          </p:cNvSpPr>
          <p:nvPr/>
        </p:nvSpPr>
        <p:spPr>
          <a:xfrm>
            <a:off x="582614" y="1600535"/>
            <a:ext cx="5379613" cy="476639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Institutions will create non-fungible tokes for each student graduation from their programs</a:t>
            </a:r>
          </a:p>
          <a:p>
            <a:r>
              <a:rPr lang="en-US" dirty="0"/>
              <a:t>Once the NFT is created, it will automatically print the certificate with a build in function</a:t>
            </a:r>
          </a:p>
          <a:p>
            <a:r>
              <a:rPr lang="en-US" dirty="0"/>
              <a:t>Institutions will send the certifications to students wallets directly and will send the printed certificate via mail</a:t>
            </a:r>
          </a:p>
        </p:txBody>
      </p:sp>
    </p:spTree>
    <p:extLst>
      <p:ext uri="{BB962C8B-B14F-4D97-AF65-F5344CB8AC3E}">
        <p14:creationId xmlns:p14="http://schemas.microsoft.com/office/powerpoint/2010/main" val="387944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1">
            <a:extLst>
              <a:ext uri="{FF2B5EF4-FFF2-40B4-BE49-F238E27FC236}">
                <a16:creationId xmlns:a16="http://schemas.microsoft.com/office/drawing/2014/main" id="{39F2809A-722C-00D8-C962-1CD401A386FB}"/>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pic>
        <p:nvPicPr>
          <p:cNvPr id="4" name="Picture Placeholder 7" descr="Data Points Digital background">
            <a:extLst>
              <a:ext uri="{FF2B5EF4-FFF2-40B4-BE49-F238E27FC236}">
                <a16:creationId xmlns:a16="http://schemas.microsoft.com/office/drawing/2014/main" id="{175B5AA1-0CCF-87B3-9D1D-9A4F318498E0}"/>
              </a:ext>
            </a:extLst>
          </p:cNvPr>
          <p:cNvPicPr>
            <a:picLocks noChangeAspect="1"/>
          </p:cNvPicPr>
          <p:nvPr/>
        </p:nvPicPr>
        <p:blipFill rotWithShape="1">
          <a:blip r:embed="rId2">
            <a:extLst>
              <a:ext uri="{28A0092B-C50C-407E-A947-70E740481C1C}">
                <a14:useLocalDpi xmlns:a14="http://schemas.microsoft.com/office/drawing/2010/main" val="0"/>
              </a:ext>
            </a:extLst>
          </a:blip>
          <a:srcRect l="50548" r="554"/>
          <a:stretch/>
        </p:blipFill>
        <p:spPr>
          <a:xfrm rot="10800000">
            <a:off x="6229773" y="0"/>
            <a:ext cx="5962227" cy="6858000"/>
          </a:xfrm>
          <a:prstGeom prst="rect">
            <a:avLst/>
          </a:prstGeom>
          <a:solidFill>
            <a:schemeClr val="accent5"/>
          </a:solidFill>
        </p:spPr>
      </p:pic>
      <p:sp>
        <p:nvSpPr>
          <p:cNvPr id="5" name="Title 1">
            <a:extLst>
              <a:ext uri="{FF2B5EF4-FFF2-40B4-BE49-F238E27FC236}">
                <a16:creationId xmlns:a16="http://schemas.microsoft.com/office/drawing/2014/main" id="{DB79BAF6-8C12-70C6-E96F-C5F11F7D0C2C}"/>
              </a:ext>
            </a:extLst>
          </p:cNvPr>
          <p:cNvSpPr txBox="1">
            <a:spLocks/>
          </p:cNvSpPr>
          <p:nvPr/>
        </p:nvSpPr>
        <p:spPr>
          <a:xfrm>
            <a:off x="582615" y="1"/>
            <a:ext cx="5379613" cy="157480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CERTIPRO:</a:t>
            </a:r>
          </a:p>
        </p:txBody>
      </p:sp>
      <p:sp>
        <p:nvSpPr>
          <p:cNvPr id="6" name="Content Placeholder 11">
            <a:extLst>
              <a:ext uri="{FF2B5EF4-FFF2-40B4-BE49-F238E27FC236}">
                <a16:creationId xmlns:a16="http://schemas.microsoft.com/office/drawing/2014/main" id="{EFB41CD1-F2C8-AD5C-373C-B683A8C2D993}"/>
              </a:ext>
            </a:extLst>
          </p:cNvPr>
          <p:cNvSpPr txBox="1">
            <a:spLocks/>
          </p:cNvSpPr>
          <p:nvPr/>
        </p:nvSpPr>
        <p:spPr>
          <a:xfrm>
            <a:off x="582614" y="1600535"/>
            <a:ext cx="5379613" cy="476639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CertiPro</a:t>
            </a:r>
            <a:r>
              <a:rPr lang="en-US" dirty="0"/>
              <a:t> is an application that allows people to find fintech professionals from among a list of candidates, hire them, and pay them. For its development, it has been needed to integrate the Ethereum blockchain network into the application in order to enable the customers can instantly pay with cryptocurrency to the professionals that they hired. </a:t>
            </a:r>
          </a:p>
          <a:p>
            <a:r>
              <a:rPr lang="en-US" dirty="0"/>
              <a:t>This application is made up of two files. One file contains the code associated with the web interface for </a:t>
            </a:r>
            <a:r>
              <a:rPr lang="en-US" dirty="0" err="1"/>
              <a:t>CertiPro</a:t>
            </a:r>
            <a:r>
              <a:rPr lang="en-US" dirty="0"/>
              <a:t>. The code included in this file is compatible with the </a:t>
            </a:r>
            <a:r>
              <a:rPr lang="en-US" dirty="0" err="1"/>
              <a:t>Streamlit</a:t>
            </a:r>
            <a:r>
              <a:rPr lang="en-US" dirty="0"/>
              <a:t> library. </a:t>
            </a:r>
          </a:p>
        </p:txBody>
      </p:sp>
    </p:spTree>
    <p:extLst>
      <p:ext uri="{BB962C8B-B14F-4D97-AF65-F5344CB8AC3E}">
        <p14:creationId xmlns:p14="http://schemas.microsoft.com/office/powerpoint/2010/main" val="45713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7" descr="Data Points Digital background">
            <a:extLst>
              <a:ext uri="{FF2B5EF4-FFF2-40B4-BE49-F238E27FC236}">
                <a16:creationId xmlns:a16="http://schemas.microsoft.com/office/drawing/2014/main" id="{BBDFE8C0-BA85-B868-2F4F-A54F6ED054A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2465" b="41325"/>
          <a:stretch/>
        </p:blipFill>
        <p:spPr>
          <a:xfrm>
            <a:off x="0" y="-256032"/>
            <a:ext cx="12192000" cy="2483099"/>
          </a:xfrm>
        </p:spPr>
      </p:pic>
      <p:pic>
        <p:nvPicPr>
          <p:cNvPr id="17" name="Picture Placeholder 16" descr="A man smiling in the office">
            <a:extLst>
              <a:ext uri="{FF2B5EF4-FFF2-40B4-BE49-F238E27FC236}">
                <a16:creationId xmlns:a16="http://schemas.microsoft.com/office/drawing/2014/main" id="{D69AA51E-D569-CCFB-AA2F-04D4ADF8B60D}"/>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794934" y="3162650"/>
            <a:ext cx="2476729" cy="2101875"/>
          </a:xfrm>
          <a:prstGeom prst="rect">
            <a:avLst/>
          </a:prstGeom>
          <a:solidFill>
            <a:schemeClr val="accent5"/>
          </a:solidFill>
        </p:spPr>
      </p:pic>
      <p:pic>
        <p:nvPicPr>
          <p:cNvPr id="18" name="Picture Placeholder 35" descr="A lady smiling in the office">
            <a:extLst>
              <a:ext uri="{FF2B5EF4-FFF2-40B4-BE49-F238E27FC236}">
                <a16:creationId xmlns:a16="http://schemas.microsoft.com/office/drawing/2014/main" id="{C6542256-9872-4E26-F644-BFE97C2E573A}"/>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4857635" y="3162650"/>
            <a:ext cx="2476729" cy="2101875"/>
          </a:xfrm>
          <a:prstGeom prst="rect">
            <a:avLst/>
          </a:prstGeom>
        </p:spPr>
      </p:pic>
      <p:pic>
        <p:nvPicPr>
          <p:cNvPr id="19" name="Picture Placeholder 37" descr="A lady in the office smiling at the camera&#10;">
            <a:extLst>
              <a:ext uri="{FF2B5EF4-FFF2-40B4-BE49-F238E27FC236}">
                <a16:creationId xmlns:a16="http://schemas.microsoft.com/office/drawing/2014/main" id="{551AD4B8-AD41-8F5E-9822-B4088131FC22}"/>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a:stretch/>
        </p:blipFill>
        <p:spPr>
          <a:xfrm>
            <a:off x="8895317" y="3165318"/>
            <a:ext cx="2476729" cy="2101875"/>
          </a:xfrm>
          <a:prstGeom prst="rect">
            <a:avLst/>
          </a:prstGeom>
        </p:spPr>
      </p:pic>
      <p:sp>
        <p:nvSpPr>
          <p:cNvPr id="21" name="Text Placeholder 40">
            <a:extLst>
              <a:ext uri="{FF2B5EF4-FFF2-40B4-BE49-F238E27FC236}">
                <a16:creationId xmlns:a16="http://schemas.microsoft.com/office/drawing/2014/main" id="{749EAD18-AD4B-3E58-35A5-F0F469F3C141}"/>
              </a:ext>
            </a:extLst>
          </p:cNvPr>
          <p:cNvSpPr txBox="1">
            <a:spLocks/>
          </p:cNvSpPr>
          <p:nvPr/>
        </p:nvSpPr>
        <p:spPr>
          <a:xfrm>
            <a:off x="790873" y="5286484"/>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Jon Kim</a:t>
            </a:r>
          </a:p>
        </p:txBody>
      </p:sp>
      <p:sp>
        <p:nvSpPr>
          <p:cNvPr id="22" name="Subtitle 14">
            <a:extLst>
              <a:ext uri="{FF2B5EF4-FFF2-40B4-BE49-F238E27FC236}">
                <a16:creationId xmlns:a16="http://schemas.microsoft.com/office/drawing/2014/main" id="{A7E33F4F-0923-5C7F-3D79-C56DCF1D9DA8}"/>
              </a:ext>
            </a:extLst>
          </p:cNvPr>
          <p:cNvSpPr txBox="1">
            <a:spLocks/>
          </p:cNvSpPr>
          <p:nvPr/>
        </p:nvSpPr>
        <p:spPr>
          <a:xfrm>
            <a:off x="790049" y="5738008"/>
            <a:ext cx="2833684"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Blockchain Developer</a:t>
            </a:r>
          </a:p>
        </p:txBody>
      </p:sp>
      <p:sp>
        <p:nvSpPr>
          <p:cNvPr id="23" name="Text Placeholder 42">
            <a:extLst>
              <a:ext uri="{FF2B5EF4-FFF2-40B4-BE49-F238E27FC236}">
                <a16:creationId xmlns:a16="http://schemas.microsoft.com/office/drawing/2014/main" id="{99D92CC4-D572-2626-6A90-95CACDAC2D26}"/>
              </a:ext>
            </a:extLst>
          </p:cNvPr>
          <p:cNvSpPr txBox="1">
            <a:spLocks/>
          </p:cNvSpPr>
          <p:nvPr/>
        </p:nvSpPr>
        <p:spPr>
          <a:xfrm>
            <a:off x="4853833" y="5286484"/>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Jada Smith</a:t>
            </a:r>
          </a:p>
        </p:txBody>
      </p:sp>
      <p:sp>
        <p:nvSpPr>
          <p:cNvPr id="24" name="Text Placeholder 41">
            <a:extLst>
              <a:ext uri="{FF2B5EF4-FFF2-40B4-BE49-F238E27FC236}">
                <a16:creationId xmlns:a16="http://schemas.microsoft.com/office/drawing/2014/main" id="{DE6D0C8B-A365-8C8D-0390-FEF0AEF60EC5}"/>
              </a:ext>
            </a:extLst>
          </p:cNvPr>
          <p:cNvSpPr txBox="1">
            <a:spLocks/>
          </p:cNvSpPr>
          <p:nvPr/>
        </p:nvSpPr>
        <p:spPr>
          <a:xfrm>
            <a:off x="4853009" y="5738008"/>
            <a:ext cx="2505912"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Developer</a:t>
            </a:r>
          </a:p>
        </p:txBody>
      </p:sp>
      <p:sp>
        <p:nvSpPr>
          <p:cNvPr id="25" name="Text Placeholder 44">
            <a:extLst>
              <a:ext uri="{FF2B5EF4-FFF2-40B4-BE49-F238E27FC236}">
                <a16:creationId xmlns:a16="http://schemas.microsoft.com/office/drawing/2014/main" id="{E3894856-830B-788C-B663-C163F9D669A8}"/>
              </a:ext>
            </a:extLst>
          </p:cNvPr>
          <p:cNvSpPr txBox="1">
            <a:spLocks/>
          </p:cNvSpPr>
          <p:nvPr/>
        </p:nvSpPr>
        <p:spPr>
          <a:xfrm>
            <a:off x="8891515" y="5286484"/>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Amber Hearth</a:t>
            </a:r>
          </a:p>
        </p:txBody>
      </p:sp>
      <p:sp>
        <p:nvSpPr>
          <p:cNvPr id="26" name="Text Placeholder 43">
            <a:extLst>
              <a:ext uri="{FF2B5EF4-FFF2-40B4-BE49-F238E27FC236}">
                <a16:creationId xmlns:a16="http://schemas.microsoft.com/office/drawing/2014/main" id="{509FC478-BDB7-9885-A90D-05BD814F3D1A}"/>
              </a:ext>
            </a:extLst>
          </p:cNvPr>
          <p:cNvSpPr txBox="1">
            <a:spLocks/>
          </p:cNvSpPr>
          <p:nvPr/>
        </p:nvSpPr>
        <p:spPr>
          <a:xfrm>
            <a:off x="8890691" y="5738008"/>
            <a:ext cx="2505912"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Analysist</a:t>
            </a:r>
          </a:p>
        </p:txBody>
      </p:sp>
      <p:sp>
        <p:nvSpPr>
          <p:cNvPr id="29" name="Title 1">
            <a:extLst>
              <a:ext uri="{FF2B5EF4-FFF2-40B4-BE49-F238E27FC236}">
                <a16:creationId xmlns:a16="http://schemas.microsoft.com/office/drawing/2014/main" id="{86618F8A-584F-75BD-FAAD-B50DD2B0E609}"/>
              </a:ext>
            </a:extLst>
          </p:cNvPr>
          <p:cNvSpPr txBox="1">
            <a:spLocks/>
          </p:cNvSpPr>
          <p:nvPr/>
        </p:nvSpPr>
        <p:spPr>
          <a:xfrm>
            <a:off x="582615" y="-256032"/>
            <a:ext cx="4270393"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PROFILES IN CERTIPRO</a:t>
            </a:r>
          </a:p>
        </p:txBody>
      </p:sp>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429000"/>
            <a:ext cx="3885670" cy="3429000"/>
          </a:xfrm>
        </p:spPr>
        <p:txBody>
          <a:bodyPr anchor="ctr"/>
          <a:lstStyle/>
          <a:p>
            <a:r>
              <a:rPr lang="en-US" sz="4400" dirty="0"/>
              <a:t>CONCLUSION:</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36533" y="3428999"/>
            <a:ext cx="7204604" cy="3428999"/>
          </a:xfrm>
          <a:noFill/>
        </p:spPr>
        <p:txBody>
          <a:bodyPr anchor="ctr">
            <a:normAutofit/>
          </a:bodyPr>
          <a:lstStyle/>
          <a:p>
            <a:pPr marL="0" indent="0" algn="just">
              <a:buNone/>
            </a:pPr>
            <a:r>
              <a:rPr lang="en-US" dirty="0"/>
              <a:t>The </a:t>
            </a:r>
            <a:r>
              <a:rPr lang="en-US" dirty="0" err="1"/>
              <a:t>CertiPro</a:t>
            </a:r>
            <a:r>
              <a:rPr lang="en-US" dirty="0"/>
              <a:t> app will be a great source for professionals to integrate and upload and upgrade their resumes, diplomas, certifications and awards. </a:t>
            </a:r>
          </a:p>
          <a:p>
            <a:pPr marL="0" indent="0" algn="just">
              <a:buNone/>
            </a:pPr>
            <a:r>
              <a:rPr lang="en-US" dirty="0"/>
              <a:t>It will also be a great source for recruiters to find certified professionals to meet the technology needs of their costumers and companies </a:t>
            </a:r>
          </a:p>
        </p:txBody>
      </p:sp>
      <p:pic>
        <p:nvPicPr>
          <p:cNvPr id="15" name="Picture Placeholder 7" descr="Data Points Digital background">
            <a:extLst>
              <a:ext uri="{FF2B5EF4-FFF2-40B4-BE49-F238E27FC236}">
                <a16:creationId xmlns:a16="http://schemas.microsoft.com/office/drawing/2014/main" id="{8599C7F6-9BE5-1FB7-9E0A-DE2895B4B43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6786" b="13213"/>
          <a:stretch/>
        </p:blipFill>
        <p:spPr>
          <a:xfrm>
            <a:off x="0" y="1"/>
            <a:ext cx="12192000" cy="3428998"/>
          </a:xfrm>
          <a:prstGeom prst="rect">
            <a:avLst/>
          </a:prstGeom>
          <a:solidFill>
            <a:schemeClr val="accent5"/>
          </a:solidFill>
        </p:spPr>
      </p:pic>
      <p:sp>
        <p:nvSpPr>
          <p:cNvPr id="5" name="TextBox 4">
            <a:extLst>
              <a:ext uri="{FF2B5EF4-FFF2-40B4-BE49-F238E27FC236}">
                <a16:creationId xmlns:a16="http://schemas.microsoft.com/office/drawing/2014/main" id="{EB759249-1124-77D8-3942-F76BDED6C1C5}"/>
              </a:ext>
            </a:extLst>
          </p:cNvPr>
          <p:cNvSpPr txBox="1"/>
          <p:nvPr/>
        </p:nvSpPr>
        <p:spPr>
          <a:xfrm>
            <a:off x="13305453" y="35642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204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11">
            <a:extLst>
              <a:ext uri="{FF2B5EF4-FFF2-40B4-BE49-F238E27FC236}">
                <a16:creationId xmlns:a16="http://schemas.microsoft.com/office/drawing/2014/main" id="{CB7CD96E-BAB0-0B9A-C9C4-EBF30BE14E65}"/>
              </a:ext>
            </a:extLst>
          </p:cNvPr>
          <p:cNvSpPr txBox="1">
            <a:spLocks/>
          </p:cNvSpPr>
          <p:nvPr/>
        </p:nvSpPr>
        <p:spPr>
          <a:xfrm>
            <a:off x="4313237" y="3041899"/>
            <a:ext cx="3565524" cy="318956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t>Lo que sea</a:t>
            </a:r>
          </a:p>
        </p:txBody>
      </p:sp>
      <p:sp>
        <p:nvSpPr>
          <p:cNvPr id="24" name="Content Placeholder 11">
            <a:extLst>
              <a:ext uri="{FF2B5EF4-FFF2-40B4-BE49-F238E27FC236}">
                <a16:creationId xmlns:a16="http://schemas.microsoft.com/office/drawing/2014/main" id="{E9EAD6F9-D815-E901-7B98-D20312CF88B8}"/>
              </a:ext>
            </a:extLst>
          </p:cNvPr>
          <p:cNvSpPr txBox="1">
            <a:spLocks/>
          </p:cNvSpPr>
          <p:nvPr/>
        </p:nvSpPr>
        <p:spPr>
          <a:xfrm>
            <a:off x="8043860" y="3041899"/>
            <a:ext cx="3565524" cy="318956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t>Lo que sea</a:t>
            </a:r>
          </a:p>
        </p:txBody>
      </p:sp>
      <p:sp>
        <p:nvSpPr>
          <p:cNvPr id="25" name="Content Placeholder 11">
            <a:extLst>
              <a:ext uri="{FF2B5EF4-FFF2-40B4-BE49-F238E27FC236}">
                <a16:creationId xmlns:a16="http://schemas.microsoft.com/office/drawing/2014/main" id="{C8135FA7-CC20-2095-8575-B78A8A7A4BAA}"/>
              </a:ext>
            </a:extLst>
          </p:cNvPr>
          <p:cNvSpPr txBox="1">
            <a:spLocks/>
          </p:cNvSpPr>
          <p:nvPr/>
        </p:nvSpPr>
        <p:spPr>
          <a:xfrm>
            <a:off x="582616" y="2483099"/>
            <a:ext cx="3565524" cy="558800"/>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STUDENT</a:t>
            </a:r>
          </a:p>
        </p:txBody>
      </p:sp>
      <p:sp>
        <p:nvSpPr>
          <p:cNvPr id="26" name="Content Placeholder 11">
            <a:extLst>
              <a:ext uri="{FF2B5EF4-FFF2-40B4-BE49-F238E27FC236}">
                <a16:creationId xmlns:a16="http://schemas.microsoft.com/office/drawing/2014/main" id="{FE9A1996-E31E-32EC-7FAC-3438CD9B5E76}"/>
              </a:ext>
            </a:extLst>
          </p:cNvPr>
          <p:cNvSpPr txBox="1">
            <a:spLocks/>
          </p:cNvSpPr>
          <p:nvPr/>
        </p:nvSpPr>
        <p:spPr>
          <a:xfrm>
            <a:off x="4313238" y="2483099"/>
            <a:ext cx="3565524" cy="558800"/>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UNIVERSITY</a:t>
            </a:r>
          </a:p>
        </p:txBody>
      </p:sp>
      <p:sp>
        <p:nvSpPr>
          <p:cNvPr id="27" name="Content Placeholder 11">
            <a:extLst>
              <a:ext uri="{FF2B5EF4-FFF2-40B4-BE49-F238E27FC236}">
                <a16:creationId xmlns:a16="http://schemas.microsoft.com/office/drawing/2014/main" id="{54617BEA-2A30-9446-056C-70BB54771DDF}"/>
              </a:ext>
            </a:extLst>
          </p:cNvPr>
          <p:cNvSpPr txBox="1">
            <a:spLocks/>
          </p:cNvSpPr>
          <p:nvPr/>
        </p:nvSpPr>
        <p:spPr>
          <a:xfrm>
            <a:off x="8043861" y="2483099"/>
            <a:ext cx="3565524" cy="558800"/>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CERTIPRO</a:t>
            </a:r>
          </a:p>
        </p:txBody>
      </p:sp>
      <p:sp>
        <p:nvSpPr>
          <p:cNvPr id="28" name="Content Placeholder 11">
            <a:extLst>
              <a:ext uri="{FF2B5EF4-FFF2-40B4-BE49-F238E27FC236}">
                <a16:creationId xmlns:a16="http://schemas.microsoft.com/office/drawing/2014/main" id="{523C55CD-2754-39F9-B41B-A47B6781BEA6}"/>
              </a:ext>
            </a:extLst>
          </p:cNvPr>
          <p:cNvSpPr txBox="1">
            <a:spLocks/>
          </p:cNvSpPr>
          <p:nvPr/>
        </p:nvSpPr>
        <p:spPr>
          <a:xfrm>
            <a:off x="582614" y="3041899"/>
            <a:ext cx="3565524" cy="318956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t>Lo que sea</a:t>
            </a:r>
          </a:p>
        </p:txBody>
      </p:sp>
      <p:pic>
        <p:nvPicPr>
          <p:cNvPr id="29" name="Picture Placeholder 7" descr="Data Points Digital background">
            <a:extLst>
              <a:ext uri="{FF2B5EF4-FFF2-40B4-BE49-F238E27FC236}">
                <a16:creationId xmlns:a16="http://schemas.microsoft.com/office/drawing/2014/main" id="{91989E96-3DAB-3505-CF41-A3BAD4575AAC}"/>
              </a:ext>
            </a:extLst>
          </p:cNvPr>
          <p:cNvPicPr>
            <a:picLocks noChangeAspect="1"/>
          </p:cNvPicPr>
          <p:nvPr/>
        </p:nvPicPr>
        <p:blipFill rotWithShape="1">
          <a:blip r:embed="rId2">
            <a:extLst>
              <a:ext uri="{28A0092B-C50C-407E-A947-70E740481C1C}">
                <a14:useLocalDpi xmlns:a14="http://schemas.microsoft.com/office/drawing/2010/main" val="0"/>
              </a:ext>
            </a:extLst>
          </a:blip>
          <a:srcRect t="22465" b="41325"/>
          <a:stretch/>
        </p:blipFill>
        <p:spPr>
          <a:xfrm>
            <a:off x="0" y="-256032"/>
            <a:ext cx="12192000" cy="2483099"/>
          </a:xfrm>
          <a:prstGeom prst="rect">
            <a:avLst/>
          </a:prstGeom>
        </p:spPr>
      </p:pic>
      <p:sp>
        <p:nvSpPr>
          <p:cNvPr id="30" name="Title 1">
            <a:extLst>
              <a:ext uri="{FF2B5EF4-FFF2-40B4-BE49-F238E27FC236}">
                <a16:creationId xmlns:a16="http://schemas.microsoft.com/office/drawing/2014/main" id="{C78D3FED-F5C1-944B-D8FA-83D2A272C50A}"/>
              </a:ext>
            </a:extLst>
          </p:cNvPr>
          <p:cNvSpPr txBox="1">
            <a:spLocks/>
          </p:cNvSpPr>
          <p:nvPr/>
        </p:nvSpPr>
        <p:spPr>
          <a:xfrm>
            <a:off x="582616" y="-256032"/>
            <a:ext cx="3938584"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ELEMENTOS</a:t>
            </a:r>
          </a:p>
        </p:txBody>
      </p:sp>
    </p:spTree>
    <p:extLst>
      <p:ext uri="{BB962C8B-B14F-4D97-AF65-F5344CB8AC3E}">
        <p14:creationId xmlns:p14="http://schemas.microsoft.com/office/powerpoint/2010/main" val="34031102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{9B1AF061-C767-42D4-AE31-DC9FD933EDFE}tf33713516_win32</Template>
  <TotalTime>297</TotalTime>
  <Words>422</Words>
  <Application>Microsoft Macintosh PowerPoint</Application>
  <PresentationFormat>Widescreen</PresentationFormat>
  <Paragraphs>46</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PowerPoint Presentation</vt:lpstr>
      <vt:lpstr>PowerPoint Presentation</vt:lpstr>
      <vt:lpstr>OBJECTIVE:</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CERTIPRO  Certified professionals to meet your technology needs!</dc:title>
  <dc:creator>Mauricio Lopez</dc:creator>
  <cp:lastModifiedBy>Microsoft Office User</cp:lastModifiedBy>
  <cp:revision>4</cp:revision>
  <dcterms:created xsi:type="dcterms:W3CDTF">2022-05-24T17:32:44Z</dcterms:created>
  <dcterms:modified xsi:type="dcterms:W3CDTF">2022-05-25T00:07:37Z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