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385" r:id="rId5"/>
    <p:sldId id="386" r:id="rId6"/>
    <p:sldId id="384" r:id="rId7"/>
    <p:sldId id="393" r:id="rId8"/>
    <p:sldId id="389" r:id="rId9"/>
    <p:sldId id="392" r:id="rId10"/>
    <p:sldId id="394" r:id="rId11"/>
    <p:sldId id="321" r:id="rId12"/>
    <p:sldId id="396" r:id="rId13"/>
    <p:sldId id="3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3725" autoAdjust="0"/>
  </p:normalViewPr>
  <p:slideViewPr>
    <p:cSldViewPr snapToGrid="0">
      <p:cViewPr varScale="1">
        <p:scale>
          <a:sx n="107" d="100"/>
          <a:sy n="107" d="100"/>
        </p:scale>
        <p:origin x="448" y="1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1634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87445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emf"/><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86CD1A0-FA30-0C0D-41BA-FDDD28E95878}"/>
              </a:ext>
            </a:extLst>
          </p:cNvPr>
          <p:cNvSpPr>
            <a:spLocks noGrp="1"/>
          </p:cNvSpPr>
          <p:nvPr>
            <p:ph type="pic" sz="quarter" idx="13"/>
          </p:nvPr>
        </p:nvSpPr>
        <p:spPr/>
      </p:sp>
      <p:sp>
        <p:nvSpPr>
          <p:cNvPr id="3" name="Date Placeholder 2">
            <a:extLst>
              <a:ext uri="{FF2B5EF4-FFF2-40B4-BE49-F238E27FC236}">
                <a16:creationId xmlns:a16="http://schemas.microsoft.com/office/drawing/2014/main" id="{DE076849-B176-1278-A20E-EDEE4A371367}"/>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ADDD07C2-3857-AC24-19E6-782BA89B03E4}"/>
              </a:ext>
            </a:extLst>
          </p:cNvPr>
          <p:cNvSpPr>
            <a:spLocks noGrp="1"/>
          </p:cNvSpPr>
          <p:nvPr>
            <p:ph type="ftr" sz="quarter" idx="11"/>
          </p:nvPr>
        </p:nvSpPr>
        <p:spPr/>
        <p:txBody>
          <a:bodyPr/>
          <a:lstStyle/>
          <a:p>
            <a:r>
              <a:rPr lang="en-US"/>
              <a:t>Sample Footer Text</a:t>
            </a:r>
          </a:p>
        </p:txBody>
      </p:sp>
      <p:sp>
        <p:nvSpPr>
          <p:cNvPr id="6" name="Title 5">
            <a:extLst>
              <a:ext uri="{FF2B5EF4-FFF2-40B4-BE49-F238E27FC236}">
                <a16:creationId xmlns:a16="http://schemas.microsoft.com/office/drawing/2014/main" id="{802EAE84-EE02-7701-C176-7756D25EFDC7}"/>
              </a:ext>
            </a:extLst>
          </p:cNvPr>
          <p:cNvSpPr>
            <a:spLocks noGrp="1"/>
          </p:cNvSpPr>
          <p:nvPr>
            <p:ph type="ctrTitle"/>
          </p:nvPr>
        </p:nvSpPr>
        <p:spPr/>
        <p:txBody>
          <a:bodyPr/>
          <a:lstStyle/>
          <a:p>
            <a:endParaRPr lang="en-US"/>
          </a:p>
        </p:txBody>
      </p:sp>
      <p:sp>
        <p:nvSpPr>
          <p:cNvPr id="7" name="Subtitle 6">
            <a:extLst>
              <a:ext uri="{FF2B5EF4-FFF2-40B4-BE49-F238E27FC236}">
                <a16:creationId xmlns:a16="http://schemas.microsoft.com/office/drawing/2014/main" id="{793FE145-F460-90AE-004C-061A3F02664E}"/>
              </a:ext>
            </a:extLst>
          </p:cNvPr>
          <p:cNvSpPr>
            <a:spLocks noGrp="1"/>
          </p:cNvSpPr>
          <p:nvPr>
            <p:ph type="subTitle" idx="1"/>
          </p:nvPr>
        </p:nvSpPr>
        <p:spPr/>
        <p:txBody>
          <a:bodyPr/>
          <a:lstStyle/>
          <a:p>
            <a:endParaRPr lang="en-US"/>
          </a:p>
        </p:txBody>
      </p:sp>
      <p:pic>
        <p:nvPicPr>
          <p:cNvPr id="8" name="Picture Placeholder 7" descr="Data Points Digital background">
            <a:extLst>
              <a:ext uri="{FF2B5EF4-FFF2-40B4-BE49-F238E27FC236}">
                <a16:creationId xmlns:a16="http://schemas.microsoft.com/office/drawing/2014/main" id="{BE4925CC-F65F-8615-AF75-654E0C2973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a:solidFill>
            <a:schemeClr val="accent5"/>
          </a:solidFill>
        </p:spPr>
      </p:pic>
      <p:sp>
        <p:nvSpPr>
          <p:cNvPr id="9" name="Title 14">
            <a:extLst>
              <a:ext uri="{FF2B5EF4-FFF2-40B4-BE49-F238E27FC236}">
                <a16:creationId xmlns:a16="http://schemas.microsoft.com/office/drawing/2014/main" id="{56ACBDA6-B910-9804-ED40-34C1DAB41A63}"/>
              </a:ext>
            </a:extLst>
          </p:cNvPr>
          <p:cNvSpPr txBox="1">
            <a:spLocks/>
          </p:cNvSpPr>
          <p:nvPr/>
        </p:nvSpPr>
        <p:spPr>
          <a:xfrm>
            <a:off x="550864" y="1"/>
            <a:ext cx="6197666" cy="201506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7200" b="1" dirty="0"/>
              <a:t>CERTIPRO</a:t>
            </a:r>
          </a:p>
        </p:txBody>
      </p:sp>
      <p:sp>
        <p:nvSpPr>
          <p:cNvPr id="19" name="Rectangle 18">
            <a:extLst>
              <a:ext uri="{FF2B5EF4-FFF2-40B4-BE49-F238E27FC236}">
                <a16:creationId xmlns:a16="http://schemas.microsoft.com/office/drawing/2014/main" id="{BF3647FB-8038-C1BF-0883-7968957343F0}"/>
              </a:ext>
            </a:extLst>
          </p:cNvPr>
          <p:cNvSpPr/>
          <p:nvPr/>
        </p:nvSpPr>
        <p:spPr>
          <a:xfrm>
            <a:off x="0" y="5865957"/>
            <a:ext cx="12192000" cy="992043"/>
          </a:xfrm>
          <a:prstGeom prst="rect">
            <a:avLst/>
          </a:prstGeom>
          <a:solidFill>
            <a:srgbClr val="1B1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ntent Placeholder 11">
            <a:extLst>
              <a:ext uri="{FF2B5EF4-FFF2-40B4-BE49-F238E27FC236}">
                <a16:creationId xmlns:a16="http://schemas.microsoft.com/office/drawing/2014/main" id="{DA0925F8-85A0-F1C5-3A50-1560C06BD4E8}"/>
              </a:ext>
            </a:extLst>
          </p:cNvPr>
          <p:cNvSpPr txBox="1">
            <a:spLocks/>
          </p:cNvSpPr>
          <p:nvPr/>
        </p:nvSpPr>
        <p:spPr>
          <a:xfrm>
            <a:off x="550863" y="1557867"/>
            <a:ext cx="6591788" cy="430809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t>Certified professionals to</a:t>
            </a:r>
            <a:br>
              <a:rPr lang="en-US" sz="3600" b="1" dirty="0"/>
            </a:br>
            <a:r>
              <a:rPr lang="en-US" sz="3600" b="1" dirty="0"/>
              <a:t>meet your technology needs!</a:t>
            </a:r>
          </a:p>
        </p:txBody>
      </p:sp>
      <p:sp>
        <p:nvSpPr>
          <p:cNvPr id="22" name="Date Placeholder 3">
            <a:extLst>
              <a:ext uri="{FF2B5EF4-FFF2-40B4-BE49-F238E27FC236}">
                <a16:creationId xmlns:a16="http://schemas.microsoft.com/office/drawing/2014/main" id="{2649590F-7C4F-E5CD-2156-401772262F75}"/>
              </a:ext>
            </a:extLst>
          </p:cNvPr>
          <p:cNvSpPr txBox="1">
            <a:spLocks/>
          </p:cNvSpPr>
          <p:nvPr/>
        </p:nvSpPr>
        <p:spPr>
          <a:xfrm>
            <a:off x="9012239" y="6290236"/>
            <a:ext cx="2628900" cy="169277"/>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Arial" panose="020B0604020202020204" pitchFamily="34" charset="0"/>
              <a:buChar char="•"/>
            </a:pPr>
            <a:r>
              <a:rPr lang="en-US" sz="1600" dirty="0"/>
              <a:t>Oscar Lopez</a:t>
            </a:r>
          </a:p>
        </p:txBody>
      </p:sp>
      <p:sp>
        <p:nvSpPr>
          <p:cNvPr id="23" name="Date Placeholder 3">
            <a:extLst>
              <a:ext uri="{FF2B5EF4-FFF2-40B4-BE49-F238E27FC236}">
                <a16:creationId xmlns:a16="http://schemas.microsoft.com/office/drawing/2014/main" id="{45211590-6FBD-477D-3ACC-79115BCE3979}"/>
              </a:ext>
            </a:extLst>
          </p:cNvPr>
          <p:cNvSpPr txBox="1">
            <a:spLocks/>
          </p:cNvSpPr>
          <p:nvPr/>
        </p:nvSpPr>
        <p:spPr>
          <a:xfrm>
            <a:off x="4781551" y="6290236"/>
            <a:ext cx="2628900" cy="169277"/>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Arial" panose="020B0604020202020204" pitchFamily="34" charset="0"/>
              <a:buChar char="•"/>
            </a:pPr>
            <a:r>
              <a:rPr lang="en-US" sz="1600" dirty="0"/>
              <a:t>Juan </a:t>
            </a:r>
            <a:r>
              <a:rPr lang="en-US" sz="1600" dirty="0" err="1"/>
              <a:t>Raigosa</a:t>
            </a:r>
            <a:endParaRPr lang="en-US" sz="1600" dirty="0"/>
          </a:p>
        </p:txBody>
      </p:sp>
      <p:sp>
        <p:nvSpPr>
          <p:cNvPr id="24" name="Date Placeholder 3">
            <a:extLst>
              <a:ext uri="{FF2B5EF4-FFF2-40B4-BE49-F238E27FC236}">
                <a16:creationId xmlns:a16="http://schemas.microsoft.com/office/drawing/2014/main" id="{B5F90947-BC12-6136-0B83-42DE4E2E1D27}"/>
              </a:ext>
            </a:extLst>
          </p:cNvPr>
          <p:cNvSpPr txBox="1">
            <a:spLocks/>
          </p:cNvSpPr>
          <p:nvPr/>
        </p:nvSpPr>
        <p:spPr>
          <a:xfrm>
            <a:off x="550863" y="6285864"/>
            <a:ext cx="2628900" cy="169277"/>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Arial" panose="020B0604020202020204" pitchFamily="34" charset="0"/>
              <a:buChar char="•"/>
            </a:pPr>
            <a:r>
              <a:rPr lang="en-US" sz="1600" dirty="0"/>
              <a:t>Anthony  Segovia</a:t>
            </a:r>
          </a:p>
        </p:txBody>
      </p:sp>
    </p:spTree>
    <p:extLst>
      <p:ext uri="{BB962C8B-B14F-4D97-AF65-F5344CB8AC3E}">
        <p14:creationId xmlns:p14="http://schemas.microsoft.com/office/powerpoint/2010/main" val="27576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3429000"/>
            <a:ext cx="3885670" cy="3429000"/>
          </a:xfrm>
        </p:spPr>
        <p:txBody>
          <a:bodyPr anchor="ctr"/>
          <a:lstStyle/>
          <a:p>
            <a:r>
              <a:rPr lang="en-US" sz="4400" dirty="0"/>
              <a:t>CONCLUSION:</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560125" y="3428999"/>
            <a:ext cx="7081012" cy="3428999"/>
          </a:xfrm>
          <a:noFill/>
        </p:spPr>
        <p:txBody>
          <a:bodyPr anchor="ctr">
            <a:normAutofit/>
          </a:bodyPr>
          <a:lstStyle/>
          <a:p>
            <a:pPr marL="0" indent="0" algn="just">
              <a:buNone/>
            </a:pPr>
            <a:r>
              <a:rPr lang="en-US" dirty="0"/>
              <a:t>The </a:t>
            </a:r>
            <a:r>
              <a:rPr lang="en-US" dirty="0" err="1"/>
              <a:t>CertiPro</a:t>
            </a:r>
            <a:r>
              <a:rPr lang="en-US" dirty="0"/>
              <a:t> app is a great source for professionals to integrate, upload and upgrade their resumes, diplomas, certifications and awards as it will help them develop a presence within the  field. </a:t>
            </a:r>
          </a:p>
          <a:p>
            <a:pPr marL="0" indent="0" algn="just">
              <a:buNone/>
            </a:pPr>
            <a:r>
              <a:rPr lang="en-US" dirty="0"/>
              <a:t>It will also be a great source for recruiters to find certified professionals to meet the technology needs of their costumers and </a:t>
            </a:r>
            <a:r>
              <a:rPr lang="en-US"/>
              <a:t>different companies.</a:t>
            </a:r>
            <a:endParaRPr lang="en-US" dirty="0"/>
          </a:p>
        </p:txBody>
      </p:sp>
      <p:pic>
        <p:nvPicPr>
          <p:cNvPr id="15" name="Picture Placeholder 7" descr="Data Points Digital background">
            <a:extLst>
              <a:ext uri="{FF2B5EF4-FFF2-40B4-BE49-F238E27FC236}">
                <a16:creationId xmlns:a16="http://schemas.microsoft.com/office/drawing/2014/main" id="{8599C7F6-9BE5-1FB7-9E0A-DE2895B4B43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36786" b="13213"/>
          <a:stretch/>
        </p:blipFill>
        <p:spPr>
          <a:xfrm>
            <a:off x="0" y="1"/>
            <a:ext cx="12192000" cy="3428998"/>
          </a:xfrm>
          <a:prstGeom prst="rect">
            <a:avLst/>
          </a:prstGeom>
          <a:solidFill>
            <a:schemeClr val="accent5"/>
          </a:solidFill>
        </p:spPr>
      </p:pic>
      <p:sp>
        <p:nvSpPr>
          <p:cNvPr id="5" name="TextBox 4">
            <a:extLst>
              <a:ext uri="{FF2B5EF4-FFF2-40B4-BE49-F238E27FC236}">
                <a16:creationId xmlns:a16="http://schemas.microsoft.com/office/drawing/2014/main" id="{EB759249-1124-77D8-3942-F76BDED6C1C5}"/>
              </a:ext>
            </a:extLst>
          </p:cNvPr>
          <p:cNvSpPr txBox="1"/>
          <p:nvPr/>
        </p:nvSpPr>
        <p:spPr>
          <a:xfrm>
            <a:off x="13305453" y="356429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2043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7887E250-FE8A-727B-FB36-C08CCDA5FD3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327" r="554"/>
          <a:stretch/>
        </p:blipFill>
        <p:spPr>
          <a:xfrm rot="10800000">
            <a:off x="4739640" y="0"/>
            <a:ext cx="7452360" cy="6858000"/>
          </a:xfrm>
          <a:prstGeom prst="rect">
            <a:avLst/>
          </a:prstGeom>
          <a:solidFill>
            <a:schemeClr val="accent5"/>
          </a:solidFill>
        </p:spPr>
      </p:pic>
      <p:sp>
        <p:nvSpPr>
          <p:cNvPr id="19" name="Title 1">
            <a:extLst>
              <a:ext uri="{FF2B5EF4-FFF2-40B4-BE49-F238E27FC236}">
                <a16:creationId xmlns:a16="http://schemas.microsoft.com/office/drawing/2014/main" id="{B4A99A43-70D4-A1CF-1130-668090B505D2}"/>
              </a:ext>
            </a:extLst>
          </p:cNvPr>
          <p:cNvSpPr txBox="1">
            <a:spLocks/>
          </p:cNvSpPr>
          <p:nvPr/>
        </p:nvSpPr>
        <p:spPr>
          <a:xfrm>
            <a:off x="582616" y="0"/>
            <a:ext cx="3565524" cy="2483099"/>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CONTENT</a:t>
            </a:r>
          </a:p>
        </p:txBody>
      </p:sp>
      <p:sp>
        <p:nvSpPr>
          <p:cNvPr id="20" name="Content Placeholder 11">
            <a:extLst>
              <a:ext uri="{FF2B5EF4-FFF2-40B4-BE49-F238E27FC236}">
                <a16:creationId xmlns:a16="http://schemas.microsoft.com/office/drawing/2014/main" id="{90387176-B125-7DA7-C85C-4A1B54D58D23}"/>
              </a:ext>
            </a:extLst>
          </p:cNvPr>
          <p:cNvSpPr txBox="1">
            <a:spLocks/>
          </p:cNvSpPr>
          <p:nvPr/>
        </p:nvSpPr>
        <p:spPr>
          <a:xfrm>
            <a:off x="582615" y="2227067"/>
            <a:ext cx="3565524" cy="392756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2800" dirty="0"/>
              <a:t>Objective</a:t>
            </a:r>
          </a:p>
          <a:p>
            <a:pPr marL="514350" indent="-514350">
              <a:buFont typeface="+mj-lt"/>
              <a:buAutoNum type="arabicPeriod"/>
            </a:pPr>
            <a:r>
              <a:rPr lang="en-US" sz="2800" dirty="0"/>
              <a:t>Institutions</a:t>
            </a:r>
          </a:p>
          <a:p>
            <a:pPr marL="514350" indent="-514350">
              <a:buFont typeface="+mj-lt"/>
              <a:buAutoNum type="arabicPeriod"/>
            </a:pPr>
            <a:r>
              <a:rPr lang="en-US" sz="2800" dirty="0"/>
              <a:t>Students </a:t>
            </a:r>
          </a:p>
          <a:p>
            <a:pPr marL="514350" indent="-514350">
              <a:buFont typeface="+mj-lt"/>
              <a:buAutoNum type="arabicPeriod"/>
            </a:pPr>
            <a:r>
              <a:rPr lang="en-US" sz="2800" dirty="0" err="1"/>
              <a:t>CertiPro</a:t>
            </a:r>
            <a:endParaRPr lang="en-US" sz="2800" dirty="0"/>
          </a:p>
          <a:p>
            <a:pPr marL="514350" indent="-514350">
              <a:buFont typeface="+mj-lt"/>
              <a:buAutoNum type="arabicPeriod"/>
            </a:pPr>
            <a:r>
              <a:rPr lang="en-US" sz="2800" dirty="0"/>
              <a:t>Conclusion</a:t>
            </a:r>
          </a:p>
        </p:txBody>
      </p:sp>
    </p:spTree>
    <p:extLst>
      <p:ext uri="{BB962C8B-B14F-4D97-AF65-F5344CB8AC3E}">
        <p14:creationId xmlns:p14="http://schemas.microsoft.com/office/powerpoint/2010/main" val="280416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3429000"/>
            <a:ext cx="3885670" cy="3429000"/>
          </a:xfrm>
        </p:spPr>
        <p:txBody>
          <a:bodyPr anchor="ctr"/>
          <a:lstStyle/>
          <a:p>
            <a:r>
              <a:rPr lang="en-US" dirty="0"/>
              <a:t>OBJECTIVE:</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436533" y="3428999"/>
            <a:ext cx="7204604" cy="3428999"/>
          </a:xfrm>
          <a:noFill/>
        </p:spPr>
        <p:txBody>
          <a:bodyPr anchor="ctr">
            <a:normAutofit/>
          </a:bodyPr>
          <a:lstStyle/>
          <a:p>
            <a:pPr marL="0" indent="0" algn="just">
              <a:buNone/>
            </a:pPr>
            <a:r>
              <a:rPr lang="en-US" dirty="0"/>
              <a:t>The objective of this project is to create an application called </a:t>
            </a:r>
            <a:r>
              <a:rPr lang="en-US" dirty="0" err="1"/>
              <a:t>CertiPro</a:t>
            </a:r>
            <a:r>
              <a:rPr lang="en-US" dirty="0"/>
              <a:t> where professionals can upload their resume as well as any tokens and NFTs that represent certifications, awards and degrees given by schools and universities. Clients would also be able to find professionals from a list of candidates and hire them. </a:t>
            </a:r>
          </a:p>
        </p:txBody>
      </p:sp>
      <p:pic>
        <p:nvPicPr>
          <p:cNvPr id="15" name="Picture Placeholder 7" descr="Data Points Digital background">
            <a:extLst>
              <a:ext uri="{FF2B5EF4-FFF2-40B4-BE49-F238E27FC236}">
                <a16:creationId xmlns:a16="http://schemas.microsoft.com/office/drawing/2014/main" id="{8599C7F6-9BE5-1FB7-9E0A-DE2895B4B43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36786" b="13213"/>
          <a:stretch/>
        </p:blipFill>
        <p:spPr>
          <a:xfrm>
            <a:off x="0" y="1"/>
            <a:ext cx="12192000" cy="3428998"/>
          </a:xfrm>
          <a:prstGeom prst="rect">
            <a:avLst/>
          </a:prstGeom>
          <a:solidFill>
            <a:schemeClr val="accent5"/>
          </a:solidFill>
        </p:spPr>
      </p:pic>
      <p:sp>
        <p:nvSpPr>
          <p:cNvPr id="5" name="TextBox 4">
            <a:extLst>
              <a:ext uri="{FF2B5EF4-FFF2-40B4-BE49-F238E27FC236}">
                <a16:creationId xmlns:a16="http://schemas.microsoft.com/office/drawing/2014/main" id="{EB759249-1124-77D8-3942-F76BDED6C1C5}"/>
              </a:ext>
            </a:extLst>
          </p:cNvPr>
          <p:cNvSpPr txBox="1"/>
          <p:nvPr/>
        </p:nvSpPr>
        <p:spPr>
          <a:xfrm>
            <a:off x="13305453" y="356429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1">
            <a:extLst>
              <a:ext uri="{FF2B5EF4-FFF2-40B4-BE49-F238E27FC236}">
                <a16:creationId xmlns:a16="http://schemas.microsoft.com/office/drawing/2014/main" id="{39F2809A-722C-00D8-C962-1CD401A386FB}"/>
              </a:ext>
            </a:extLst>
          </p:cNvPr>
          <p:cNvSpPr txBox="1">
            <a:spLocks/>
          </p:cNvSpPr>
          <p:nvPr/>
        </p:nvSpPr>
        <p:spPr>
          <a:xfrm>
            <a:off x="582615" y="2227067"/>
            <a:ext cx="3565524" cy="392756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dirty="0"/>
          </a:p>
        </p:txBody>
      </p:sp>
      <p:pic>
        <p:nvPicPr>
          <p:cNvPr id="4" name="Picture Placeholder 7" descr="Data Points Digital background">
            <a:extLst>
              <a:ext uri="{FF2B5EF4-FFF2-40B4-BE49-F238E27FC236}">
                <a16:creationId xmlns:a16="http://schemas.microsoft.com/office/drawing/2014/main" id="{175B5AA1-0CCF-87B3-9D1D-9A4F318498E0}"/>
              </a:ext>
            </a:extLst>
          </p:cNvPr>
          <p:cNvPicPr>
            <a:picLocks noChangeAspect="1"/>
          </p:cNvPicPr>
          <p:nvPr/>
        </p:nvPicPr>
        <p:blipFill rotWithShape="1">
          <a:blip r:embed="rId2">
            <a:extLst>
              <a:ext uri="{28A0092B-C50C-407E-A947-70E740481C1C}">
                <a14:useLocalDpi xmlns:a14="http://schemas.microsoft.com/office/drawing/2010/main" val="0"/>
              </a:ext>
            </a:extLst>
          </a:blip>
          <a:srcRect l="50548" r="554"/>
          <a:stretch/>
        </p:blipFill>
        <p:spPr>
          <a:xfrm rot="10800000">
            <a:off x="6229773" y="0"/>
            <a:ext cx="5962227" cy="6858000"/>
          </a:xfrm>
          <a:prstGeom prst="rect">
            <a:avLst/>
          </a:prstGeom>
          <a:solidFill>
            <a:schemeClr val="accent5"/>
          </a:solidFill>
        </p:spPr>
      </p:pic>
      <p:sp>
        <p:nvSpPr>
          <p:cNvPr id="5" name="Title 1">
            <a:extLst>
              <a:ext uri="{FF2B5EF4-FFF2-40B4-BE49-F238E27FC236}">
                <a16:creationId xmlns:a16="http://schemas.microsoft.com/office/drawing/2014/main" id="{DB79BAF6-8C12-70C6-E96F-C5F11F7D0C2C}"/>
              </a:ext>
            </a:extLst>
          </p:cNvPr>
          <p:cNvSpPr txBox="1">
            <a:spLocks/>
          </p:cNvSpPr>
          <p:nvPr/>
        </p:nvSpPr>
        <p:spPr>
          <a:xfrm>
            <a:off x="582615" y="1"/>
            <a:ext cx="5379613" cy="1574800"/>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INSTITUTION:</a:t>
            </a:r>
          </a:p>
        </p:txBody>
      </p:sp>
      <p:sp>
        <p:nvSpPr>
          <p:cNvPr id="6" name="Content Placeholder 11">
            <a:extLst>
              <a:ext uri="{FF2B5EF4-FFF2-40B4-BE49-F238E27FC236}">
                <a16:creationId xmlns:a16="http://schemas.microsoft.com/office/drawing/2014/main" id="{EFB41CD1-F2C8-AD5C-373C-B683A8C2D993}"/>
              </a:ext>
            </a:extLst>
          </p:cNvPr>
          <p:cNvSpPr txBox="1">
            <a:spLocks/>
          </p:cNvSpPr>
          <p:nvPr/>
        </p:nvSpPr>
        <p:spPr>
          <a:xfrm>
            <a:off x="582614" y="1600535"/>
            <a:ext cx="5379613" cy="4766398"/>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Institutions will create non-fungible tokens for each student graduating from their programs in their </a:t>
            </a:r>
            <a:r>
              <a:rPr lang="en-US" dirty="0" err="1"/>
              <a:t>stremlite</a:t>
            </a:r>
            <a:r>
              <a:rPr lang="en-US" dirty="0"/>
              <a:t> app.</a:t>
            </a:r>
          </a:p>
          <a:p>
            <a:r>
              <a:rPr lang="en-US" dirty="0"/>
              <a:t>Once the student graduates, the institutions creates the NFT,  then will award the certificate in the </a:t>
            </a:r>
            <a:r>
              <a:rPr lang="en-US" dirty="0" err="1"/>
              <a:t>streamlite</a:t>
            </a:r>
            <a:r>
              <a:rPr lang="en-US" dirty="0"/>
              <a:t> app, then the certificate will get printed, and a QR code will be created for the certificate.</a:t>
            </a:r>
          </a:p>
          <a:p>
            <a:r>
              <a:rPr lang="en-US" dirty="0"/>
              <a:t>Lastly, the institutions will send the tokens representing the certifications directly to the  student’s wallets and will send the printed certificates via mail.</a:t>
            </a:r>
          </a:p>
        </p:txBody>
      </p:sp>
    </p:spTree>
    <p:extLst>
      <p:ext uri="{BB962C8B-B14F-4D97-AF65-F5344CB8AC3E}">
        <p14:creationId xmlns:p14="http://schemas.microsoft.com/office/powerpoint/2010/main" val="387944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F4E514-F5CD-9B7B-B43F-46B449FCED41}"/>
              </a:ext>
            </a:extLst>
          </p:cNvPr>
          <p:cNvSpPr/>
          <p:nvPr/>
        </p:nvSpPr>
        <p:spPr>
          <a:xfrm>
            <a:off x="1120202" y="3041899"/>
            <a:ext cx="4438206" cy="34295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10DEC3E-3DE8-5DF5-C702-66551BEB72F7}"/>
              </a:ext>
            </a:extLst>
          </p:cNvPr>
          <p:cNvPicPr>
            <a:picLocks noChangeAspect="1"/>
          </p:cNvPicPr>
          <p:nvPr/>
        </p:nvPicPr>
        <p:blipFill>
          <a:blip r:embed="rId2"/>
          <a:stretch>
            <a:fillRect/>
          </a:stretch>
        </p:blipFill>
        <p:spPr>
          <a:xfrm>
            <a:off x="1120202" y="3041899"/>
            <a:ext cx="4438206" cy="3429522"/>
          </a:xfrm>
          <a:prstGeom prst="rect">
            <a:avLst/>
          </a:prstGeom>
        </p:spPr>
      </p:pic>
      <p:sp>
        <p:nvSpPr>
          <p:cNvPr id="25" name="Content Placeholder 11">
            <a:extLst>
              <a:ext uri="{FF2B5EF4-FFF2-40B4-BE49-F238E27FC236}">
                <a16:creationId xmlns:a16="http://schemas.microsoft.com/office/drawing/2014/main" id="{C8135FA7-CC20-2095-8575-B78A8A7A4BAA}"/>
              </a:ext>
            </a:extLst>
          </p:cNvPr>
          <p:cNvSpPr txBox="1">
            <a:spLocks/>
          </p:cNvSpPr>
          <p:nvPr/>
        </p:nvSpPr>
        <p:spPr>
          <a:xfrm>
            <a:off x="582616" y="2483099"/>
            <a:ext cx="5513384" cy="558800"/>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CERTIFICATE</a:t>
            </a:r>
          </a:p>
        </p:txBody>
      </p:sp>
      <p:sp>
        <p:nvSpPr>
          <p:cNvPr id="27" name="Content Placeholder 11">
            <a:extLst>
              <a:ext uri="{FF2B5EF4-FFF2-40B4-BE49-F238E27FC236}">
                <a16:creationId xmlns:a16="http://schemas.microsoft.com/office/drawing/2014/main" id="{54617BEA-2A30-9446-056C-70BB54771DDF}"/>
              </a:ext>
            </a:extLst>
          </p:cNvPr>
          <p:cNvSpPr txBox="1">
            <a:spLocks/>
          </p:cNvSpPr>
          <p:nvPr/>
        </p:nvSpPr>
        <p:spPr>
          <a:xfrm>
            <a:off x="6096000" y="2483099"/>
            <a:ext cx="5513385" cy="558800"/>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QR CODE</a:t>
            </a:r>
          </a:p>
        </p:txBody>
      </p:sp>
      <p:pic>
        <p:nvPicPr>
          <p:cNvPr id="29" name="Picture Placeholder 7" descr="Data Points Digital background">
            <a:extLst>
              <a:ext uri="{FF2B5EF4-FFF2-40B4-BE49-F238E27FC236}">
                <a16:creationId xmlns:a16="http://schemas.microsoft.com/office/drawing/2014/main" id="{91989E96-3DAB-3505-CF41-A3BAD4575AAC}"/>
              </a:ext>
            </a:extLst>
          </p:cNvPr>
          <p:cNvPicPr>
            <a:picLocks noChangeAspect="1"/>
          </p:cNvPicPr>
          <p:nvPr/>
        </p:nvPicPr>
        <p:blipFill rotWithShape="1">
          <a:blip r:embed="rId3">
            <a:extLst>
              <a:ext uri="{28A0092B-C50C-407E-A947-70E740481C1C}">
                <a14:useLocalDpi xmlns:a14="http://schemas.microsoft.com/office/drawing/2010/main" val="0"/>
              </a:ext>
            </a:extLst>
          </a:blip>
          <a:srcRect t="22465" b="41325"/>
          <a:stretch/>
        </p:blipFill>
        <p:spPr>
          <a:xfrm>
            <a:off x="0" y="-256032"/>
            <a:ext cx="12192000" cy="2483099"/>
          </a:xfrm>
          <a:prstGeom prst="rect">
            <a:avLst/>
          </a:prstGeom>
        </p:spPr>
      </p:pic>
      <p:sp>
        <p:nvSpPr>
          <p:cNvPr id="30" name="Title 1">
            <a:extLst>
              <a:ext uri="{FF2B5EF4-FFF2-40B4-BE49-F238E27FC236}">
                <a16:creationId xmlns:a16="http://schemas.microsoft.com/office/drawing/2014/main" id="{C78D3FED-F5C1-944B-D8FA-83D2A272C50A}"/>
              </a:ext>
            </a:extLst>
          </p:cNvPr>
          <p:cNvSpPr txBox="1">
            <a:spLocks/>
          </p:cNvSpPr>
          <p:nvPr/>
        </p:nvSpPr>
        <p:spPr>
          <a:xfrm>
            <a:off x="582616" y="-256032"/>
            <a:ext cx="4349992" cy="2483099"/>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INSTITUTION</a:t>
            </a:r>
          </a:p>
        </p:txBody>
      </p:sp>
      <p:pic>
        <p:nvPicPr>
          <p:cNvPr id="3" name="Picture 2" descr="Qr code&#10;&#10;Description automatically generated">
            <a:extLst>
              <a:ext uri="{FF2B5EF4-FFF2-40B4-BE49-F238E27FC236}">
                <a16:creationId xmlns:a16="http://schemas.microsoft.com/office/drawing/2014/main" id="{51F0BF79-4367-7E65-B532-10D0CA1D441C}"/>
              </a:ext>
            </a:extLst>
          </p:cNvPr>
          <p:cNvPicPr>
            <a:picLocks noChangeAspect="1"/>
          </p:cNvPicPr>
          <p:nvPr/>
        </p:nvPicPr>
        <p:blipFill>
          <a:blip r:embed="rId4"/>
          <a:stretch>
            <a:fillRect/>
          </a:stretch>
        </p:blipFill>
        <p:spPr>
          <a:xfrm>
            <a:off x="7141760" y="3041900"/>
            <a:ext cx="3421858" cy="3429521"/>
          </a:xfrm>
          <a:prstGeom prst="rect">
            <a:avLst/>
          </a:prstGeom>
        </p:spPr>
      </p:pic>
    </p:spTree>
    <p:extLst>
      <p:ext uri="{BB962C8B-B14F-4D97-AF65-F5344CB8AC3E}">
        <p14:creationId xmlns:p14="http://schemas.microsoft.com/office/powerpoint/2010/main" val="34031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1">
            <a:extLst>
              <a:ext uri="{FF2B5EF4-FFF2-40B4-BE49-F238E27FC236}">
                <a16:creationId xmlns:a16="http://schemas.microsoft.com/office/drawing/2014/main" id="{39F2809A-722C-00D8-C962-1CD401A386FB}"/>
              </a:ext>
            </a:extLst>
          </p:cNvPr>
          <p:cNvSpPr txBox="1">
            <a:spLocks/>
          </p:cNvSpPr>
          <p:nvPr/>
        </p:nvSpPr>
        <p:spPr>
          <a:xfrm>
            <a:off x="582615" y="2227067"/>
            <a:ext cx="3565524" cy="392756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dirty="0"/>
          </a:p>
        </p:txBody>
      </p:sp>
      <p:pic>
        <p:nvPicPr>
          <p:cNvPr id="4" name="Picture Placeholder 7" descr="Data Points Digital background">
            <a:extLst>
              <a:ext uri="{FF2B5EF4-FFF2-40B4-BE49-F238E27FC236}">
                <a16:creationId xmlns:a16="http://schemas.microsoft.com/office/drawing/2014/main" id="{175B5AA1-0CCF-87B3-9D1D-9A4F318498E0}"/>
              </a:ext>
            </a:extLst>
          </p:cNvPr>
          <p:cNvPicPr>
            <a:picLocks noChangeAspect="1"/>
          </p:cNvPicPr>
          <p:nvPr/>
        </p:nvPicPr>
        <p:blipFill rotWithShape="1">
          <a:blip r:embed="rId2">
            <a:extLst>
              <a:ext uri="{28A0092B-C50C-407E-A947-70E740481C1C}">
                <a14:useLocalDpi xmlns:a14="http://schemas.microsoft.com/office/drawing/2010/main" val="0"/>
              </a:ext>
            </a:extLst>
          </a:blip>
          <a:srcRect l="50548" r="554"/>
          <a:stretch/>
        </p:blipFill>
        <p:spPr>
          <a:xfrm rot="10800000">
            <a:off x="6229773" y="0"/>
            <a:ext cx="5962227" cy="6858000"/>
          </a:xfrm>
          <a:prstGeom prst="rect">
            <a:avLst/>
          </a:prstGeom>
          <a:solidFill>
            <a:schemeClr val="accent5"/>
          </a:solidFill>
        </p:spPr>
      </p:pic>
      <p:sp>
        <p:nvSpPr>
          <p:cNvPr id="5" name="Title 1">
            <a:extLst>
              <a:ext uri="{FF2B5EF4-FFF2-40B4-BE49-F238E27FC236}">
                <a16:creationId xmlns:a16="http://schemas.microsoft.com/office/drawing/2014/main" id="{DB79BAF6-8C12-70C6-E96F-C5F11F7D0C2C}"/>
              </a:ext>
            </a:extLst>
          </p:cNvPr>
          <p:cNvSpPr txBox="1">
            <a:spLocks/>
          </p:cNvSpPr>
          <p:nvPr/>
        </p:nvSpPr>
        <p:spPr>
          <a:xfrm>
            <a:off x="582615" y="1"/>
            <a:ext cx="5379613" cy="1574800"/>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STUDENT:</a:t>
            </a:r>
          </a:p>
        </p:txBody>
      </p:sp>
      <p:sp>
        <p:nvSpPr>
          <p:cNvPr id="6" name="Content Placeholder 11">
            <a:extLst>
              <a:ext uri="{FF2B5EF4-FFF2-40B4-BE49-F238E27FC236}">
                <a16:creationId xmlns:a16="http://schemas.microsoft.com/office/drawing/2014/main" id="{EFB41CD1-F2C8-AD5C-373C-B683A8C2D993}"/>
              </a:ext>
            </a:extLst>
          </p:cNvPr>
          <p:cNvSpPr txBox="1">
            <a:spLocks/>
          </p:cNvSpPr>
          <p:nvPr/>
        </p:nvSpPr>
        <p:spPr>
          <a:xfrm>
            <a:off x="582614" y="1600535"/>
            <a:ext cx="5379613" cy="4766398"/>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Students will send the institutions their wallet addresses that will hold the tokens for their certificates.</a:t>
            </a:r>
          </a:p>
          <a:p>
            <a:r>
              <a:rPr lang="en-US" dirty="0"/>
              <a:t>Once the students pay and graduate from the program, the institutions will send him the token, after, the student will import the token using the contract address and keep it on his </a:t>
            </a:r>
            <a:r>
              <a:rPr lang="en-US" dirty="0" err="1"/>
              <a:t>Metamask</a:t>
            </a:r>
            <a:r>
              <a:rPr lang="en-US" dirty="0"/>
              <a:t> wallet address.</a:t>
            </a:r>
          </a:p>
          <a:p>
            <a:r>
              <a:rPr lang="en-US" dirty="0"/>
              <a:t>The student as a professional will create a profile on </a:t>
            </a:r>
            <a:r>
              <a:rPr lang="en-US" dirty="0" err="1"/>
              <a:t>CertiPro</a:t>
            </a:r>
            <a:r>
              <a:rPr lang="en-US" dirty="0"/>
              <a:t> with their personal information including their resume and certifications to be displayed.</a:t>
            </a:r>
          </a:p>
          <a:p>
            <a:pPr marL="0" indent="0">
              <a:buNone/>
            </a:pPr>
            <a:endParaRPr lang="en-US" dirty="0"/>
          </a:p>
        </p:txBody>
      </p:sp>
    </p:spTree>
    <p:extLst>
      <p:ext uri="{BB962C8B-B14F-4D97-AF65-F5344CB8AC3E}">
        <p14:creationId xmlns:p14="http://schemas.microsoft.com/office/powerpoint/2010/main" val="408070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1">
            <a:extLst>
              <a:ext uri="{FF2B5EF4-FFF2-40B4-BE49-F238E27FC236}">
                <a16:creationId xmlns:a16="http://schemas.microsoft.com/office/drawing/2014/main" id="{39F2809A-722C-00D8-C962-1CD401A386FB}"/>
              </a:ext>
            </a:extLst>
          </p:cNvPr>
          <p:cNvSpPr txBox="1">
            <a:spLocks/>
          </p:cNvSpPr>
          <p:nvPr/>
        </p:nvSpPr>
        <p:spPr>
          <a:xfrm>
            <a:off x="582615" y="2227067"/>
            <a:ext cx="3565524" cy="3927560"/>
          </a:xfrm>
          <a:prstGeom prst="rect">
            <a:avLst/>
          </a:prstGeom>
          <a:noFill/>
        </p:spPr>
        <p:txBody>
          <a:bodyPr anchor="ct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dirty="0"/>
          </a:p>
        </p:txBody>
      </p:sp>
      <p:pic>
        <p:nvPicPr>
          <p:cNvPr id="4" name="Picture Placeholder 7" descr="Data Points Digital background">
            <a:extLst>
              <a:ext uri="{FF2B5EF4-FFF2-40B4-BE49-F238E27FC236}">
                <a16:creationId xmlns:a16="http://schemas.microsoft.com/office/drawing/2014/main" id="{175B5AA1-0CCF-87B3-9D1D-9A4F318498E0}"/>
              </a:ext>
            </a:extLst>
          </p:cNvPr>
          <p:cNvPicPr>
            <a:picLocks noChangeAspect="1"/>
          </p:cNvPicPr>
          <p:nvPr/>
        </p:nvPicPr>
        <p:blipFill rotWithShape="1">
          <a:blip r:embed="rId2">
            <a:extLst>
              <a:ext uri="{28A0092B-C50C-407E-A947-70E740481C1C}">
                <a14:useLocalDpi xmlns:a14="http://schemas.microsoft.com/office/drawing/2010/main" val="0"/>
              </a:ext>
            </a:extLst>
          </a:blip>
          <a:srcRect l="50548" r="554"/>
          <a:stretch/>
        </p:blipFill>
        <p:spPr>
          <a:xfrm rot="10800000">
            <a:off x="6229773" y="0"/>
            <a:ext cx="5962227" cy="6858000"/>
          </a:xfrm>
          <a:prstGeom prst="rect">
            <a:avLst/>
          </a:prstGeom>
          <a:solidFill>
            <a:schemeClr val="accent5"/>
          </a:solidFill>
        </p:spPr>
      </p:pic>
      <p:sp>
        <p:nvSpPr>
          <p:cNvPr id="5" name="Title 1">
            <a:extLst>
              <a:ext uri="{FF2B5EF4-FFF2-40B4-BE49-F238E27FC236}">
                <a16:creationId xmlns:a16="http://schemas.microsoft.com/office/drawing/2014/main" id="{DB79BAF6-8C12-70C6-E96F-C5F11F7D0C2C}"/>
              </a:ext>
            </a:extLst>
          </p:cNvPr>
          <p:cNvSpPr txBox="1">
            <a:spLocks/>
          </p:cNvSpPr>
          <p:nvPr/>
        </p:nvSpPr>
        <p:spPr>
          <a:xfrm>
            <a:off x="582615" y="1"/>
            <a:ext cx="5379613" cy="1574800"/>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CERTIPRO:</a:t>
            </a:r>
          </a:p>
        </p:txBody>
      </p:sp>
      <p:sp>
        <p:nvSpPr>
          <p:cNvPr id="6" name="Content Placeholder 11">
            <a:extLst>
              <a:ext uri="{FF2B5EF4-FFF2-40B4-BE49-F238E27FC236}">
                <a16:creationId xmlns:a16="http://schemas.microsoft.com/office/drawing/2014/main" id="{EFB41CD1-F2C8-AD5C-373C-B683A8C2D993}"/>
              </a:ext>
            </a:extLst>
          </p:cNvPr>
          <p:cNvSpPr txBox="1">
            <a:spLocks/>
          </p:cNvSpPr>
          <p:nvPr/>
        </p:nvSpPr>
        <p:spPr>
          <a:xfrm>
            <a:off x="582614" y="1600535"/>
            <a:ext cx="5379613" cy="4766398"/>
          </a:xfrm>
          <a:prstGeom prst="rect">
            <a:avLst/>
          </a:prstGeom>
          <a:noFill/>
        </p:spPr>
        <p:txBody>
          <a:bodyPr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CertiPro</a:t>
            </a:r>
            <a:r>
              <a:rPr lang="en-US" dirty="0"/>
              <a:t> is a </a:t>
            </a:r>
            <a:r>
              <a:rPr lang="en-US" dirty="0" err="1"/>
              <a:t>streamlite</a:t>
            </a:r>
            <a:r>
              <a:rPr lang="en-US" dirty="0"/>
              <a:t> application that allows professionals to create a profile where costumers can find professionals from among a list of candidates and hire them. </a:t>
            </a:r>
          </a:p>
          <a:p>
            <a:r>
              <a:rPr lang="en-US" dirty="0"/>
              <a:t>Each profile can upload a photo, add Ethereum wallet, resume and certificates that will be displayed on the app, as well as the address where the certificates are stored and view the certificates on the app.</a:t>
            </a:r>
          </a:p>
        </p:txBody>
      </p:sp>
    </p:spTree>
    <p:extLst>
      <p:ext uri="{BB962C8B-B14F-4D97-AF65-F5344CB8AC3E}">
        <p14:creationId xmlns:p14="http://schemas.microsoft.com/office/powerpoint/2010/main" val="45713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file photo for Oscar Lopez">
            <a:extLst>
              <a:ext uri="{FF2B5EF4-FFF2-40B4-BE49-F238E27FC236}">
                <a16:creationId xmlns:a16="http://schemas.microsoft.com/office/drawing/2014/main" id="{A7798C76-8DF4-547D-C33A-AC2BEBB5B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550" y="2914625"/>
            <a:ext cx="2483099" cy="24830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Placeholder 7" descr="Data Points Digital background">
            <a:extLst>
              <a:ext uri="{FF2B5EF4-FFF2-40B4-BE49-F238E27FC236}">
                <a16:creationId xmlns:a16="http://schemas.microsoft.com/office/drawing/2014/main" id="{BBDFE8C0-BA85-B868-2F4F-A54F6ED054AD}"/>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t="22465" b="41325"/>
          <a:stretch/>
        </p:blipFill>
        <p:spPr>
          <a:xfrm>
            <a:off x="0" y="-256032"/>
            <a:ext cx="12192000" cy="2483099"/>
          </a:xfrm>
        </p:spPr>
      </p:pic>
      <p:pic>
        <p:nvPicPr>
          <p:cNvPr id="17" name="Picture Placeholder 16" descr="A man smiling in the office">
            <a:extLst>
              <a:ext uri="{FF2B5EF4-FFF2-40B4-BE49-F238E27FC236}">
                <a16:creationId xmlns:a16="http://schemas.microsoft.com/office/drawing/2014/main" id="{D69AA51E-D569-CCFB-AA2F-04D4ADF8B60D}"/>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794934" y="3162650"/>
            <a:ext cx="2476729" cy="2101875"/>
          </a:xfrm>
          <a:prstGeom prst="rect">
            <a:avLst/>
          </a:prstGeom>
          <a:solidFill>
            <a:schemeClr val="accent5"/>
          </a:solidFill>
        </p:spPr>
      </p:pic>
      <p:sp>
        <p:nvSpPr>
          <p:cNvPr id="21" name="Text Placeholder 40">
            <a:extLst>
              <a:ext uri="{FF2B5EF4-FFF2-40B4-BE49-F238E27FC236}">
                <a16:creationId xmlns:a16="http://schemas.microsoft.com/office/drawing/2014/main" id="{749EAD18-AD4B-3E58-35A5-F0F469F3C141}"/>
              </a:ext>
            </a:extLst>
          </p:cNvPr>
          <p:cNvSpPr txBox="1">
            <a:spLocks/>
          </p:cNvSpPr>
          <p:nvPr/>
        </p:nvSpPr>
        <p:spPr>
          <a:xfrm>
            <a:off x="790873" y="5286484"/>
            <a:ext cx="2505551" cy="365760"/>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Anthony Segovia</a:t>
            </a:r>
          </a:p>
        </p:txBody>
      </p:sp>
      <p:sp>
        <p:nvSpPr>
          <p:cNvPr id="22" name="Subtitle 14">
            <a:extLst>
              <a:ext uri="{FF2B5EF4-FFF2-40B4-BE49-F238E27FC236}">
                <a16:creationId xmlns:a16="http://schemas.microsoft.com/office/drawing/2014/main" id="{A7E33F4F-0923-5C7F-3D79-C56DCF1D9DA8}"/>
              </a:ext>
            </a:extLst>
          </p:cNvPr>
          <p:cNvSpPr txBox="1">
            <a:spLocks/>
          </p:cNvSpPr>
          <p:nvPr/>
        </p:nvSpPr>
        <p:spPr>
          <a:xfrm>
            <a:off x="790049" y="5738008"/>
            <a:ext cx="2833684" cy="63817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Blockchain Developer</a:t>
            </a:r>
          </a:p>
        </p:txBody>
      </p:sp>
      <p:sp>
        <p:nvSpPr>
          <p:cNvPr id="23" name="Text Placeholder 42">
            <a:extLst>
              <a:ext uri="{FF2B5EF4-FFF2-40B4-BE49-F238E27FC236}">
                <a16:creationId xmlns:a16="http://schemas.microsoft.com/office/drawing/2014/main" id="{99D92CC4-D572-2626-6A90-95CACDAC2D26}"/>
              </a:ext>
            </a:extLst>
          </p:cNvPr>
          <p:cNvSpPr txBox="1">
            <a:spLocks/>
          </p:cNvSpPr>
          <p:nvPr/>
        </p:nvSpPr>
        <p:spPr>
          <a:xfrm>
            <a:off x="4853833" y="5286484"/>
            <a:ext cx="2505551" cy="365760"/>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Juan </a:t>
            </a:r>
            <a:r>
              <a:rPr lang="en-US" dirty="0" err="1"/>
              <a:t>Raigosa</a:t>
            </a:r>
            <a:endParaRPr lang="en-US" dirty="0"/>
          </a:p>
        </p:txBody>
      </p:sp>
      <p:sp>
        <p:nvSpPr>
          <p:cNvPr id="24" name="Text Placeholder 41">
            <a:extLst>
              <a:ext uri="{FF2B5EF4-FFF2-40B4-BE49-F238E27FC236}">
                <a16:creationId xmlns:a16="http://schemas.microsoft.com/office/drawing/2014/main" id="{DE6D0C8B-A365-8C8D-0390-FEF0AEF60EC5}"/>
              </a:ext>
            </a:extLst>
          </p:cNvPr>
          <p:cNvSpPr txBox="1">
            <a:spLocks/>
          </p:cNvSpPr>
          <p:nvPr/>
        </p:nvSpPr>
        <p:spPr>
          <a:xfrm>
            <a:off x="4853009" y="5738008"/>
            <a:ext cx="2505912" cy="63817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FinTech Professional</a:t>
            </a:r>
          </a:p>
        </p:txBody>
      </p:sp>
      <p:sp>
        <p:nvSpPr>
          <p:cNvPr id="25" name="Text Placeholder 44">
            <a:extLst>
              <a:ext uri="{FF2B5EF4-FFF2-40B4-BE49-F238E27FC236}">
                <a16:creationId xmlns:a16="http://schemas.microsoft.com/office/drawing/2014/main" id="{E3894856-830B-788C-B663-C163F9D669A8}"/>
              </a:ext>
            </a:extLst>
          </p:cNvPr>
          <p:cNvSpPr txBox="1">
            <a:spLocks/>
          </p:cNvSpPr>
          <p:nvPr/>
        </p:nvSpPr>
        <p:spPr>
          <a:xfrm>
            <a:off x="8891515" y="5286484"/>
            <a:ext cx="2505551" cy="365760"/>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Oscar Lopez</a:t>
            </a:r>
          </a:p>
        </p:txBody>
      </p:sp>
      <p:sp>
        <p:nvSpPr>
          <p:cNvPr id="26" name="Text Placeholder 43">
            <a:extLst>
              <a:ext uri="{FF2B5EF4-FFF2-40B4-BE49-F238E27FC236}">
                <a16:creationId xmlns:a16="http://schemas.microsoft.com/office/drawing/2014/main" id="{509FC478-BDB7-9885-A90D-05BD814F3D1A}"/>
              </a:ext>
            </a:extLst>
          </p:cNvPr>
          <p:cNvSpPr txBox="1">
            <a:spLocks/>
          </p:cNvSpPr>
          <p:nvPr/>
        </p:nvSpPr>
        <p:spPr>
          <a:xfrm>
            <a:off x="8890691" y="5738008"/>
            <a:ext cx="2505912" cy="63817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Analysist</a:t>
            </a:r>
          </a:p>
        </p:txBody>
      </p:sp>
      <p:sp>
        <p:nvSpPr>
          <p:cNvPr id="29" name="Title 1">
            <a:extLst>
              <a:ext uri="{FF2B5EF4-FFF2-40B4-BE49-F238E27FC236}">
                <a16:creationId xmlns:a16="http://schemas.microsoft.com/office/drawing/2014/main" id="{86618F8A-584F-75BD-FAAD-B50DD2B0E609}"/>
              </a:ext>
            </a:extLst>
          </p:cNvPr>
          <p:cNvSpPr txBox="1">
            <a:spLocks/>
          </p:cNvSpPr>
          <p:nvPr/>
        </p:nvSpPr>
        <p:spPr>
          <a:xfrm>
            <a:off x="582615" y="-256032"/>
            <a:ext cx="4270393" cy="2483099"/>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PROFILES IN CERTIPRO</a:t>
            </a:r>
          </a:p>
        </p:txBody>
      </p:sp>
      <p:pic>
        <p:nvPicPr>
          <p:cNvPr id="1028" name="Picture 4" descr="Profile photo for Juan Raigosa">
            <a:extLst>
              <a:ext uri="{FF2B5EF4-FFF2-40B4-BE49-F238E27FC236}">
                <a16:creationId xmlns:a16="http://schemas.microsoft.com/office/drawing/2014/main" id="{60CDD8B3-D705-459A-4863-A17120B2BDD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291" t="372" r="5282" b="19008"/>
          <a:stretch/>
        </p:blipFill>
        <p:spPr bwMode="auto">
          <a:xfrm>
            <a:off x="5120064" y="2986307"/>
            <a:ext cx="1894114" cy="233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873D6D-9DA2-4F0A-F573-A9ECE7EB4132}"/>
              </a:ext>
            </a:extLst>
          </p:cNvPr>
          <p:cNvPicPr>
            <a:picLocks noChangeAspect="1"/>
          </p:cNvPicPr>
          <p:nvPr/>
        </p:nvPicPr>
        <p:blipFill rotWithShape="1">
          <a:blip r:embed="rId3"/>
          <a:srcRect l="22272" r="17908"/>
          <a:stretch/>
        </p:blipFill>
        <p:spPr>
          <a:xfrm>
            <a:off x="6982035" y="2547681"/>
            <a:ext cx="2833685" cy="2744257"/>
          </a:xfrm>
          <a:prstGeom prst="rect">
            <a:avLst/>
          </a:prstGeom>
        </p:spPr>
      </p:pic>
      <p:pic>
        <p:nvPicPr>
          <p:cNvPr id="4" name="Picture 3">
            <a:extLst>
              <a:ext uri="{FF2B5EF4-FFF2-40B4-BE49-F238E27FC236}">
                <a16:creationId xmlns:a16="http://schemas.microsoft.com/office/drawing/2014/main" id="{DD54A4CA-4BD0-10E0-3E4C-F351FA1C9060}"/>
              </a:ext>
            </a:extLst>
          </p:cNvPr>
          <p:cNvPicPr>
            <a:picLocks noChangeAspect="1"/>
          </p:cNvPicPr>
          <p:nvPr/>
        </p:nvPicPr>
        <p:blipFill rotWithShape="1">
          <a:blip r:embed="rId4"/>
          <a:srcRect l="17789" r="21902"/>
          <a:stretch/>
        </p:blipFill>
        <p:spPr>
          <a:xfrm>
            <a:off x="2048147" y="2547681"/>
            <a:ext cx="2833684" cy="2724867"/>
          </a:xfrm>
          <a:prstGeom prst="rect">
            <a:avLst/>
          </a:prstGeom>
        </p:spPr>
      </p:pic>
      <p:pic>
        <p:nvPicPr>
          <p:cNvPr id="10" name="Picture Placeholder 7" descr="Data Points Digital background">
            <a:extLst>
              <a:ext uri="{FF2B5EF4-FFF2-40B4-BE49-F238E27FC236}">
                <a16:creationId xmlns:a16="http://schemas.microsoft.com/office/drawing/2014/main" id="{BBDFE8C0-BA85-B868-2F4F-A54F6ED054AD}"/>
              </a:ext>
            </a:extLst>
          </p:cNvPr>
          <p:cNvPicPr>
            <a:picLocks noGrp="1" noChangeAspect="1"/>
          </p:cNvPicPr>
          <p:nvPr>
            <p:ph type="pic" sz="quarter" idx="13"/>
          </p:nvPr>
        </p:nvPicPr>
        <p:blipFill rotWithShape="1">
          <a:blip r:embed="rId5">
            <a:extLst>
              <a:ext uri="{28A0092B-C50C-407E-A947-70E740481C1C}">
                <a14:useLocalDpi xmlns:a14="http://schemas.microsoft.com/office/drawing/2010/main" val="0"/>
              </a:ext>
            </a:extLst>
          </a:blip>
          <a:srcRect t="22465" b="41325"/>
          <a:stretch/>
        </p:blipFill>
        <p:spPr>
          <a:xfrm>
            <a:off x="0" y="-256032"/>
            <a:ext cx="12192000" cy="2483099"/>
          </a:xfrm>
        </p:spPr>
      </p:pic>
      <p:sp>
        <p:nvSpPr>
          <p:cNvPr id="21" name="Text Placeholder 40">
            <a:extLst>
              <a:ext uri="{FF2B5EF4-FFF2-40B4-BE49-F238E27FC236}">
                <a16:creationId xmlns:a16="http://schemas.microsoft.com/office/drawing/2014/main" id="{749EAD18-AD4B-3E58-35A5-F0F469F3C141}"/>
              </a:ext>
            </a:extLst>
          </p:cNvPr>
          <p:cNvSpPr txBox="1">
            <a:spLocks/>
          </p:cNvSpPr>
          <p:nvPr/>
        </p:nvSpPr>
        <p:spPr>
          <a:xfrm>
            <a:off x="2308852" y="5272548"/>
            <a:ext cx="2505551" cy="365760"/>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Vandale</a:t>
            </a:r>
            <a:r>
              <a:rPr lang="en-US" dirty="0"/>
              <a:t> </a:t>
            </a:r>
            <a:r>
              <a:rPr lang="en-US" dirty="0" err="1"/>
              <a:t>Calender</a:t>
            </a:r>
            <a:endParaRPr lang="en-US" dirty="0"/>
          </a:p>
        </p:txBody>
      </p:sp>
      <p:sp>
        <p:nvSpPr>
          <p:cNvPr id="22" name="Subtitle 14">
            <a:extLst>
              <a:ext uri="{FF2B5EF4-FFF2-40B4-BE49-F238E27FC236}">
                <a16:creationId xmlns:a16="http://schemas.microsoft.com/office/drawing/2014/main" id="{A7E33F4F-0923-5C7F-3D79-C56DCF1D9DA8}"/>
              </a:ext>
            </a:extLst>
          </p:cNvPr>
          <p:cNvSpPr txBox="1">
            <a:spLocks/>
          </p:cNvSpPr>
          <p:nvPr/>
        </p:nvSpPr>
        <p:spPr>
          <a:xfrm>
            <a:off x="2308852" y="5757140"/>
            <a:ext cx="2833684" cy="63817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Web Developer</a:t>
            </a:r>
          </a:p>
        </p:txBody>
      </p:sp>
      <p:sp>
        <p:nvSpPr>
          <p:cNvPr id="23" name="Text Placeholder 42">
            <a:extLst>
              <a:ext uri="{FF2B5EF4-FFF2-40B4-BE49-F238E27FC236}">
                <a16:creationId xmlns:a16="http://schemas.microsoft.com/office/drawing/2014/main" id="{99D92CC4-D572-2626-6A90-95CACDAC2D26}"/>
              </a:ext>
            </a:extLst>
          </p:cNvPr>
          <p:cNvSpPr txBox="1">
            <a:spLocks/>
          </p:cNvSpPr>
          <p:nvPr/>
        </p:nvSpPr>
        <p:spPr>
          <a:xfrm>
            <a:off x="7310170" y="5272548"/>
            <a:ext cx="2505551" cy="365760"/>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Khizer</a:t>
            </a:r>
            <a:r>
              <a:rPr lang="en-US" dirty="0"/>
              <a:t> Azad</a:t>
            </a:r>
          </a:p>
        </p:txBody>
      </p:sp>
      <p:sp>
        <p:nvSpPr>
          <p:cNvPr id="24" name="Text Placeholder 41">
            <a:extLst>
              <a:ext uri="{FF2B5EF4-FFF2-40B4-BE49-F238E27FC236}">
                <a16:creationId xmlns:a16="http://schemas.microsoft.com/office/drawing/2014/main" id="{DE6D0C8B-A365-8C8D-0390-FEF0AEF60EC5}"/>
              </a:ext>
            </a:extLst>
          </p:cNvPr>
          <p:cNvSpPr txBox="1">
            <a:spLocks/>
          </p:cNvSpPr>
          <p:nvPr/>
        </p:nvSpPr>
        <p:spPr>
          <a:xfrm>
            <a:off x="7309809" y="5757141"/>
            <a:ext cx="2505912" cy="63817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Analysist</a:t>
            </a:r>
          </a:p>
        </p:txBody>
      </p:sp>
      <p:sp>
        <p:nvSpPr>
          <p:cNvPr id="29" name="Title 1">
            <a:extLst>
              <a:ext uri="{FF2B5EF4-FFF2-40B4-BE49-F238E27FC236}">
                <a16:creationId xmlns:a16="http://schemas.microsoft.com/office/drawing/2014/main" id="{86618F8A-584F-75BD-FAAD-B50DD2B0E609}"/>
              </a:ext>
            </a:extLst>
          </p:cNvPr>
          <p:cNvSpPr txBox="1">
            <a:spLocks/>
          </p:cNvSpPr>
          <p:nvPr/>
        </p:nvSpPr>
        <p:spPr>
          <a:xfrm>
            <a:off x="582615" y="-256032"/>
            <a:ext cx="4270393" cy="2483099"/>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PROFILES IN CERTIPRO</a:t>
            </a:r>
          </a:p>
        </p:txBody>
      </p:sp>
    </p:spTree>
    <p:extLst>
      <p:ext uri="{BB962C8B-B14F-4D97-AF65-F5344CB8AC3E}">
        <p14:creationId xmlns:p14="http://schemas.microsoft.com/office/powerpoint/2010/main" val="4906057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{9B1AF061-C767-42D4-AE31-DC9FD933EDFE}tf33713516_win32</Template>
  <TotalTime>425</TotalTime>
  <Words>418</Words>
  <Application>Microsoft Macintosh PowerPoint</Application>
  <PresentationFormat>Widescreen</PresentationFormat>
  <Paragraphs>48</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Walbaum Display</vt:lpstr>
      <vt:lpstr>3DFloatVTI</vt:lpstr>
      <vt:lpstr>PowerPoint Presentation</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CERTIPRO  Certified professionals to meet your technology needs!</dc:title>
  <dc:creator>Mauricio Lopez</dc:creator>
  <cp:lastModifiedBy>Microsoft Office User</cp:lastModifiedBy>
  <cp:revision>11</cp:revision>
  <dcterms:created xsi:type="dcterms:W3CDTF">2022-05-24T17:32:44Z</dcterms:created>
  <dcterms:modified xsi:type="dcterms:W3CDTF">2022-06-01T22:45:57Z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