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5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3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6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5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1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9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8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6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0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edesoriano/company-bankruptcy-prediction" TargetMode="External"/><Relationship Id="rId2" Type="http://schemas.openxmlformats.org/officeDocument/2006/relationships/hyperlink" Target="https://keras.io/api/models/mod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mersought.com/article/1060528072/" TargetMode="External"/><Relationship Id="rId4" Type="http://schemas.openxmlformats.org/officeDocument/2006/relationships/hyperlink" Target="https://imbalanced-learn.org/stable/over_sampl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A10FF9-AEBD-4EA7-840B-A17097E96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Predikcia bankrotu spoločnosti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DDAFDD3-970B-4A21-8DE2-FB3C05D46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sk-SK" sz="3200" dirty="0"/>
              <a:t>Juraj Rajtar</a:t>
            </a:r>
          </a:p>
        </p:txBody>
      </p:sp>
    </p:spTree>
    <p:extLst>
      <p:ext uri="{BB962C8B-B14F-4D97-AF65-F5344CB8AC3E}">
        <p14:creationId xmlns:p14="http://schemas.microsoft.com/office/powerpoint/2010/main" val="188984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8A9447-DEFF-40A5-8673-B7A365C3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CA1C874-2221-4B28-B7EA-4A0DC4183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796"/>
            <a:ext cx="7550686" cy="68302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90C21F9-FD6D-4457-B130-1A531F242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A85F94-88E8-4AA4-9D15-A46A1670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Vyhodnotenie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6EF4B-2F40-485B-9F36-08473148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767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B73746-8C7B-40AE-9D80-5E514C102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29015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1E4D5E-67A7-48A4-8F66-412909F1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A7F99E-D3C2-4E6E-9FAC-9D24F135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KERAS.IO. 2020. The Model </a:t>
            </a:r>
            <a:r>
              <a:rPr lang="sk-SK" dirty="0" err="1"/>
              <a:t>class</a:t>
            </a:r>
            <a:r>
              <a:rPr lang="en-US" dirty="0"/>
              <a:t> </a:t>
            </a:r>
            <a:r>
              <a:rPr lang="sk-SK" dirty="0"/>
              <a:t>[online]. 2020. [cit-2021-05-06]. Dostupné na     </a:t>
            </a:r>
            <a:r>
              <a:rPr lang="en-US" dirty="0"/>
              <a:t>	</a:t>
            </a:r>
            <a:r>
              <a:rPr lang="sk-SK" dirty="0"/>
              <a:t>internete: </a:t>
            </a:r>
            <a:r>
              <a:rPr lang="sk-SK" dirty="0">
                <a:hlinkClick r:id="rId2"/>
              </a:rPr>
              <a:t>https://keras.io/api/models/model/</a:t>
            </a:r>
            <a:endParaRPr lang="en-US" dirty="0"/>
          </a:p>
          <a:p>
            <a:r>
              <a:rPr lang="en-US" dirty="0"/>
              <a:t>KAGGLE</a:t>
            </a:r>
            <a:r>
              <a:rPr lang="sk-SK" dirty="0"/>
              <a:t>.</a:t>
            </a:r>
            <a:r>
              <a:rPr lang="en-US" dirty="0"/>
              <a:t>COM</a:t>
            </a:r>
            <a:r>
              <a:rPr lang="sk-SK" dirty="0"/>
              <a:t>. 2020. </a:t>
            </a:r>
            <a:r>
              <a:rPr lang="sk-SK" dirty="0" err="1"/>
              <a:t>Company</a:t>
            </a:r>
            <a:r>
              <a:rPr lang="sk-SK" dirty="0"/>
              <a:t> </a:t>
            </a:r>
            <a:r>
              <a:rPr lang="sk-SK" dirty="0" err="1"/>
              <a:t>Bankruptcy</a:t>
            </a:r>
            <a:r>
              <a:rPr lang="sk-SK" dirty="0"/>
              <a:t> </a:t>
            </a:r>
            <a:r>
              <a:rPr lang="sk-SK" dirty="0" err="1"/>
              <a:t>Prediction</a:t>
            </a:r>
            <a:r>
              <a:rPr lang="en-US" dirty="0"/>
              <a:t> </a:t>
            </a:r>
            <a:r>
              <a:rPr lang="sk-SK" dirty="0"/>
              <a:t>[online]. 2020. [cit-2021-05-0</a:t>
            </a:r>
            <a:r>
              <a:rPr lang="en-US" dirty="0"/>
              <a:t>6</a:t>
            </a:r>
            <a:r>
              <a:rPr lang="sk-SK" dirty="0"/>
              <a:t>]. Dostupné</a:t>
            </a:r>
            <a:r>
              <a:rPr lang="en-US" dirty="0"/>
              <a:t> 	</a:t>
            </a:r>
            <a:r>
              <a:rPr lang="sk-SK" dirty="0"/>
              <a:t>na internete: </a:t>
            </a:r>
            <a:r>
              <a:rPr lang="sk-SK" dirty="0">
                <a:hlinkClick r:id="rId3"/>
              </a:rPr>
              <a:t>https://www.kaggle.com/fedesoriano/company-bankruptcy-prediction</a:t>
            </a:r>
            <a:endParaRPr lang="en-US" dirty="0"/>
          </a:p>
          <a:p>
            <a:r>
              <a:rPr lang="en-US" dirty="0"/>
              <a:t>IMBALANCED-LEARN</a:t>
            </a:r>
            <a:r>
              <a:rPr lang="sk-SK" dirty="0"/>
              <a:t>.</a:t>
            </a:r>
            <a:r>
              <a:rPr lang="en-US" dirty="0"/>
              <a:t>ORG</a:t>
            </a:r>
            <a:r>
              <a:rPr lang="sk-SK" dirty="0"/>
              <a:t>. 2020. Over-</a:t>
            </a:r>
            <a:r>
              <a:rPr lang="sk-SK" dirty="0" err="1"/>
              <a:t>sampling</a:t>
            </a:r>
            <a:r>
              <a:rPr lang="en-US" dirty="0"/>
              <a:t> </a:t>
            </a:r>
            <a:r>
              <a:rPr lang="sk-SK" dirty="0"/>
              <a:t>[online]. 2020. [cit-2021-05-0</a:t>
            </a:r>
            <a:r>
              <a:rPr lang="en-US" dirty="0"/>
              <a:t>6</a:t>
            </a:r>
            <a:r>
              <a:rPr lang="sk-SK" dirty="0"/>
              <a:t>]. Dostupné</a:t>
            </a:r>
            <a:r>
              <a:rPr lang="en-US" dirty="0"/>
              <a:t> 	</a:t>
            </a:r>
            <a:r>
              <a:rPr lang="sk-SK" dirty="0"/>
              <a:t>na internete: </a:t>
            </a:r>
            <a:r>
              <a:rPr lang="sk-SK" dirty="0">
                <a:hlinkClick r:id="rId4"/>
              </a:rPr>
              <a:t>https://imbalanced-learn.org/stable/over_sampling.html</a:t>
            </a:r>
            <a:endParaRPr lang="en-US" dirty="0"/>
          </a:p>
          <a:p>
            <a:r>
              <a:rPr lang="en-US" dirty="0"/>
              <a:t>PROGRAMMERSOUGHT.COM. 2020. Activation function sigmoid, tanh, </a:t>
            </a:r>
            <a:r>
              <a:rPr lang="en-US" dirty="0" err="1"/>
              <a:t>relu</a:t>
            </a:r>
            <a:r>
              <a:rPr lang="en-US" dirty="0"/>
              <a:t> [online]. 2020. [</a:t>
            </a:r>
            <a:r>
              <a:rPr lang="en-US" dirty="0" err="1"/>
              <a:t>cit</a:t>
            </a:r>
            <a:r>
              <a:rPr lang="en-US" dirty="0"/>
              <a:t>-	2021-05-06]. </a:t>
            </a:r>
            <a:r>
              <a:rPr lang="en-US" dirty="0" err="1"/>
              <a:t>Dostupné</a:t>
            </a:r>
            <a:r>
              <a:rPr lang="en-US" dirty="0"/>
              <a:t> 	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internete</a:t>
            </a:r>
            <a:r>
              <a:rPr lang="en-US" dirty="0"/>
              <a:t>: 	</a:t>
            </a:r>
            <a:r>
              <a:rPr lang="en-US" dirty="0">
                <a:hlinkClick r:id="rId5"/>
              </a:rPr>
              <a:t>https://www.programmersought.com/article/1060528072/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819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8F7757-F8FA-4ACD-819B-4AE50D36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Dataset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0C3604-7D40-465D-89E0-0C322453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Dataset je tvorený údajmi súvisiacimi so spoločnosťami v Taiwane</a:t>
            </a:r>
          </a:p>
          <a:p>
            <a:r>
              <a:rPr lang="sk-SK" dirty="0"/>
              <a:t>Profit firmy, strata firmy a podobne</a:t>
            </a:r>
          </a:p>
          <a:p>
            <a:r>
              <a:rPr lang="sk-SK" dirty="0"/>
              <a:t>9238 trénovacích údajov</a:t>
            </a:r>
          </a:p>
          <a:p>
            <a:r>
              <a:rPr lang="sk-SK" dirty="0"/>
              <a:t>3960 testovacích údajov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043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5FE7C7-AAC4-467B-AC8D-C3E515A1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Príprava dát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631EFFB6-7A8B-4AB2-8499-4BF0D0B85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908" y="2033426"/>
            <a:ext cx="8044288" cy="2157574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8D2B097-424F-4D94-9EAE-0EB737E1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86" y="4487066"/>
            <a:ext cx="6118963" cy="13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0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14EAFC-2D36-400F-A09D-6EE28C3E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Oversampling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99AEB3E-4161-4BB5-B8D0-057241D0D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14" y="2142890"/>
            <a:ext cx="4915586" cy="3372321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D41633C-42CA-4CB7-BDED-AB2D3BA1F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2142890"/>
            <a:ext cx="473458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4171BA-9536-4E5D-912E-F4B0DA15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Vytvorenie modelu siete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0E31740-ECD3-45EA-BD87-BADB07AC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73" y="3609257"/>
            <a:ext cx="9483054" cy="2486025"/>
          </a:xfrm>
          <a:prstGeom prst="rect">
            <a:avLst/>
          </a:prstGeom>
        </p:spPr>
      </p:pic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87721942-5433-4645-8691-6A77B0FC3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473" y="1811175"/>
            <a:ext cx="7306695" cy="1724266"/>
          </a:xfrm>
        </p:spPr>
      </p:pic>
    </p:spTree>
    <p:extLst>
      <p:ext uri="{BB962C8B-B14F-4D97-AF65-F5344CB8AC3E}">
        <p14:creationId xmlns:p14="http://schemas.microsoft.com/office/powerpoint/2010/main" val="413094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D8A9447-DEFF-40A5-8673-B7A365C3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6B1A000E-B9DE-415E-A713-323636194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274" y="0"/>
            <a:ext cx="5467349" cy="682305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90C21F9-FD6D-4457-B130-1A531F242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Nadpis 13">
            <a:extLst>
              <a:ext uri="{FF2B5EF4-FFF2-40B4-BE49-F238E27FC236}">
                <a16:creationId xmlns:a16="http://schemas.microsoft.com/office/drawing/2014/main" id="{A14FDE52-7CFF-423D-AF13-985D1196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4400" dirty="0">
                <a:solidFill>
                  <a:srgbClr val="FFFFFF"/>
                </a:solidFill>
              </a:rPr>
              <a:t>Štruktúra siete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6EF4B-2F40-485B-9F36-08473148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40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D75EE5-57FF-4D1E-B105-A6036B0F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13828F-06C6-4172-B0DE-BAB012020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B2A3A6-962C-4D7A-8272-EDEDD881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4048A3-D4C4-462E-9D01-B1E1A2834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024992-3820-435E-AF30-7DF0C7EF4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6214A448-F673-4BFF-B3D6-111A6848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Aktivačné funkcie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8FA3CCD6-3E9E-4F4F-8FC6-600B9B4D3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43" y="1569066"/>
            <a:ext cx="5470368" cy="185992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F803412-0E5F-4A63-B61F-CB1ACE3F9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87B59F5B-133D-4BA3-8161-692E507A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558561"/>
            <a:ext cx="5556498" cy="191699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16CEEC1-68B3-4EA2-9B0C-3DFD5D43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11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1871781-64B3-4498-8EEA-FC602AEA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Trénovanie siete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80A5FD91-A3ED-4B09-89B3-F8D26D020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" y="0"/>
            <a:ext cx="12192001" cy="4950523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02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679E42-C72D-4B09-A896-1D4B8EDA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výsledkov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4019ABE-6387-411A-9212-2E05948F5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204" y="2109562"/>
            <a:ext cx="4810796" cy="3229426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43EB5D9-B83E-4484-AA34-13FFC3BF8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9562"/>
            <a:ext cx="4639322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38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190</Words>
  <Application>Microsoft Office PowerPoint</Application>
  <PresentationFormat>Širokouhlá</PresentationFormat>
  <Paragraphs>23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Retrospektíva</vt:lpstr>
      <vt:lpstr>Predikcia bankrotu spoločnosti</vt:lpstr>
      <vt:lpstr>Dataset</vt:lpstr>
      <vt:lpstr>Príprava dát</vt:lpstr>
      <vt:lpstr>Oversampling</vt:lpstr>
      <vt:lpstr>Vytvorenie modelu siete</vt:lpstr>
      <vt:lpstr>Štruktúra siete</vt:lpstr>
      <vt:lpstr>Aktivačné funkcie</vt:lpstr>
      <vt:lpstr>Trénovanie siete</vt:lpstr>
      <vt:lpstr>Analýza výsledkov</vt:lpstr>
      <vt:lpstr>Vyhodnotenie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bankrotu spoločnosti</dc:title>
  <dc:creator>Juraj Rajtar</dc:creator>
  <cp:lastModifiedBy>Juraj Rajtar</cp:lastModifiedBy>
  <cp:revision>15</cp:revision>
  <dcterms:created xsi:type="dcterms:W3CDTF">2021-05-06T14:22:17Z</dcterms:created>
  <dcterms:modified xsi:type="dcterms:W3CDTF">2021-05-07T14:20:58Z</dcterms:modified>
</cp:coreProperties>
</file>