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Lidl Analytics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8015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de"/>
              <a:t>Erweiterung des Süßwarensortiments (Eigenmarke)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2000" y="2675800"/>
            <a:ext cx="3568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Datenquelle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Methodik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Fazit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Empfehlung für neue Süßigkeit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70450" y="2262550"/>
            <a:ext cx="42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98225" y="803025"/>
            <a:ext cx="767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ist der Favorit: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- </a:t>
            </a: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Schokolade sind am beliebtesten bei Menschen.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Weitere leckere Zutaten sind ebenfalls wichtig: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- </a:t>
            </a: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Erdnüsse, Nougat, knusprige Waffeln und Karamell steigern die Beliebtheit von Süßigkeiten.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Beste Kombination: Schokolade und Erdnüsse sind top: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- Schoko-Erdnuss-Süßigkeiten beliebter als Schoko-Nougat-Waffel-Karamell.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Süße Süßigkeiten sind beliebt: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- </a:t>
            </a: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Besonders Süßigkeiten mit moderatem Zuckeranteil werden genossen.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Verbesserung der Schokolade-Erdnuss-Mischung: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- </a:t>
            </a: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Hinzufügen von Nougat, Waffeln und Karamell zu Schoko-Erdnuss für besseren Geschmack.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773125" y="3956550"/>
            <a:ext cx="63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Waffel: 59,5% vs. 69,3% Winprozentsatz.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Nougat: 64,3% vs. 66,7% Winprozentsatz.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Caramel: 66,8% vs. 69,8% Winprozentsatz.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Empfehlung für neue Süßigkeit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559775" y="798625"/>
            <a:ext cx="8445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Einzelanalysen identifizieren Schokolade, Erdnuss, Nougat, knusprige Waffel und Karamell als wichtigste Merkmale.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Schokolade und Erdnuss sind tendenziell am besten bewertet.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Keine weitere Zutat wurde identifiziert, die zuverlässig zu einem hohen Winprozentsatz beiträgt, wenn sie mit Schokolade und Erdnuss kombiniert wird.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in Kombination mit Erdnuss erwies sich als entscheidender Erfolgsfaktor für Süßigkeiten.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72975" y="2570275"/>
            <a:ext cx="827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0" i="0" lang="de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Meine Empfehlung wäre: Berücksichtigen Sie die Herstellung von Süßigkeiten, die Schokolade und Erdnuss enthalten, idealerweise mit einem moderaten Zuckergehalt.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2387100" y="1707175"/>
            <a:ext cx="55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Danke für die Aufmerksamkeit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606300" y="2469175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 &amp; A ?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632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Goal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84700" y="1439000"/>
            <a:ext cx="5556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Entwicklung neuer Süßigkeiten für Lidl.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der Beliebtheit von Süßigkeiten.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Untersuchung der Gründe für die Vorlieben von Verbrauchern.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Bereitstellung von Empfehlungen für die neue Süßigkeit.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Datenquelle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598088" y="7347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de"/>
              <a:t>The Ultimate Halloween Candy Power Ranking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14000" y="1162050"/>
            <a:ext cx="35550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Süßigkeiten-Merkmale: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Schokolade: Enthält Schokolade?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Fruchtig: Fruchtgeschmack?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Karamell: Mit Karamell?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Erdnuss/Mandel: Erdnüsse, Erdnussbutter oder Mandeln enthalten?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Nougat: Nougat vorhanden?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Knusperreis/Wafer: Knuspriger Reis, Waffeln oder Keksbestandteil?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Hart: Hartes Bonbon?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Bar: Ist es ein Candy Bar?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Pluribus: Einzeln verpackt oder Teil einer Tüte?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Zuckergehalt: Position im Zuckergehalt im Datensatz.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Preis: Position des Preises im Vergleich zum Rest.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Gewinnprozentsatz: Gesamtgewinn in 269.000 Vergleichen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Methodik</a:t>
            </a:r>
            <a:endParaRPr/>
          </a:p>
        </p:txBody>
      </p:sp>
      <p:pic>
        <p:nvPicPr>
          <p:cNvPr id="107" name="Google Shape;107;p1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937625"/>
            <a:ext cx="4221774" cy="261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937625"/>
            <a:ext cx="4221774" cy="2610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21625" y="489450"/>
            <a:ext cx="830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de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Vergleich der Merkmale von 15 der beliebtesten und 15 der am wenigsten beliebten Süßigkeiten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35925" y="3669325"/>
            <a:ext cx="42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29300" y="3669325"/>
            <a:ext cx="42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meisten (93,3%) der beliebtesten Süßigkeiten haben Schokolade, während nur wenige (6,6%) fruchtig sind.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Keine dieser bestplatzierten Süßigkeiten gehört zur Kategorie der Hartbonbons.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 (53,33%) der beliebtesten Süßigkeiten enthalten</a:t>
            </a:r>
            <a:r>
              <a:rPr b="0" i="0" lang="de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Ungefähr die Hälfte (53,33%) davon sind keine Schokoriegel.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640875" y="3735275"/>
            <a:ext cx="456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Untersuchung der 15 am wenigsten beliebten Süßigkeiten zeigt deutliche Unterschiede im Vergleich zu den Top 15 Süßigkeiten.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meisten dieser weniger bevorzugten Süßigkeiten gehören nicht zur Kategorie der Hartbonbons. Keine davon sind Schokoriegel.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Darüber hinaus enthalten fast keine davon Nougat, Erdnussaromen und knusprige Waffeln.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520200"/>
            <a:ext cx="5646123" cy="45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8523" y="533400"/>
            <a:ext cx="1390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175" y="-74725"/>
            <a:ext cx="90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Umwandlung von 'winpercent' in drei Kategorien: low, medium und high für umfassendere Analyse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798525" y="1660275"/>
            <a:ext cx="336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hohen 'Winprozent'-Werten enthalten überwiegend Schokolade.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niedrigen 'Winprozent'-Werten besitzen häufig fruchtige Eigenschaften.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hohen 'Winprozent'-Werten haben häufig die Form eines bars.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hohem 'Winprozent' enthalten oft die Eigenschaft 'peanutyalmondy'.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6625" y="64475"/>
            <a:ext cx="4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vs Fruity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93875"/>
            <a:ext cx="4360975" cy="27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775" y="685800"/>
            <a:ext cx="4325826" cy="2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385050" y="3497125"/>
            <a:ext cx="26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52400" y="3919900"/>
            <a:ext cx="88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Von den Top 20 Süßigkeiten sind nur 2 Nicht-Schokoladensüßigkeiten. Der Boxplot zeigt eine starke Korrelation zwischen Schokolade und Winprozent. Keks-basierte Süßigkeiten sind beliebter als fruchtige Süßigkeiten.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6625" y="64475"/>
            <a:ext cx="4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Bar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65275"/>
            <a:ext cx="6881451" cy="41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640875" y="4640125"/>
            <a:ext cx="259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7136425" y="1099050"/>
            <a:ext cx="202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Anfangs hohe bar-Winprozent-Korrelation, hauptsächlich durch Schokolade beeinflusst.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eliminiert bar-Winprozent-Korrelation.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Winprozent: Schokolade mit/ohne bar, geringer Unterschied.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6625" y="-8792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Peanutyalmondy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12875"/>
            <a:ext cx="4561750" cy="2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5775" y="312875"/>
            <a:ext cx="4259751" cy="2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2982050"/>
            <a:ext cx="4561750" cy="2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5775" y="2982050"/>
            <a:ext cx="4259751" cy="20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722150" y="-87925"/>
            <a:ext cx="342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Nougat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6625" y="257907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Caramel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105650" y="2571750"/>
            <a:ext cx="425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Crispedricewafer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999025" y="2612775"/>
            <a:ext cx="163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83525" y="221275"/>
            <a:ext cx="505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de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Sugar percent in keks-basierte Süßigkeit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6875"/>
            <a:ext cx="428625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572000" y="2519000"/>
            <a:ext cx="45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b="0" i="0" lang="de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Schokoladen-Süßigkeiten zeigen tendenziell moderaten Zucker im Vergleich zu fruchtigen Süßigkeiten.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