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  <p:sldMasterId id="214748372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5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5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0DCFB061-4267-4D9F-8017-6F550D3068DF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84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24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10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2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40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363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03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E4C8-2960-4ADD-862C-4D9643CB15AC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1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880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DEA15-09CD-4275-A8E0-385C965F48B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44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1323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70620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420346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4071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9417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53055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69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9D1C6-60D0-4CD1-8F31-F912522EB041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4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9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2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5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3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5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2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15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F8082C-0922-4249-A612-B415F5231620}" type="datetime1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6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0904" y="-4078"/>
            <a:ext cx="4641096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3">
            <a:extLst>
              <a:ext uri="{FF2B5EF4-FFF2-40B4-BE49-F238E27FC236}">
                <a16:creationId xmlns:a16="http://schemas.microsoft.com/office/drawing/2014/main" id="{BA7A595E-149C-46A5-A9CF-E863FD138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" r="-1" b="-1"/>
          <a:stretch/>
        </p:blipFill>
        <p:spPr>
          <a:xfrm>
            <a:off x="20" y="1074544"/>
            <a:ext cx="7573364" cy="5069861"/>
          </a:xfrm>
          <a:prstGeom prst="rect">
            <a:avLst/>
          </a:prstGeom>
        </p:spPr>
      </p:pic>
      <p:sp>
        <p:nvSpPr>
          <p:cNvPr id="4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7" y="1095508"/>
            <a:ext cx="4606533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5F72E-8119-4280-8E88-126C488A4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Maze Generator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6FDB1-A17B-4F5D-B3DA-6C13BD392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5" y="4238046"/>
            <a:ext cx="3751260" cy="174140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By Joseph Rand</a:t>
            </a:r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3455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8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0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2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D899-16D5-45A4-BCB3-2D4785C2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23A1-4D4A-4638-AFF5-6A2B32BB2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purpose of this project is to solve a randomly generated maze. The reason I picked this topic is that I am generally fond of random numbers as the results are rarely the same depending on the constraints used.  </a:t>
            </a:r>
          </a:p>
          <a:p>
            <a:r>
              <a:rPr lang="en-US" sz="2400" dirty="0"/>
              <a:t>This project uses the backtracking algorithm to construct the maze, and the A* pathfinding algorithm to solve the maze.</a:t>
            </a:r>
          </a:p>
          <a:p>
            <a:r>
              <a:rPr lang="en-US" sz="2400" dirty="0"/>
              <a:t>The maze is a grid of nodes and each node has properties that help the program decide how to proceed.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9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D437-5C54-4954-84E0-D2353621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Backtracking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87C16-F866-40FB-B3B1-5686D0D91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478111"/>
            <a:ext cx="5158930" cy="33690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F621ED-A4B0-47BF-88FA-1DA658D93B50}"/>
              </a:ext>
            </a:extLst>
          </p:cNvPr>
          <p:cNvSpPr txBox="1"/>
          <p:nvPr/>
        </p:nvSpPr>
        <p:spPr>
          <a:xfrm>
            <a:off x="257452" y="1478112"/>
            <a:ext cx="56106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</a:rPr>
              <a:t>A backtracking algorithm attempts to solve a given problem by testing all possible paths towards a solution until a solution is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2"/>
                </a:solidFill>
                <a:effectLst/>
              </a:rPr>
              <a:t> Each time a path is tested, if a solution is not found, the algorithm backtracks to test another possible path and so on until the stack is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7EDA3D-CC00-4BBA-8FA4-55ECEA07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9" y="3169002"/>
            <a:ext cx="4328535" cy="17451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123CD1-AA7B-447D-A10B-7FF4D43CE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9" y="5059690"/>
            <a:ext cx="6218459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3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D437-5C54-4954-84E0-D2353621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A* Algorithm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87C16-F866-40FB-B3B1-5686D0D91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0676" y="1478111"/>
            <a:ext cx="5118148" cy="3342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F621ED-A4B0-47BF-88FA-1DA658D93B50}"/>
              </a:ext>
            </a:extLst>
          </p:cNvPr>
          <p:cNvSpPr txBox="1"/>
          <p:nvPr/>
        </p:nvSpPr>
        <p:spPr>
          <a:xfrm>
            <a:off x="257452" y="1478112"/>
            <a:ext cx="56106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A* is an informed search algorithm, or a best-first search, meaning that it is formulated in terms of weighted graphs.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Starting from a specific starting node of a graph, it aims to find a path to the given goal node having the smallest cost (least distance travelled, shortest time, etc.). It does this by maintaining a tree of paths originating at the start node and extending those paths one edge at a time until open is empty, or a solution is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65384-7FDF-48A1-88F7-D77FDAEC1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9" y="3213738"/>
            <a:ext cx="4328535" cy="1745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2CD9F1-E8F1-44F1-B4D5-598154961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9" y="5097164"/>
            <a:ext cx="6218459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4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43CC-8E12-45B5-850A-8F4AABCE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61F803-4869-4460-9B55-9D2A29206F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263426"/>
              </p:ext>
            </p:extLst>
          </p:nvPr>
        </p:nvGraphicFramePr>
        <p:xfrm>
          <a:off x="914400" y="1731963"/>
          <a:ext cx="1035367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51225">
                  <a:extLst>
                    <a:ext uri="{9D8B030D-6E8A-4147-A177-3AD203B41FA5}">
                      <a16:colId xmlns:a16="http://schemas.microsoft.com/office/drawing/2014/main" val="3261689799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3423302122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930548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Backtracking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A*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Animated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2702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DB8EB86-FFDC-46C2-9902-52A408D15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511573"/>
            <a:ext cx="3300534" cy="3294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F233AE-978F-4D60-8F30-CE0C90DBE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057" y="2511573"/>
            <a:ext cx="3245885" cy="3294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D21ABC-557E-4A57-9A0C-433921891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670" y="2935151"/>
            <a:ext cx="2870843" cy="287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987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22363C"/>
      </a:dk2>
      <a:lt2>
        <a:srgbClr val="E8E2E8"/>
      </a:lt2>
      <a:accent1>
        <a:srgbClr val="50B648"/>
      </a:accent1>
      <a:accent2>
        <a:srgbClr val="75B13B"/>
      </a:accent2>
      <a:accent3>
        <a:srgbClr val="9DA741"/>
      </a:accent3>
      <a:accent4>
        <a:srgbClr val="B18B3B"/>
      </a:accent4>
      <a:accent5>
        <a:srgbClr val="C36B4D"/>
      </a:accent5>
      <a:accent6>
        <a:srgbClr val="B13B4D"/>
      </a:accent6>
      <a:hlink>
        <a:srgbClr val="B8713D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255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Meiryo</vt:lpstr>
      <vt:lpstr>Arial</vt:lpstr>
      <vt:lpstr>Calisto MT</vt:lpstr>
      <vt:lpstr>Corbel</vt:lpstr>
      <vt:lpstr>Wingdings 2</vt:lpstr>
      <vt:lpstr>ShojiVTI</vt:lpstr>
      <vt:lpstr>Slate</vt:lpstr>
      <vt:lpstr>Maze Generator Project</vt:lpstr>
      <vt:lpstr>Overview</vt:lpstr>
      <vt:lpstr>Backtracking Algorithm </vt:lpstr>
      <vt:lpstr>A* Algorithm </vt:lpstr>
      <vt:lpstr>Program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Generator Project</dc:title>
  <dc:creator>Joseph Rand</dc:creator>
  <cp:lastModifiedBy>Joseph Rand</cp:lastModifiedBy>
  <cp:revision>9</cp:revision>
  <dcterms:created xsi:type="dcterms:W3CDTF">2020-12-12T17:15:50Z</dcterms:created>
  <dcterms:modified xsi:type="dcterms:W3CDTF">2020-12-12T18:45:25Z</dcterms:modified>
</cp:coreProperties>
</file>