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794497-735B-4627-641E-4D0FAC860C60}" v="16" dt="2022-12-03T22:23:32.438"/>
    <p1510:client id="{5EC26BBC-464A-2EDC-BF06-FB2BAF7AB8C3}" v="1" dt="2022-12-03T22:20:26.726"/>
    <p1510:client id="{71067246-13C3-B1CE-23D9-7A178AA9DEC5}" v="4" dt="2022-12-03T22:27:51.775"/>
    <p1510:client id="{87BD15C1-BED9-45BC-8B98-4CA33E517FD8}" v="26" dt="2022-11-30T13:28:55.517"/>
    <p1510:client id="{8D142F9B-05DA-6739-E919-975B1EFCD03A}" v="439" dt="2022-12-04T22:59:05.302"/>
    <p1510:client id="{BD7D01F5-C44F-DF11-EB92-381396F4B37D}" v="173" dt="2022-12-04T23:39:48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04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15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61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82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23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93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43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68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4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99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88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 sz="4000" dirty="0"/>
              <a:t>Lightweight and Performance Driven </a:t>
            </a:r>
            <a:r>
              <a:rPr lang="en-US" sz="4000"/>
              <a:t>Ticketing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en-US"/>
              <a:t>Gabe Harman</a:t>
            </a:r>
          </a:p>
          <a:p>
            <a:r>
              <a:rPr lang="en-US"/>
              <a:t>Jim Farlow</a:t>
            </a:r>
          </a:p>
        </p:txBody>
      </p:sp>
      <p:pic>
        <p:nvPicPr>
          <p:cNvPr id="29" name="Picture 3" descr="Network connection abstract against a white background">
            <a:extLst>
              <a:ext uri="{FF2B5EF4-FFF2-40B4-BE49-F238E27FC236}">
                <a16:creationId xmlns:a16="http://schemas.microsoft.com/office/drawing/2014/main" id="{5E412DFE-D041-9092-8994-FEA693BADD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04" r="50735" b="-3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3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B3B4B-876F-B0CE-030C-0C5D54EA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708152"/>
          </a:xfrm>
        </p:spPr>
        <p:txBody>
          <a:bodyPr>
            <a:normAutofit/>
          </a:bodyPr>
          <a:lstStyle/>
          <a:p>
            <a:r>
              <a:rPr lang="en-US" sz="3600" dirty="0"/>
              <a:t>The Problem We Aimed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58BE7-01C7-EA74-FEB9-396976B2F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544320"/>
            <a:ext cx="7335835" cy="42169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Available Ticketing Systems are too bloated and/or not easily customizable</a:t>
            </a:r>
          </a:p>
          <a:p>
            <a:r>
              <a:rPr lang="en-US" sz="2000" dirty="0"/>
              <a:t>Our Goal was to create a ticketing system that is easy to use and understand while still being lightweight and customizable</a:t>
            </a:r>
          </a:p>
          <a:p>
            <a:r>
              <a:rPr lang="en-US" sz="2000" dirty="0"/>
              <a:t>We also aimed for the webpage to be mobile friendly</a:t>
            </a:r>
          </a:p>
          <a:p>
            <a:r>
              <a:rPr lang="en-US" sz="2000" dirty="0"/>
              <a:t>Still have security expectations such as group and user level permissions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472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C6CD3-0260-46B2-4E75-60AB18875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268984"/>
          </a:xfrm>
        </p:spPr>
        <p:txBody>
          <a:bodyPr>
            <a:normAutofit/>
          </a:bodyPr>
          <a:lstStyle/>
          <a:p>
            <a:r>
              <a:rPr lang="en-US"/>
              <a:t>Our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8163B-0475-4072-E08D-571717950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00999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We created a MySQL database to hold persistent data</a:t>
            </a:r>
          </a:p>
          <a:p>
            <a:pPr>
              <a:lnSpc>
                <a:spcPct val="90000"/>
              </a:lnSpc>
            </a:pPr>
            <a:r>
              <a:rPr lang="en-US" dirty="0"/>
              <a:t>We used an Apache Server running on Ubuntu to host our webpage which was made in PHP</a:t>
            </a:r>
          </a:p>
          <a:p>
            <a:pPr>
              <a:lnSpc>
                <a:spcPct val="90000"/>
              </a:lnSpc>
            </a:pPr>
            <a:r>
              <a:rPr lang="en-US" dirty="0"/>
              <a:t>Our application was successfully deployed and tested on a Raspberry Pi 4th generation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Diagram&#10;&#10;Description automatically generated">
            <a:extLst>
              <a:ext uri="{FF2B5EF4-FFF2-40B4-BE49-F238E27FC236}">
                <a16:creationId xmlns:a16="http://schemas.microsoft.com/office/drawing/2014/main" id="{720A3A66-1408-3219-C230-4CED219E6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618" y="681645"/>
            <a:ext cx="3922531" cy="54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0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DC33-A7B4-D550-DEF7-EF3686291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756920"/>
          </a:xfrm>
        </p:spPr>
        <p:txBody>
          <a:bodyPr>
            <a:normAutofit/>
          </a:bodyPr>
          <a:lstStyle/>
          <a:p>
            <a:r>
              <a:rPr lang="en-US" sz="3600" dirty="0"/>
              <a:t>Future Work and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9C1C2-3A07-99D1-B4C8-9117AA707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574800"/>
            <a:ext cx="7335835" cy="418642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Future Work</a:t>
            </a:r>
          </a:p>
          <a:p>
            <a:r>
              <a:rPr lang="en-US" sz="2000" dirty="0"/>
              <a:t>Include more defaults in tables like Statuses, Priorities, and Groups</a:t>
            </a:r>
          </a:p>
          <a:p>
            <a:r>
              <a:rPr lang="en-US" sz="2000" dirty="0"/>
              <a:t>Implement an API</a:t>
            </a:r>
          </a:p>
          <a:p>
            <a:r>
              <a:rPr lang="en-US" sz="2000" dirty="0"/>
              <a:t>Unify UI Design</a:t>
            </a:r>
          </a:p>
          <a:p>
            <a:r>
              <a:rPr lang="en-US" sz="2000" dirty="0"/>
              <a:t>Create a theme option for users</a:t>
            </a:r>
          </a:p>
          <a:p>
            <a:r>
              <a:rPr lang="en-US" sz="2000" dirty="0"/>
              <a:t>Implement external authentication support</a:t>
            </a:r>
          </a:p>
          <a:p>
            <a:pPr marL="0" indent="0">
              <a:buNone/>
            </a:pPr>
            <a:r>
              <a:rPr lang="en-US" sz="2000" dirty="0"/>
              <a:t>Reflections</a:t>
            </a:r>
          </a:p>
          <a:p>
            <a:r>
              <a:rPr lang="en-US" sz="2000" dirty="0"/>
              <a:t>This turned out to be a great application for small to medium sized groups that require ticket support</a:t>
            </a:r>
          </a:p>
          <a:p>
            <a:r>
              <a:rPr lang="en-US" sz="2000" dirty="0"/>
              <a:t>We achieved our goal of keeping the program lightweight and responsive proven by the application working on a raspberry pi </a:t>
            </a:r>
          </a:p>
        </p:txBody>
      </p:sp>
    </p:spTree>
    <p:extLst>
      <p:ext uri="{BB962C8B-B14F-4D97-AF65-F5344CB8AC3E}">
        <p14:creationId xmlns:p14="http://schemas.microsoft.com/office/powerpoint/2010/main" val="969491089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PunchcardVTI</vt:lpstr>
      <vt:lpstr>Lightweight and Performance Driven Ticketing System</vt:lpstr>
      <vt:lpstr>The Problem We Aimed to Solve</vt:lpstr>
      <vt:lpstr>Our Implementation</vt:lpstr>
      <vt:lpstr>Future Work and Reflections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132</cp:revision>
  <dcterms:created xsi:type="dcterms:W3CDTF">2022-11-30T13:26:29Z</dcterms:created>
  <dcterms:modified xsi:type="dcterms:W3CDTF">2022-12-04T23:40:02Z</dcterms:modified>
</cp:coreProperties>
</file>