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 snapToObjects="1">
      <p:cViewPr varScale="1">
        <p:scale>
          <a:sx n="64" d="100"/>
          <a:sy n="64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Lopes" userId="142c37849c70cf64" providerId="LiveId" clId="{71EAD797-C8D4-9140-A3B1-B111125B9A23}"/>
    <pc:docChg chg="delSld modShowInfo">
      <pc:chgData name="Tiago Lopes" userId="142c37849c70cf64" providerId="LiveId" clId="{71EAD797-C8D4-9140-A3B1-B111125B9A23}" dt="2020-10-07T15:49:52.086" v="2" actId="2696"/>
      <pc:docMkLst>
        <pc:docMk/>
      </pc:docMkLst>
      <pc:sldChg chg="del">
        <pc:chgData name="Tiago Lopes" userId="142c37849c70cf64" providerId="LiveId" clId="{71EAD797-C8D4-9140-A3B1-B111125B9A23}" dt="2020-10-07T15:49:52.082" v="1" actId="2696"/>
        <pc:sldMkLst>
          <pc:docMk/>
          <pc:sldMk cId="0" sldId="257"/>
        </pc:sldMkLst>
      </pc:sldChg>
      <pc:sldMasterChg chg="delSldLayout">
        <pc:chgData name="Tiago Lopes" userId="142c37849c70cf64" providerId="LiveId" clId="{71EAD797-C8D4-9140-A3B1-B111125B9A23}" dt="2020-10-07T15:49:52.086" v="2" actId="2696"/>
        <pc:sldMasterMkLst>
          <pc:docMk/>
          <pc:sldMasterMk cId="0" sldId="2147483648"/>
        </pc:sldMasterMkLst>
        <pc:sldLayoutChg chg="del">
          <pc:chgData name="Tiago Lopes" userId="142c37849c70cf64" providerId="LiveId" clId="{71EAD797-C8D4-9140-A3B1-B111125B9A23}" dt="2020-10-07T15:49:52.086" v="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"/>
          <p:cNvSpPr/>
          <p:nvPr/>
        </p:nvSpPr>
        <p:spPr>
          <a:xfrm>
            <a:off x="92260" y="1517423"/>
            <a:ext cx="24384001" cy="10450679"/>
          </a:xfrm>
          <a:prstGeom prst="rect">
            <a:avLst/>
          </a:prstGeom>
          <a:solidFill>
            <a:srgbClr val="0B0E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55" name="Grupo"/>
          <p:cNvGrpSpPr/>
          <p:nvPr/>
        </p:nvGrpSpPr>
        <p:grpSpPr>
          <a:xfrm>
            <a:off x="8106480" y="4648199"/>
            <a:ext cx="8171039" cy="4419601"/>
            <a:chOff x="0" y="0"/>
            <a:chExt cx="8171038" cy="4419600"/>
          </a:xfrm>
        </p:grpSpPr>
        <p:sp>
          <p:nvSpPr>
            <p:cNvPr id="152" name="Data Consulting Services"/>
            <p:cNvSpPr txBox="1"/>
            <p:nvPr/>
          </p:nvSpPr>
          <p:spPr>
            <a:xfrm>
              <a:off x="110294" y="3488320"/>
              <a:ext cx="6973418" cy="845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lnSpc>
                  <a:spcPct val="80000"/>
                </a:lnSpc>
                <a:defRPr sz="5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Data Consulting Services</a:t>
              </a:r>
            </a:p>
          </p:txBody>
        </p:sp>
        <p:sp>
          <p:nvSpPr>
            <p:cNvPr id="153" name="TAJ"/>
            <p:cNvSpPr txBox="1"/>
            <p:nvPr/>
          </p:nvSpPr>
          <p:spPr>
            <a:xfrm>
              <a:off x="-1" y="-1"/>
              <a:ext cx="6973418" cy="441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00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TAJ</a:t>
              </a:r>
            </a:p>
          </p:txBody>
        </p:sp>
        <p:pic>
          <p:nvPicPr>
            <p:cNvPr id="154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843" y="1253594"/>
              <a:ext cx="1219196" cy="1219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 it works?"/>
          <p:cNvSpPr txBox="1">
            <a:spLocks noGrp="1"/>
          </p:cNvSpPr>
          <p:nvPr>
            <p:ph type="body" idx="21"/>
          </p:nvPr>
        </p:nvSpPr>
        <p:spPr>
          <a:xfrm>
            <a:off x="2701768" y="2626376"/>
            <a:ext cx="5663318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324611">
              <a:lnSpc>
                <a:spcPct val="140000"/>
              </a:lnSpc>
              <a:defRPr sz="5680"/>
            </a:lvl1pPr>
          </a:lstStyle>
          <a:p>
            <a:r>
              <a:t>How it works?</a:t>
            </a:r>
          </a:p>
        </p:txBody>
      </p:sp>
      <p:sp>
        <p:nvSpPr>
          <p:cNvPr id="164" name="The Model - FPGrow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96971">
              <a:defRPr sz="7310" spc="-146"/>
            </a:lvl1pPr>
          </a:lstStyle>
          <a:p>
            <a:r>
              <a:t>The Model - FPGrowth</a:t>
            </a:r>
          </a:p>
        </p:txBody>
      </p:sp>
      <p:grpSp>
        <p:nvGrpSpPr>
          <p:cNvPr id="174" name="Grupo"/>
          <p:cNvGrpSpPr/>
          <p:nvPr/>
        </p:nvGrpSpPr>
        <p:grpSpPr>
          <a:xfrm>
            <a:off x="12119641" y="10056782"/>
            <a:ext cx="5554015" cy="2981300"/>
            <a:chOff x="0" y="0"/>
            <a:chExt cx="5554013" cy="2981298"/>
          </a:xfrm>
        </p:grpSpPr>
        <p:sp>
          <p:nvSpPr>
            <p:cNvPr id="165" name="Caminar"/>
            <p:cNvSpPr/>
            <p:nvPr/>
          </p:nvSpPr>
          <p:spPr>
            <a:xfrm>
              <a:off x="0" y="44770"/>
              <a:ext cx="1004113" cy="157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extrusionOk="0">
                  <a:moveTo>
                    <a:pt x="12595" y="0"/>
                  </a:moveTo>
                  <a:cubicBezTo>
                    <a:pt x="11888" y="0"/>
                    <a:pt x="11182" y="175"/>
                    <a:pt x="10642" y="525"/>
                  </a:cubicBezTo>
                  <a:cubicBezTo>
                    <a:pt x="9564" y="1225"/>
                    <a:pt x="9564" y="2359"/>
                    <a:pt x="10642" y="3059"/>
                  </a:cubicBezTo>
                  <a:cubicBezTo>
                    <a:pt x="11721" y="3759"/>
                    <a:pt x="13469" y="3759"/>
                    <a:pt x="14547" y="3059"/>
                  </a:cubicBezTo>
                  <a:cubicBezTo>
                    <a:pt x="15626" y="2359"/>
                    <a:pt x="15626" y="1225"/>
                    <a:pt x="14547" y="525"/>
                  </a:cubicBezTo>
                  <a:cubicBezTo>
                    <a:pt x="14008" y="175"/>
                    <a:pt x="13302" y="0"/>
                    <a:pt x="12595" y="0"/>
                  </a:cubicBezTo>
                  <a:close/>
                  <a:moveTo>
                    <a:pt x="10897" y="3858"/>
                  </a:moveTo>
                  <a:cubicBezTo>
                    <a:pt x="10134" y="3888"/>
                    <a:pt x="9610" y="4121"/>
                    <a:pt x="9610" y="4121"/>
                  </a:cubicBezTo>
                  <a:lnTo>
                    <a:pt x="5783" y="5439"/>
                  </a:lnTo>
                  <a:lnTo>
                    <a:pt x="2926" y="6234"/>
                  </a:lnTo>
                  <a:cubicBezTo>
                    <a:pt x="2538" y="6341"/>
                    <a:pt x="2256" y="6567"/>
                    <a:pt x="2177" y="6836"/>
                  </a:cubicBezTo>
                  <a:lnTo>
                    <a:pt x="1184" y="10206"/>
                  </a:lnTo>
                  <a:cubicBezTo>
                    <a:pt x="1052" y="10653"/>
                    <a:pt x="1504" y="11086"/>
                    <a:pt x="2192" y="11171"/>
                  </a:cubicBezTo>
                  <a:cubicBezTo>
                    <a:pt x="2881" y="11256"/>
                    <a:pt x="3545" y="10964"/>
                    <a:pt x="3677" y="10516"/>
                  </a:cubicBezTo>
                  <a:lnTo>
                    <a:pt x="4545" y="7575"/>
                  </a:lnTo>
                  <a:lnTo>
                    <a:pt x="7179" y="6843"/>
                  </a:lnTo>
                  <a:lnTo>
                    <a:pt x="5674" y="11097"/>
                  </a:lnTo>
                  <a:cubicBezTo>
                    <a:pt x="5594" y="11209"/>
                    <a:pt x="5538" y="11331"/>
                    <a:pt x="5513" y="11460"/>
                  </a:cubicBezTo>
                  <a:lnTo>
                    <a:pt x="4779" y="15196"/>
                  </a:lnTo>
                  <a:lnTo>
                    <a:pt x="305" y="19693"/>
                  </a:lnTo>
                  <a:cubicBezTo>
                    <a:pt x="-266" y="20267"/>
                    <a:pt x="-12" y="21032"/>
                    <a:pt x="872" y="21403"/>
                  </a:cubicBezTo>
                  <a:cubicBezTo>
                    <a:pt x="1191" y="21536"/>
                    <a:pt x="1547" y="21600"/>
                    <a:pt x="1901" y="21600"/>
                  </a:cubicBezTo>
                  <a:cubicBezTo>
                    <a:pt x="2526" y="21600"/>
                    <a:pt x="3141" y="21401"/>
                    <a:pt x="3505" y="21035"/>
                  </a:cubicBezTo>
                  <a:lnTo>
                    <a:pt x="8214" y="16301"/>
                  </a:lnTo>
                  <a:cubicBezTo>
                    <a:pt x="8368" y="16146"/>
                    <a:pt x="8466" y="15970"/>
                    <a:pt x="8502" y="15787"/>
                  </a:cubicBezTo>
                  <a:lnTo>
                    <a:pt x="9108" y="12709"/>
                  </a:lnTo>
                  <a:lnTo>
                    <a:pt x="14079" y="16306"/>
                  </a:lnTo>
                  <a:lnTo>
                    <a:pt x="15307" y="20589"/>
                  </a:lnTo>
                  <a:cubicBezTo>
                    <a:pt x="15477" y="21184"/>
                    <a:pt x="16276" y="21600"/>
                    <a:pt x="17176" y="21600"/>
                  </a:cubicBezTo>
                  <a:cubicBezTo>
                    <a:pt x="17292" y="21600"/>
                    <a:pt x="17409" y="21592"/>
                    <a:pt x="17527" y="21578"/>
                  </a:cubicBezTo>
                  <a:cubicBezTo>
                    <a:pt x="18561" y="21453"/>
                    <a:pt x="19243" y="20808"/>
                    <a:pt x="19051" y="20137"/>
                  </a:cubicBezTo>
                  <a:lnTo>
                    <a:pt x="17727" y="15513"/>
                  </a:lnTo>
                  <a:cubicBezTo>
                    <a:pt x="17663" y="15290"/>
                    <a:pt x="17506" y="15081"/>
                    <a:pt x="17272" y="14912"/>
                  </a:cubicBezTo>
                  <a:lnTo>
                    <a:pt x="12070" y="11149"/>
                  </a:lnTo>
                  <a:lnTo>
                    <a:pt x="13099" y="8066"/>
                  </a:lnTo>
                  <a:lnTo>
                    <a:pt x="14261" y="9345"/>
                  </a:lnTo>
                  <a:cubicBezTo>
                    <a:pt x="14388" y="9485"/>
                    <a:pt x="14576" y="9597"/>
                    <a:pt x="14800" y="9668"/>
                  </a:cubicBezTo>
                  <a:lnTo>
                    <a:pt x="19329" y="11102"/>
                  </a:lnTo>
                  <a:cubicBezTo>
                    <a:pt x="19508" y="11159"/>
                    <a:pt x="19698" y="11185"/>
                    <a:pt x="19885" y="11185"/>
                  </a:cubicBezTo>
                  <a:cubicBezTo>
                    <a:pt x="20356" y="11185"/>
                    <a:pt x="20806" y="11015"/>
                    <a:pt x="21027" y="10722"/>
                  </a:cubicBezTo>
                  <a:cubicBezTo>
                    <a:pt x="21334" y="10313"/>
                    <a:pt x="21072" y="9820"/>
                    <a:pt x="20442" y="9620"/>
                  </a:cubicBezTo>
                  <a:lnTo>
                    <a:pt x="16256" y="8294"/>
                  </a:lnTo>
                  <a:lnTo>
                    <a:pt x="14441" y="6296"/>
                  </a:lnTo>
                  <a:lnTo>
                    <a:pt x="13294" y="4732"/>
                  </a:lnTo>
                  <a:cubicBezTo>
                    <a:pt x="12990" y="4278"/>
                    <a:pt x="12391" y="4063"/>
                    <a:pt x="12007" y="3967"/>
                  </a:cubicBezTo>
                  <a:cubicBezTo>
                    <a:pt x="11975" y="3959"/>
                    <a:pt x="11942" y="3950"/>
                    <a:pt x="11908" y="3944"/>
                  </a:cubicBezTo>
                  <a:cubicBezTo>
                    <a:pt x="11757" y="3910"/>
                    <a:pt x="11656" y="3898"/>
                    <a:pt x="11656" y="3898"/>
                  </a:cubicBezTo>
                  <a:cubicBezTo>
                    <a:pt x="11512" y="3876"/>
                    <a:pt x="11372" y="3864"/>
                    <a:pt x="11238" y="3858"/>
                  </a:cubicBezTo>
                  <a:cubicBezTo>
                    <a:pt x="11120" y="3852"/>
                    <a:pt x="11006" y="3853"/>
                    <a:pt x="10897" y="38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6" name="Línea"/>
            <p:cNvSpPr/>
            <p:nvPr/>
          </p:nvSpPr>
          <p:spPr>
            <a:xfrm>
              <a:off x="1536978" y="817110"/>
              <a:ext cx="481203" cy="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Carrito de la compra"/>
            <p:cNvSpPr/>
            <p:nvPr/>
          </p:nvSpPr>
          <p:spPr>
            <a:xfrm>
              <a:off x="2077563" y="308852"/>
              <a:ext cx="1425520" cy="1312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8" name="Línea"/>
            <p:cNvSpPr/>
            <p:nvPr/>
          </p:nvSpPr>
          <p:spPr>
            <a:xfrm>
              <a:off x="3715022" y="762618"/>
              <a:ext cx="481203" cy="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Papeleta"/>
            <p:cNvSpPr/>
            <p:nvPr/>
          </p:nvSpPr>
          <p:spPr>
            <a:xfrm>
              <a:off x="4368098" y="0"/>
              <a:ext cx="1185916" cy="157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6"/>
                  </a:lnTo>
                  <a:lnTo>
                    <a:pt x="2780" y="4226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6"/>
                    <a:pt x="17628" y="4226"/>
                  </a:cubicBezTo>
                  <a:cubicBezTo>
                    <a:pt x="16849" y="4226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5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5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5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0" name="Línea"/>
            <p:cNvSpPr/>
            <p:nvPr/>
          </p:nvSpPr>
          <p:spPr>
            <a:xfrm flipV="1">
              <a:off x="4928770" y="1820407"/>
              <a:ext cx="1" cy="57346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Línea"/>
            <p:cNvSpPr/>
            <p:nvPr/>
          </p:nvSpPr>
          <p:spPr>
            <a:xfrm flipV="1">
              <a:off x="435366" y="1789467"/>
              <a:ext cx="1" cy="57346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Línea"/>
            <p:cNvSpPr/>
            <p:nvPr/>
          </p:nvSpPr>
          <p:spPr>
            <a:xfrm flipH="1" flipV="1">
              <a:off x="415609" y="2381710"/>
              <a:ext cx="4526245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Diamante"/>
            <p:cNvSpPr/>
            <p:nvPr/>
          </p:nvSpPr>
          <p:spPr>
            <a:xfrm>
              <a:off x="2442637" y="2569815"/>
              <a:ext cx="481203" cy="4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7" y="0"/>
                  </a:moveTo>
                  <a:cubicBezTo>
                    <a:pt x="5205" y="431"/>
                    <a:pt x="5981" y="1048"/>
                    <a:pt x="6853" y="1737"/>
                  </a:cubicBezTo>
                  <a:lnTo>
                    <a:pt x="9610" y="0"/>
                  </a:lnTo>
                  <a:lnTo>
                    <a:pt x="4667" y="0"/>
                  </a:lnTo>
                  <a:close/>
                  <a:moveTo>
                    <a:pt x="12000" y="0"/>
                  </a:moveTo>
                  <a:lnTo>
                    <a:pt x="14742" y="1715"/>
                  </a:lnTo>
                  <a:lnTo>
                    <a:pt x="16906" y="0"/>
                  </a:lnTo>
                  <a:lnTo>
                    <a:pt x="12000" y="0"/>
                  </a:lnTo>
                  <a:close/>
                  <a:moveTo>
                    <a:pt x="10801" y="48"/>
                  </a:moveTo>
                  <a:lnTo>
                    <a:pt x="7416" y="2180"/>
                  </a:lnTo>
                  <a:cubicBezTo>
                    <a:pt x="8539" y="3068"/>
                    <a:pt x="9760" y="4028"/>
                    <a:pt x="10799" y="4844"/>
                  </a:cubicBezTo>
                  <a:lnTo>
                    <a:pt x="14181" y="2161"/>
                  </a:lnTo>
                  <a:lnTo>
                    <a:pt x="10801" y="48"/>
                  </a:lnTo>
                  <a:close/>
                  <a:moveTo>
                    <a:pt x="17835" y="113"/>
                  </a:moveTo>
                  <a:lnTo>
                    <a:pt x="15341" y="2089"/>
                  </a:lnTo>
                  <a:lnTo>
                    <a:pt x="19859" y="4915"/>
                  </a:lnTo>
                  <a:lnTo>
                    <a:pt x="21532" y="4915"/>
                  </a:lnTo>
                  <a:lnTo>
                    <a:pt x="17835" y="113"/>
                  </a:lnTo>
                  <a:close/>
                  <a:moveTo>
                    <a:pt x="3759" y="119"/>
                  </a:moveTo>
                  <a:lnTo>
                    <a:pt x="68" y="4915"/>
                  </a:lnTo>
                  <a:lnTo>
                    <a:pt x="1807" y="4915"/>
                  </a:lnTo>
                  <a:lnTo>
                    <a:pt x="6257" y="2113"/>
                  </a:lnTo>
                  <a:cubicBezTo>
                    <a:pt x="5171" y="1254"/>
                    <a:pt x="4199" y="481"/>
                    <a:pt x="3759" y="119"/>
                  </a:cubicBezTo>
                  <a:close/>
                  <a:moveTo>
                    <a:pt x="14779" y="2535"/>
                  </a:moveTo>
                  <a:lnTo>
                    <a:pt x="11778" y="4915"/>
                  </a:lnTo>
                  <a:lnTo>
                    <a:pt x="18586" y="4915"/>
                  </a:lnTo>
                  <a:lnTo>
                    <a:pt x="14779" y="2535"/>
                  </a:lnTo>
                  <a:close/>
                  <a:moveTo>
                    <a:pt x="6818" y="2557"/>
                  </a:moveTo>
                  <a:lnTo>
                    <a:pt x="3074" y="4915"/>
                  </a:lnTo>
                  <a:lnTo>
                    <a:pt x="9812" y="4915"/>
                  </a:lnTo>
                  <a:cubicBezTo>
                    <a:pt x="9030" y="4301"/>
                    <a:pt x="7903" y="3414"/>
                    <a:pt x="6818" y="2557"/>
                  </a:cubicBezTo>
                  <a:close/>
                  <a:moveTo>
                    <a:pt x="0" y="5618"/>
                  </a:moveTo>
                  <a:lnTo>
                    <a:pt x="2246" y="9038"/>
                  </a:lnTo>
                  <a:lnTo>
                    <a:pt x="1712" y="5618"/>
                  </a:lnTo>
                  <a:lnTo>
                    <a:pt x="0" y="5618"/>
                  </a:lnTo>
                  <a:close/>
                  <a:moveTo>
                    <a:pt x="2318" y="5618"/>
                  </a:moveTo>
                  <a:lnTo>
                    <a:pt x="6498" y="9547"/>
                  </a:lnTo>
                  <a:lnTo>
                    <a:pt x="5302" y="5618"/>
                  </a:lnTo>
                  <a:lnTo>
                    <a:pt x="2318" y="5618"/>
                  </a:lnTo>
                  <a:close/>
                  <a:moveTo>
                    <a:pt x="5941" y="5618"/>
                  </a:moveTo>
                  <a:lnTo>
                    <a:pt x="7224" y="9842"/>
                  </a:lnTo>
                  <a:lnTo>
                    <a:pt x="10169" y="5618"/>
                  </a:lnTo>
                  <a:lnTo>
                    <a:pt x="5941" y="5618"/>
                  </a:lnTo>
                  <a:close/>
                  <a:moveTo>
                    <a:pt x="11431" y="5618"/>
                  </a:moveTo>
                  <a:lnTo>
                    <a:pt x="14376" y="9842"/>
                  </a:lnTo>
                  <a:lnTo>
                    <a:pt x="15659" y="5618"/>
                  </a:lnTo>
                  <a:lnTo>
                    <a:pt x="11431" y="5618"/>
                  </a:lnTo>
                  <a:close/>
                  <a:moveTo>
                    <a:pt x="16298" y="5618"/>
                  </a:moveTo>
                  <a:lnTo>
                    <a:pt x="15102" y="9547"/>
                  </a:lnTo>
                  <a:lnTo>
                    <a:pt x="19282" y="5618"/>
                  </a:lnTo>
                  <a:lnTo>
                    <a:pt x="16298" y="5618"/>
                  </a:lnTo>
                  <a:close/>
                  <a:moveTo>
                    <a:pt x="19888" y="5618"/>
                  </a:moveTo>
                  <a:lnTo>
                    <a:pt x="19354" y="9040"/>
                  </a:lnTo>
                  <a:lnTo>
                    <a:pt x="21600" y="5618"/>
                  </a:lnTo>
                  <a:lnTo>
                    <a:pt x="19888" y="5618"/>
                  </a:lnTo>
                  <a:close/>
                  <a:moveTo>
                    <a:pt x="10801" y="5824"/>
                  </a:moveTo>
                  <a:lnTo>
                    <a:pt x="7460" y="10617"/>
                  </a:lnTo>
                  <a:lnTo>
                    <a:pt x="10801" y="21600"/>
                  </a:lnTo>
                  <a:lnTo>
                    <a:pt x="14140" y="10617"/>
                  </a:lnTo>
                  <a:lnTo>
                    <a:pt x="10801" y="5824"/>
                  </a:lnTo>
                  <a:close/>
                  <a:moveTo>
                    <a:pt x="2488" y="6678"/>
                  </a:moveTo>
                  <a:lnTo>
                    <a:pt x="3048" y="10260"/>
                  </a:lnTo>
                  <a:lnTo>
                    <a:pt x="9880" y="20669"/>
                  </a:lnTo>
                  <a:lnTo>
                    <a:pt x="6882" y="10809"/>
                  </a:lnTo>
                  <a:lnTo>
                    <a:pt x="2488" y="6678"/>
                  </a:lnTo>
                  <a:close/>
                  <a:moveTo>
                    <a:pt x="19112" y="6678"/>
                  </a:moveTo>
                  <a:lnTo>
                    <a:pt x="14718" y="10809"/>
                  </a:lnTo>
                  <a:lnTo>
                    <a:pt x="11719" y="20673"/>
                  </a:lnTo>
                  <a:lnTo>
                    <a:pt x="18552" y="10260"/>
                  </a:lnTo>
                  <a:lnTo>
                    <a:pt x="19112" y="66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5" name="Triángulo"/>
          <p:cNvSpPr/>
          <p:nvPr/>
        </p:nvSpPr>
        <p:spPr>
          <a:xfrm rot="10800000" flipH="1">
            <a:off x="9761294" y="5787"/>
            <a:ext cx="3491965" cy="121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Flecha"/>
          <p:cNvSpPr/>
          <p:nvPr/>
        </p:nvSpPr>
        <p:spPr>
          <a:xfrm rot="16200000">
            <a:off x="16118408" y="8175349"/>
            <a:ext cx="1879557" cy="1404407"/>
          </a:xfrm>
          <a:prstGeom prst="rightArrow">
            <a:avLst>
              <a:gd name="adj1" fmla="val 40913"/>
              <a:gd name="adj2" fmla="val 64844"/>
            </a:avLst>
          </a:prstGeom>
          <a:solidFill>
            <a:srgbClr val="60D937">
              <a:alpha val="7108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Flecha"/>
          <p:cNvSpPr/>
          <p:nvPr/>
        </p:nvSpPr>
        <p:spPr>
          <a:xfrm>
            <a:off x="17591627" y="11456585"/>
            <a:ext cx="2353607" cy="1325714"/>
          </a:xfrm>
          <a:prstGeom prst="rightArrow">
            <a:avLst>
              <a:gd name="adj1" fmla="val 40913"/>
              <a:gd name="adj2" fmla="val 64844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TRADE UP"/>
          <p:cNvSpPr txBox="1"/>
          <p:nvPr/>
        </p:nvSpPr>
        <p:spPr>
          <a:xfrm>
            <a:off x="16865953" y="8882551"/>
            <a:ext cx="566331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324611">
              <a:lnSpc>
                <a:spcPct val="140000"/>
              </a:lnSpc>
              <a:defRPr sz="5680" b="1">
                <a:solidFill>
                  <a:srgbClr val="000000"/>
                </a:solidFill>
              </a:defRPr>
            </a:lvl1pPr>
          </a:lstStyle>
          <a:p>
            <a:r>
              <a:t>TRADE UP</a:t>
            </a:r>
          </a:p>
        </p:txBody>
      </p:sp>
      <p:sp>
        <p:nvSpPr>
          <p:cNvPr id="179" name="X-SELLING"/>
          <p:cNvSpPr txBox="1"/>
          <p:nvPr/>
        </p:nvSpPr>
        <p:spPr>
          <a:xfrm>
            <a:off x="15936771" y="12628375"/>
            <a:ext cx="566331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324611">
              <a:lnSpc>
                <a:spcPct val="140000"/>
              </a:lnSpc>
              <a:defRPr sz="5680" b="1">
                <a:solidFill>
                  <a:srgbClr val="000000"/>
                </a:solidFill>
              </a:defRPr>
            </a:lvl1pPr>
          </a:lstStyle>
          <a:p>
            <a:r>
              <a:t>X-SELLING</a:t>
            </a:r>
          </a:p>
        </p:txBody>
      </p:sp>
      <p:sp>
        <p:nvSpPr>
          <p:cNvPr id="180" name="Efectivo"/>
          <p:cNvSpPr/>
          <p:nvPr/>
        </p:nvSpPr>
        <p:spPr>
          <a:xfrm>
            <a:off x="21171289" y="10331685"/>
            <a:ext cx="2972500" cy="1219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81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075" y="1396296"/>
            <a:ext cx="8458709" cy="649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9" y="4716207"/>
            <a:ext cx="10473855" cy="760804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Why is it important?"/>
          <p:cNvSpPr txBox="1"/>
          <p:nvPr/>
        </p:nvSpPr>
        <p:spPr>
          <a:xfrm>
            <a:off x="15496871" y="391091"/>
            <a:ext cx="6543116" cy="178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301752">
              <a:lnSpc>
                <a:spcPct val="140000"/>
              </a:lnSpc>
              <a:defRPr sz="5280" b="1">
                <a:solidFill>
                  <a:srgbClr val="000000"/>
                </a:solidFill>
              </a:defRPr>
            </a:lvl1pPr>
          </a:lstStyle>
          <a:p>
            <a:r>
              <a:t>Why is it important?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Courier New</vt:lpstr>
      <vt:lpstr>Helvetica Neue</vt:lpstr>
      <vt:lpstr>Helvetica Neue Light</vt:lpstr>
      <vt:lpstr>Helvetica Neue Medium</vt:lpstr>
      <vt:lpstr>21_BasicWhite</vt:lpstr>
      <vt:lpstr>PowerPoint Presentation</vt:lpstr>
      <vt:lpstr>The Model - FPGrowth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Tiago Lopes</cp:lastModifiedBy>
  <cp:revision>1</cp:revision>
  <dcterms:modified xsi:type="dcterms:W3CDTF">2020-10-07T15:49:54Z</dcterms:modified>
</cp:coreProperties>
</file>