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2" r:id="rId3"/>
    <p:sldId id="256" r:id="rId4"/>
    <p:sldId id="258" r:id="rId5"/>
    <p:sldId id="259" r:id="rId6"/>
    <p:sldId id="260" r:id="rId7"/>
    <p:sldId id="261" r:id="rId8"/>
    <p:sldId id="263" r:id="rId9"/>
    <p:sldId id="264" r:id="rId10"/>
    <p:sldId id="268" r:id="rId11"/>
    <p:sldId id="267" r:id="rId12"/>
    <p:sldId id="269" r:id="rId13"/>
    <p:sldId id="270" r:id="rId14"/>
    <p:sldId id="271" r:id="rId15"/>
    <p:sldId id="272" r:id="rId16"/>
    <p:sldId id="273" r:id="rId17"/>
    <p:sldId id="274" r:id="rId18"/>
    <p:sldId id="266"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DDC8F9-DCD1-4E86-9BBA-6CBEFF15D25C}" v="10" dt="2023-11-18T00:24:38.1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4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stin Richardson" userId="f3b7db432b0a3131" providerId="LiveId" clId="{85DDC8F9-DCD1-4E86-9BBA-6CBEFF15D25C}"/>
    <pc:docChg chg="undo custSel addSld delSld modSld sldOrd">
      <pc:chgData name="Justin Richardson" userId="f3b7db432b0a3131" providerId="LiveId" clId="{85DDC8F9-DCD1-4E86-9BBA-6CBEFF15D25C}" dt="2023-11-18T00:28:27.686" v="1001" actId="2696"/>
      <pc:docMkLst>
        <pc:docMk/>
      </pc:docMkLst>
      <pc:sldChg chg="addSp delSp modSp add mod">
        <pc:chgData name="Justin Richardson" userId="f3b7db432b0a3131" providerId="LiveId" clId="{85DDC8F9-DCD1-4E86-9BBA-6CBEFF15D25C}" dt="2023-11-17T04:25:09.283" v="43" actId="27636"/>
        <pc:sldMkLst>
          <pc:docMk/>
          <pc:sldMk cId="2656189806" sldId="261"/>
        </pc:sldMkLst>
        <pc:spChg chg="mod">
          <ac:chgData name="Justin Richardson" userId="f3b7db432b0a3131" providerId="LiveId" clId="{85DDC8F9-DCD1-4E86-9BBA-6CBEFF15D25C}" dt="2023-11-17T04:24:12.117" v="31" actId="27636"/>
          <ac:spMkLst>
            <pc:docMk/>
            <pc:sldMk cId="2656189806" sldId="261"/>
            <ac:spMk id="3" creationId="{9B8CBB35-DD29-141E-CD6D-E5A02D5AB74C}"/>
          </ac:spMkLst>
        </pc:spChg>
        <pc:spChg chg="mod">
          <ac:chgData name="Justin Richardson" userId="f3b7db432b0a3131" providerId="LiveId" clId="{85DDC8F9-DCD1-4E86-9BBA-6CBEFF15D25C}" dt="2023-11-17T04:25:09.283" v="43" actId="27636"/>
          <ac:spMkLst>
            <pc:docMk/>
            <pc:sldMk cId="2656189806" sldId="261"/>
            <ac:spMk id="6" creationId="{DA88D707-AB0B-7401-62F2-FE7A0024A780}"/>
          </ac:spMkLst>
        </pc:spChg>
        <pc:spChg chg="mod">
          <ac:chgData name="Justin Richardson" userId="f3b7db432b0a3131" providerId="LiveId" clId="{85DDC8F9-DCD1-4E86-9BBA-6CBEFF15D25C}" dt="2023-11-17T04:23:44.869" v="25" actId="20577"/>
          <ac:spMkLst>
            <pc:docMk/>
            <pc:sldMk cId="2656189806" sldId="261"/>
            <ac:spMk id="7" creationId="{F8A2E0E6-9545-FD84-1DC9-75451A3E4FCA}"/>
          </ac:spMkLst>
        </pc:spChg>
        <pc:picChg chg="del">
          <ac:chgData name="Justin Richardson" userId="f3b7db432b0a3131" providerId="LiveId" clId="{85DDC8F9-DCD1-4E86-9BBA-6CBEFF15D25C}" dt="2023-11-17T04:24:44.266" v="36" actId="478"/>
          <ac:picMkLst>
            <pc:docMk/>
            <pc:sldMk cId="2656189806" sldId="261"/>
            <ac:picMk id="4" creationId="{14F15D38-BB25-0A22-E458-BB0FA40B7EA5}"/>
          </ac:picMkLst>
        </pc:picChg>
        <pc:picChg chg="add mod">
          <ac:chgData name="Justin Richardson" userId="f3b7db432b0a3131" providerId="LiveId" clId="{85DDC8F9-DCD1-4E86-9BBA-6CBEFF15D25C}" dt="2023-11-17T04:24:48.076" v="38" actId="14100"/>
          <ac:picMkLst>
            <pc:docMk/>
            <pc:sldMk cId="2656189806" sldId="261"/>
            <ac:picMk id="5" creationId="{07EA040F-A761-D29B-B913-6D2E71D439C2}"/>
          </ac:picMkLst>
        </pc:picChg>
      </pc:sldChg>
      <pc:sldChg chg="new del">
        <pc:chgData name="Justin Richardson" userId="f3b7db432b0a3131" providerId="LiveId" clId="{85DDC8F9-DCD1-4E86-9BBA-6CBEFF15D25C}" dt="2023-11-17T04:23:29.689" v="1" actId="2696"/>
        <pc:sldMkLst>
          <pc:docMk/>
          <pc:sldMk cId="4215439479" sldId="261"/>
        </pc:sldMkLst>
      </pc:sldChg>
      <pc:sldChg chg="addSp delSp modSp new mod">
        <pc:chgData name="Justin Richardson" userId="f3b7db432b0a3131" providerId="LiveId" clId="{85DDC8F9-DCD1-4E86-9BBA-6CBEFF15D25C}" dt="2023-11-17T04:27:39.514" v="307" actId="1076"/>
        <pc:sldMkLst>
          <pc:docMk/>
          <pc:sldMk cId="3812247886" sldId="262"/>
        </pc:sldMkLst>
        <pc:spChg chg="del">
          <ac:chgData name="Justin Richardson" userId="f3b7db432b0a3131" providerId="LiveId" clId="{85DDC8F9-DCD1-4E86-9BBA-6CBEFF15D25C}" dt="2023-11-17T04:25:30.449" v="45" actId="478"/>
          <ac:spMkLst>
            <pc:docMk/>
            <pc:sldMk cId="3812247886" sldId="262"/>
            <ac:spMk id="2" creationId="{9B13E0AD-F681-FDD3-EC09-853B6DEF6119}"/>
          </ac:spMkLst>
        </pc:spChg>
        <pc:spChg chg="del">
          <ac:chgData name="Justin Richardson" userId="f3b7db432b0a3131" providerId="LiveId" clId="{85DDC8F9-DCD1-4E86-9BBA-6CBEFF15D25C}" dt="2023-11-17T04:25:35.900" v="46" actId="478"/>
          <ac:spMkLst>
            <pc:docMk/>
            <pc:sldMk cId="3812247886" sldId="262"/>
            <ac:spMk id="3" creationId="{B80DAD62-9D2D-E72E-1477-98D6842CCF50}"/>
          </ac:spMkLst>
        </pc:spChg>
        <pc:spChg chg="add mod">
          <ac:chgData name="Justin Richardson" userId="f3b7db432b0a3131" providerId="LiveId" clId="{85DDC8F9-DCD1-4E86-9BBA-6CBEFF15D25C}" dt="2023-11-17T04:27:07.145" v="303" actId="6549"/>
          <ac:spMkLst>
            <pc:docMk/>
            <pc:sldMk cId="3812247886" sldId="262"/>
            <ac:spMk id="4" creationId="{27A4F47F-014B-987A-A89F-8489F28E069D}"/>
          </ac:spMkLst>
        </pc:spChg>
        <pc:picChg chg="add mod">
          <ac:chgData name="Justin Richardson" userId="f3b7db432b0a3131" providerId="LiveId" clId="{85DDC8F9-DCD1-4E86-9BBA-6CBEFF15D25C}" dt="2023-11-17T04:27:39.514" v="307" actId="1076"/>
          <ac:picMkLst>
            <pc:docMk/>
            <pc:sldMk cId="3812247886" sldId="262"/>
            <ac:picMk id="6" creationId="{E441A07D-3ECD-CBDB-8945-9ED8E2ACF509}"/>
          </ac:picMkLst>
        </pc:picChg>
      </pc:sldChg>
      <pc:sldChg chg="addSp delSp modSp add mod">
        <pc:chgData name="Justin Richardson" userId="f3b7db432b0a3131" providerId="LiveId" clId="{85DDC8F9-DCD1-4E86-9BBA-6CBEFF15D25C}" dt="2023-11-17T04:38:11.754" v="357" actId="14100"/>
        <pc:sldMkLst>
          <pc:docMk/>
          <pc:sldMk cId="1364834740" sldId="263"/>
        </pc:sldMkLst>
        <pc:spChg chg="mod">
          <ac:chgData name="Justin Richardson" userId="f3b7db432b0a3131" providerId="LiveId" clId="{85DDC8F9-DCD1-4E86-9BBA-6CBEFF15D25C}" dt="2023-11-17T04:37:33.841" v="352" actId="27636"/>
          <ac:spMkLst>
            <pc:docMk/>
            <pc:sldMk cId="1364834740" sldId="263"/>
            <ac:spMk id="3" creationId="{9B8CBB35-DD29-141E-CD6D-E5A02D5AB74C}"/>
          </ac:spMkLst>
        </pc:spChg>
        <pc:spChg chg="del">
          <ac:chgData name="Justin Richardson" userId="f3b7db432b0a3131" providerId="LiveId" clId="{85DDC8F9-DCD1-4E86-9BBA-6CBEFF15D25C}" dt="2023-11-17T04:37:58.417" v="355" actId="478"/>
          <ac:spMkLst>
            <pc:docMk/>
            <pc:sldMk cId="1364834740" sldId="263"/>
            <ac:spMk id="6" creationId="{DA88D707-AB0B-7401-62F2-FE7A0024A780}"/>
          </ac:spMkLst>
        </pc:spChg>
        <pc:spChg chg="mod">
          <ac:chgData name="Justin Richardson" userId="f3b7db432b0a3131" providerId="LiveId" clId="{85DDC8F9-DCD1-4E86-9BBA-6CBEFF15D25C}" dt="2023-11-17T04:37:20.150" v="348" actId="20577"/>
          <ac:spMkLst>
            <pc:docMk/>
            <pc:sldMk cId="1364834740" sldId="263"/>
            <ac:spMk id="7" creationId="{F8A2E0E6-9545-FD84-1DC9-75451A3E4FCA}"/>
          </ac:spMkLst>
        </pc:spChg>
        <pc:picChg chg="add mod">
          <ac:chgData name="Justin Richardson" userId="f3b7db432b0a3131" providerId="LiveId" clId="{85DDC8F9-DCD1-4E86-9BBA-6CBEFF15D25C}" dt="2023-11-17T04:38:11.754" v="357" actId="14100"/>
          <ac:picMkLst>
            <pc:docMk/>
            <pc:sldMk cId="1364834740" sldId="263"/>
            <ac:picMk id="4" creationId="{286EBE5B-427A-9721-2117-CD8581FD439D}"/>
          </ac:picMkLst>
        </pc:picChg>
        <pc:picChg chg="del">
          <ac:chgData name="Justin Richardson" userId="f3b7db432b0a3131" providerId="LiveId" clId="{85DDC8F9-DCD1-4E86-9BBA-6CBEFF15D25C}" dt="2023-11-17T04:37:47.066" v="353" actId="478"/>
          <ac:picMkLst>
            <pc:docMk/>
            <pc:sldMk cId="1364834740" sldId="263"/>
            <ac:picMk id="5" creationId="{07EA040F-A761-D29B-B913-6D2E71D439C2}"/>
          </ac:picMkLst>
        </pc:picChg>
      </pc:sldChg>
      <pc:sldChg chg="addSp delSp modSp new mod setBg addAnim modAnim">
        <pc:chgData name="Justin Richardson" userId="f3b7db432b0a3131" providerId="LiveId" clId="{85DDC8F9-DCD1-4E86-9BBA-6CBEFF15D25C}" dt="2023-11-17T17:33:45.814" v="402" actId="26606"/>
        <pc:sldMkLst>
          <pc:docMk/>
          <pc:sldMk cId="2371868937" sldId="264"/>
        </pc:sldMkLst>
        <pc:spChg chg="mod ord">
          <ac:chgData name="Justin Richardson" userId="f3b7db432b0a3131" providerId="LiveId" clId="{85DDC8F9-DCD1-4E86-9BBA-6CBEFF15D25C}" dt="2023-11-17T17:33:45.814" v="402" actId="26606"/>
          <ac:spMkLst>
            <pc:docMk/>
            <pc:sldMk cId="2371868937" sldId="264"/>
            <ac:spMk id="2" creationId="{5DE5BA5B-70DD-9152-0E00-9D38A9E99F57}"/>
          </ac:spMkLst>
        </pc:spChg>
        <pc:spChg chg="del">
          <ac:chgData name="Justin Richardson" userId="f3b7db432b0a3131" providerId="LiveId" clId="{85DDC8F9-DCD1-4E86-9BBA-6CBEFF15D25C}" dt="2023-11-17T17:24:38.276" v="375" actId="478"/>
          <ac:spMkLst>
            <pc:docMk/>
            <pc:sldMk cId="2371868937" sldId="264"/>
            <ac:spMk id="3" creationId="{C4A4BC1F-93F8-731B-90E3-232AE22CF3D9}"/>
          </ac:spMkLst>
        </pc:spChg>
        <pc:spChg chg="add del">
          <ac:chgData name="Justin Richardson" userId="f3b7db432b0a3131" providerId="LiveId" clId="{85DDC8F9-DCD1-4E86-9BBA-6CBEFF15D25C}" dt="2023-11-17T17:33:45.814" v="402" actId="26606"/>
          <ac:spMkLst>
            <pc:docMk/>
            <pc:sldMk cId="2371868937" sldId="264"/>
            <ac:spMk id="10" creationId="{9B7AD9F6-8CE7-4299-8FC6-328F4DCD3FF9}"/>
          </ac:spMkLst>
        </pc:spChg>
        <pc:spChg chg="add del">
          <ac:chgData name="Justin Richardson" userId="f3b7db432b0a3131" providerId="LiveId" clId="{85DDC8F9-DCD1-4E86-9BBA-6CBEFF15D25C}" dt="2023-11-17T17:33:45.814" v="402" actId="26606"/>
          <ac:spMkLst>
            <pc:docMk/>
            <pc:sldMk cId="2371868937" sldId="264"/>
            <ac:spMk id="12" creationId="{F49775AF-8896-43EE-92C6-83497D6DC56F}"/>
          </ac:spMkLst>
        </pc:spChg>
        <pc:spChg chg="add del">
          <ac:chgData name="Justin Richardson" userId="f3b7db432b0a3131" providerId="LiveId" clId="{85DDC8F9-DCD1-4E86-9BBA-6CBEFF15D25C}" dt="2023-11-17T17:33:45.800" v="401" actId="26606"/>
          <ac:spMkLst>
            <pc:docMk/>
            <pc:sldMk cId="2371868937" sldId="264"/>
            <ac:spMk id="2055" creationId="{7DA3C418-758E-4180-A5D0-8655D6804587}"/>
          </ac:spMkLst>
        </pc:spChg>
        <pc:spChg chg="add del">
          <ac:chgData name="Justin Richardson" userId="f3b7db432b0a3131" providerId="LiveId" clId="{85DDC8F9-DCD1-4E86-9BBA-6CBEFF15D25C}" dt="2023-11-17T17:33:45.800" v="401" actId="26606"/>
          <ac:spMkLst>
            <pc:docMk/>
            <pc:sldMk cId="2371868937" sldId="264"/>
            <ac:spMk id="2057" creationId="{28C8EF06-5EC3-4883-AFAF-D74FF46550FB}"/>
          </ac:spMkLst>
        </pc:spChg>
        <pc:spChg chg="add">
          <ac:chgData name="Justin Richardson" userId="f3b7db432b0a3131" providerId="LiveId" clId="{85DDC8F9-DCD1-4E86-9BBA-6CBEFF15D25C}" dt="2023-11-17T17:33:45.814" v="402" actId="26606"/>
          <ac:spMkLst>
            <pc:docMk/>
            <pc:sldMk cId="2371868937" sldId="264"/>
            <ac:spMk id="2059" creationId="{9E4574B5-C90E-412D-BAB0-B9F483290C67}"/>
          </ac:spMkLst>
        </pc:spChg>
        <pc:spChg chg="add">
          <ac:chgData name="Justin Richardson" userId="f3b7db432b0a3131" providerId="LiveId" clId="{85DDC8F9-DCD1-4E86-9BBA-6CBEFF15D25C}" dt="2023-11-17T17:33:45.814" v="402" actId="26606"/>
          <ac:spMkLst>
            <pc:docMk/>
            <pc:sldMk cId="2371868937" sldId="264"/>
            <ac:spMk id="2060" creationId="{D776D29F-0A2C-4F75-8582-7C7DFCBD11D5}"/>
          </ac:spMkLst>
        </pc:spChg>
        <pc:spChg chg="add">
          <ac:chgData name="Justin Richardson" userId="f3b7db432b0a3131" providerId="LiveId" clId="{85DDC8F9-DCD1-4E86-9BBA-6CBEFF15D25C}" dt="2023-11-17T17:33:45.814" v="402" actId="26606"/>
          <ac:spMkLst>
            <pc:docMk/>
            <pc:sldMk cId="2371868937" sldId="264"/>
            <ac:spMk id="2061" creationId="{C4D41903-2C9D-4F9E-AA1F-6161F8A6FC01}"/>
          </ac:spMkLst>
        </pc:spChg>
        <pc:picChg chg="add del mod ord">
          <ac:chgData name="Justin Richardson" userId="f3b7db432b0a3131" providerId="LiveId" clId="{85DDC8F9-DCD1-4E86-9BBA-6CBEFF15D25C}" dt="2023-11-17T17:33:32.004" v="398" actId="478"/>
          <ac:picMkLst>
            <pc:docMk/>
            <pc:sldMk cId="2371868937" sldId="264"/>
            <ac:picMk id="5" creationId="{BD5534BE-C81B-D052-847D-ED3896AB4601}"/>
          </ac:picMkLst>
        </pc:picChg>
        <pc:picChg chg="add mod">
          <ac:chgData name="Justin Richardson" userId="f3b7db432b0a3131" providerId="LiveId" clId="{85DDC8F9-DCD1-4E86-9BBA-6CBEFF15D25C}" dt="2023-11-17T17:33:45.814" v="402" actId="26606"/>
          <ac:picMkLst>
            <pc:docMk/>
            <pc:sldMk cId="2371868937" sldId="264"/>
            <ac:picMk id="2050" creationId="{D7C2DC5E-82E9-C210-2153-D26033A9088A}"/>
          </ac:picMkLst>
        </pc:picChg>
      </pc:sldChg>
      <pc:sldChg chg="addSp delSp modSp new mod ord setBg addAnim modAnim">
        <pc:chgData name="Justin Richardson" userId="f3b7db432b0a3131" providerId="LiveId" clId="{85DDC8F9-DCD1-4E86-9BBA-6CBEFF15D25C}" dt="2023-11-17T17:29:28.270" v="397"/>
        <pc:sldMkLst>
          <pc:docMk/>
          <pc:sldMk cId="3741983319" sldId="265"/>
        </pc:sldMkLst>
        <pc:spChg chg="mod ord">
          <ac:chgData name="Justin Richardson" userId="f3b7db432b0a3131" providerId="LiveId" clId="{85DDC8F9-DCD1-4E86-9BBA-6CBEFF15D25C}" dt="2023-11-17T17:29:22.500" v="394" actId="26606"/>
          <ac:spMkLst>
            <pc:docMk/>
            <pc:sldMk cId="3741983319" sldId="265"/>
            <ac:spMk id="2" creationId="{1022EBB0-2504-5F64-D651-07563DC3ABDB}"/>
          </ac:spMkLst>
        </pc:spChg>
        <pc:spChg chg="del">
          <ac:chgData name="Justin Richardson" userId="f3b7db432b0a3131" providerId="LiveId" clId="{85DDC8F9-DCD1-4E86-9BBA-6CBEFF15D25C}" dt="2023-11-17T17:28:06.317" v="388" actId="478"/>
          <ac:spMkLst>
            <pc:docMk/>
            <pc:sldMk cId="3741983319" sldId="265"/>
            <ac:spMk id="3" creationId="{076A6501-CE2F-2806-2B41-43387229BC87}"/>
          </ac:spMkLst>
        </pc:spChg>
        <pc:spChg chg="add del">
          <ac:chgData name="Justin Richardson" userId="f3b7db432b0a3131" providerId="LiveId" clId="{85DDC8F9-DCD1-4E86-9BBA-6CBEFF15D25C}" dt="2023-11-17T17:28:30.494" v="391" actId="26606"/>
          <ac:spMkLst>
            <pc:docMk/>
            <pc:sldMk cId="3741983319" sldId="265"/>
            <ac:spMk id="1031" creationId="{8A95209C-5275-4E15-8EA7-7F42980ABF2D}"/>
          </ac:spMkLst>
        </pc:spChg>
        <pc:spChg chg="add del">
          <ac:chgData name="Justin Richardson" userId="f3b7db432b0a3131" providerId="LiveId" clId="{85DDC8F9-DCD1-4E86-9BBA-6CBEFF15D25C}" dt="2023-11-17T17:28:30.494" v="391" actId="26606"/>
          <ac:spMkLst>
            <pc:docMk/>
            <pc:sldMk cId="3741983319" sldId="265"/>
            <ac:spMk id="1033" creationId="{DEF0EFD6-A3C2-4C94-A80A-BA9709D99013}"/>
          </ac:spMkLst>
        </pc:spChg>
        <pc:spChg chg="add del">
          <ac:chgData name="Justin Richardson" userId="f3b7db432b0a3131" providerId="LiveId" clId="{85DDC8F9-DCD1-4E86-9BBA-6CBEFF15D25C}" dt="2023-11-17T17:28:30.494" v="391" actId="26606"/>
          <ac:spMkLst>
            <pc:docMk/>
            <pc:sldMk cId="3741983319" sldId="265"/>
            <ac:spMk id="1035" creationId="{4F2ED431-E304-4FF0-9F4E-032783C9D612}"/>
          </ac:spMkLst>
        </pc:spChg>
        <pc:spChg chg="add del">
          <ac:chgData name="Justin Richardson" userId="f3b7db432b0a3131" providerId="LiveId" clId="{85DDC8F9-DCD1-4E86-9BBA-6CBEFF15D25C}" dt="2023-11-17T17:29:22.504" v="395" actId="26606"/>
          <ac:spMkLst>
            <pc:docMk/>
            <pc:sldMk cId="3741983319" sldId="265"/>
            <ac:spMk id="1037" creationId="{08C9B587-E65E-4B52-B37C-ABEBB6E87928}"/>
          </ac:spMkLst>
        </pc:spChg>
        <pc:spChg chg="add del">
          <ac:chgData name="Justin Richardson" userId="f3b7db432b0a3131" providerId="LiveId" clId="{85DDC8F9-DCD1-4E86-9BBA-6CBEFF15D25C}" dt="2023-11-17T17:29:22.504" v="395" actId="26606"/>
          <ac:spMkLst>
            <pc:docMk/>
            <pc:sldMk cId="3741983319" sldId="265"/>
            <ac:spMk id="1038" creationId="{0671A8AE-40A1-4631-A6B8-581AFF065482}"/>
          </ac:spMkLst>
        </pc:spChg>
        <pc:spChg chg="add del">
          <ac:chgData name="Justin Richardson" userId="f3b7db432b0a3131" providerId="LiveId" clId="{85DDC8F9-DCD1-4E86-9BBA-6CBEFF15D25C}" dt="2023-11-17T17:29:22.504" v="395" actId="26606"/>
          <ac:spMkLst>
            <pc:docMk/>
            <pc:sldMk cId="3741983319" sldId="265"/>
            <ac:spMk id="1039" creationId="{AB58EF07-17C2-48CF-ABB0-EEF1F17CB8F0}"/>
          </ac:spMkLst>
        </pc:spChg>
        <pc:spChg chg="add del">
          <ac:chgData name="Justin Richardson" userId="f3b7db432b0a3131" providerId="LiveId" clId="{85DDC8F9-DCD1-4E86-9BBA-6CBEFF15D25C}" dt="2023-11-17T17:29:22.504" v="395" actId="26606"/>
          <ac:spMkLst>
            <pc:docMk/>
            <pc:sldMk cId="3741983319" sldId="265"/>
            <ac:spMk id="1040" creationId="{AF2F604E-43BE-4DC3-B983-E071523364F8}"/>
          </ac:spMkLst>
        </pc:spChg>
        <pc:spChg chg="add del">
          <ac:chgData name="Justin Richardson" userId="f3b7db432b0a3131" providerId="LiveId" clId="{85DDC8F9-DCD1-4E86-9BBA-6CBEFF15D25C}" dt="2023-11-17T17:29:22.500" v="394" actId="26606"/>
          <ac:spMkLst>
            <pc:docMk/>
            <pc:sldMk cId="3741983319" sldId="265"/>
            <ac:spMk id="1045" creationId="{5A59F003-E00A-43F9-91DC-CC54E3B87466}"/>
          </ac:spMkLst>
        </pc:spChg>
        <pc:spChg chg="add del">
          <ac:chgData name="Justin Richardson" userId="f3b7db432b0a3131" providerId="LiveId" clId="{85DDC8F9-DCD1-4E86-9BBA-6CBEFF15D25C}" dt="2023-11-17T17:29:22.500" v="394" actId="26606"/>
          <ac:spMkLst>
            <pc:docMk/>
            <pc:sldMk cId="3741983319" sldId="265"/>
            <ac:spMk id="1047" creationId="{D74A4382-E3AD-430A-9A1F-DFA3E0E77A7D}"/>
          </ac:spMkLst>
        </pc:spChg>
        <pc:spChg chg="add del">
          <ac:chgData name="Justin Richardson" userId="f3b7db432b0a3131" providerId="LiveId" clId="{85DDC8F9-DCD1-4E86-9BBA-6CBEFF15D25C}" dt="2023-11-17T17:29:22.500" v="394" actId="26606"/>
          <ac:spMkLst>
            <pc:docMk/>
            <pc:sldMk cId="3741983319" sldId="265"/>
            <ac:spMk id="1049" creationId="{79F40191-0F44-4FD1-82CC-ACB507C14BE6}"/>
          </ac:spMkLst>
        </pc:spChg>
        <pc:spChg chg="add">
          <ac:chgData name="Justin Richardson" userId="f3b7db432b0a3131" providerId="LiveId" clId="{85DDC8F9-DCD1-4E86-9BBA-6CBEFF15D25C}" dt="2023-11-17T17:29:22.504" v="395" actId="26606"/>
          <ac:spMkLst>
            <pc:docMk/>
            <pc:sldMk cId="3741983319" sldId="265"/>
            <ac:spMk id="1051" creationId="{08C9B587-E65E-4B52-B37C-ABEBB6E87928}"/>
          </ac:spMkLst>
        </pc:spChg>
        <pc:spChg chg="add">
          <ac:chgData name="Justin Richardson" userId="f3b7db432b0a3131" providerId="LiveId" clId="{85DDC8F9-DCD1-4E86-9BBA-6CBEFF15D25C}" dt="2023-11-17T17:29:22.504" v="395" actId="26606"/>
          <ac:spMkLst>
            <pc:docMk/>
            <pc:sldMk cId="3741983319" sldId="265"/>
            <ac:spMk id="1052" creationId="{0671A8AE-40A1-4631-A6B8-581AFF065482}"/>
          </ac:spMkLst>
        </pc:spChg>
        <pc:spChg chg="add">
          <ac:chgData name="Justin Richardson" userId="f3b7db432b0a3131" providerId="LiveId" clId="{85DDC8F9-DCD1-4E86-9BBA-6CBEFF15D25C}" dt="2023-11-17T17:29:22.504" v="395" actId="26606"/>
          <ac:spMkLst>
            <pc:docMk/>
            <pc:sldMk cId="3741983319" sldId="265"/>
            <ac:spMk id="1053" creationId="{AB58EF07-17C2-48CF-ABB0-EEF1F17CB8F0}"/>
          </ac:spMkLst>
        </pc:spChg>
        <pc:spChg chg="add">
          <ac:chgData name="Justin Richardson" userId="f3b7db432b0a3131" providerId="LiveId" clId="{85DDC8F9-DCD1-4E86-9BBA-6CBEFF15D25C}" dt="2023-11-17T17:29:22.504" v="395" actId="26606"/>
          <ac:spMkLst>
            <pc:docMk/>
            <pc:sldMk cId="3741983319" sldId="265"/>
            <ac:spMk id="1054" creationId="{AF2F604E-43BE-4DC3-B983-E071523364F8}"/>
          </ac:spMkLst>
        </pc:spChg>
        <pc:picChg chg="add mod">
          <ac:chgData name="Justin Richardson" userId="f3b7db432b0a3131" providerId="LiveId" clId="{85DDC8F9-DCD1-4E86-9BBA-6CBEFF15D25C}" dt="2023-11-17T17:29:22.504" v="395" actId="26606"/>
          <ac:picMkLst>
            <pc:docMk/>
            <pc:sldMk cId="3741983319" sldId="265"/>
            <ac:picMk id="1026" creationId="{5431F146-0512-FF77-86F9-F39379387935}"/>
          </ac:picMkLst>
        </pc:picChg>
      </pc:sldChg>
      <pc:sldChg chg="addSp modSp new mod">
        <pc:chgData name="Justin Richardson" userId="f3b7db432b0a3131" providerId="LiveId" clId="{85DDC8F9-DCD1-4E86-9BBA-6CBEFF15D25C}" dt="2023-11-17T18:16:44.113" v="774" actId="1076"/>
        <pc:sldMkLst>
          <pc:docMk/>
          <pc:sldMk cId="2914653716" sldId="266"/>
        </pc:sldMkLst>
        <pc:spChg chg="mod">
          <ac:chgData name="Justin Richardson" userId="f3b7db432b0a3131" providerId="LiveId" clId="{85DDC8F9-DCD1-4E86-9BBA-6CBEFF15D25C}" dt="2023-11-17T18:14:33.452" v="746" actId="2711"/>
          <ac:spMkLst>
            <pc:docMk/>
            <pc:sldMk cId="2914653716" sldId="266"/>
            <ac:spMk id="2" creationId="{F9CBD25C-E739-24F0-2AD1-FCF477ED2C20}"/>
          </ac:spMkLst>
        </pc:spChg>
        <pc:spChg chg="mod">
          <ac:chgData name="Justin Richardson" userId="f3b7db432b0a3131" providerId="LiveId" clId="{85DDC8F9-DCD1-4E86-9BBA-6CBEFF15D25C}" dt="2023-11-17T18:16:39.492" v="773" actId="27636"/>
          <ac:spMkLst>
            <pc:docMk/>
            <pc:sldMk cId="2914653716" sldId="266"/>
            <ac:spMk id="3" creationId="{40A39E93-4769-7EF6-8C71-CBCDD2468AFA}"/>
          </ac:spMkLst>
        </pc:spChg>
        <pc:picChg chg="add mod ord">
          <ac:chgData name="Justin Richardson" userId="f3b7db432b0a3131" providerId="LiveId" clId="{85DDC8F9-DCD1-4E86-9BBA-6CBEFF15D25C}" dt="2023-11-17T18:16:44.113" v="774" actId="1076"/>
          <ac:picMkLst>
            <pc:docMk/>
            <pc:sldMk cId="2914653716" sldId="266"/>
            <ac:picMk id="5" creationId="{049C5E0B-2286-460D-BA19-707706A394BE}"/>
          </ac:picMkLst>
        </pc:picChg>
      </pc:sldChg>
      <pc:sldChg chg="addSp delSp modSp add mod ord">
        <pc:chgData name="Justin Richardson" userId="f3b7db432b0a3131" providerId="LiveId" clId="{85DDC8F9-DCD1-4E86-9BBA-6CBEFF15D25C}" dt="2023-11-17T17:49:32.200" v="469" actId="1076"/>
        <pc:sldMkLst>
          <pc:docMk/>
          <pc:sldMk cId="1746354734" sldId="267"/>
        </pc:sldMkLst>
        <pc:spChg chg="mod">
          <ac:chgData name="Justin Richardson" userId="f3b7db432b0a3131" providerId="LiveId" clId="{85DDC8F9-DCD1-4E86-9BBA-6CBEFF15D25C}" dt="2023-11-17T17:48:10.304" v="455" actId="113"/>
          <ac:spMkLst>
            <pc:docMk/>
            <pc:sldMk cId="1746354734" sldId="267"/>
            <ac:spMk id="3" creationId="{9B8CBB35-DD29-141E-CD6D-E5A02D5AB74C}"/>
          </ac:spMkLst>
        </pc:spChg>
        <pc:spChg chg="del mod">
          <ac:chgData name="Justin Richardson" userId="f3b7db432b0a3131" providerId="LiveId" clId="{85DDC8F9-DCD1-4E86-9BBA-6CBEFF15D25C}" dt="2023-11-17T17:49:21.217" v="466" actId="478"/>
          <ac:spMkLst>
            <pc:docMk/>
            <pc:sldMk cId="1746354734" sldId="267"/>
            <ac:spMk id="6" creationId="{DA88D707-AB0B-7401-62F2-FE7A0024A780}"/>
          </ac:spMkLst>
        </pc:spChg>
        <pc:spChg chg="mod">
          <ac:chgData name="Justin Richardson" userId="f3b7db432b0a3131" providerId="LiveId" clId="{85DDC8F9-DCD1-4E86-9BBA-6CBEFF15D25C}" dt="2023-11-17T17:47:17.701" v="447" actId="20577"/>
          <ac:spMkLst>
            <pc:docMk/>
            <pc:sldMk cId="1746354734" sldId="267"/>
            <ac:spMk id="7" creationId="{F8A2E0E6-9545-FD84-1DC9-75451A3E4FCA}"/>
          </ac:spMkLst>
        </pc:spChg>
        <pc:picChg chg="add mod">
          <ac:chgData name="Justin Richardson" userId="f3b7db432b0a3131" providerId="LiveId" clId="{85DDC8F9-DCD1-4E86-9BBA-6CBEFF15D25C}" dt="2023-11-17T17:49:32.200" v="469" actId="1076"/>
          <ac:picMkLst>
            <pc:docMk/>
            <pc:sldMk cId="1746354734" sldId="267"/>
            <ac:picMk id="4" creationId="{698200EC-5056-01D5-9739-2FA30651F7E5}"/>
          </ac:picMkLst>
        </pc:picChg>
        <pc:picChg chg="del">
          <ac:chgData name="Justin Richardson" userId="f3b7db432b0a3131" providerId="LiveId" clId="{85DDC8F9-DCD1-4E86-9BBA-6CBEFF15D25C}" dt="2023-11-17T17:48:48.394" v="460" actId="478"/>
          <ac:picMkLst>
            <pc:docMk/>
            <pc:sldMk cId="1746354734" sldId="267"/>
            <ac:picMk id="5" creationId="{07EA040F-A761-D29B-B913-6D2E71D439C2}"/>
          </ac:picMkLst>
        </pc:picChg>
      </pc:sldChg>
      <pc:sldChg chg="addSp delSp modSp add mod">
        <pc:chgData name="Justin Richardson" userId="f3b7db432b0a3131" providerId="LiveId" clId="{85DDC8F9-DCD1-4E86-9BBA-6CBEFF15D25C}" dt="2023-11-17T17:47:00.624" v="431" actId="1076"/>
        <pc:sldMkLst>
          <pc:docMk/>
          <pc:sldMk cId="2117512875" sldId="268"/>
        </pc:sldMkLst>
        <pc:spChg chg="del">
          <ac:chgData name="Justin Richardson" userId="f3b7db432b0a3131" providerId="LiveId" clId="{85DDC8F9-DCD1-4E86-9BBA-6CBEFF15D25C}" dt="2023-11-17T17:46:52.084" v="427" actId="478"/>
          <ac:spMkLst>
            <pc:docMk/>
            <pc:sldMk cId="2117512875" sldId="268"/>
            <ac:spMk id="6" creationId="{DA88D707-AB0B-7401-62F2-FE7A0024A780}"/>
          </ac:spMkLst>
        </pc:spChg>
        <pc:picChg chg="add mod">
          <ac:chgData name="Justin Richardson" userId="f3b7db432b0a3131" providerId="LiveId" clId="{85DDC8F9-DCD1-4E86-9BBA-6CBEFF15D25C}" dt="2023-11-17T17:47:00.624" v="431" actId="1076"/>
          <ac:picMkLst>
            <pc:docMk/>
            <pc:sldMk cId="2117512875" sldId="268"/>
            <ac:picMk id="4" creationId="{86F64707-C8C8-5D70-C957-8DAE1420F1BD}"/>
          </ac:picMkLst>
        </pc:picChg>
        <pc:picChg chg="del">
          <ac:chgData name="Justin Richardson" userId="f3b7db432b0a3131" providerId="LiveId" clId="{85DDC8F9-DCD1-4E86-9BBA-6CBEFF15D25C}" dt="2023-11-17T17:46:52.810" v="428" actId="478"/>
          <ac:picMkLst>
            <pc:docMk/>
            <pc:sldMk cId="2117512875" sldId="268"/>
            <ac:picMk id="5" creationId="{07EA040F-A761-D29B-B913-6D2E71D439C2}"/>
          </ac:picMkLst>
        </pc:picChg>
      </pc:sldChg>
      <pc:sldChg chg="addSp delSp modSp add mod">
        <pc:chgData name="Justin Richardson" userId="f3b7db432b0a3131" providerId="LiveId" clId="{85DDC8F9-DCD1-4E86-9BBA-6CBEFF15D25C}" dt="2023-11-17T17:51:08.909" v="495" actId="20577"/>
        <pc:sldMkLst>
          <pc:docMk/>
          <pc:sldMk cId="2438170220" sldId="269"/>
        </pc:sldMkLst>
        <pc:spChg chg="mod">
          <ac:chgData name="Justin Richardson" userId="f3b7db432b0a3131" providerId="LiveId" clId="{85DDC8F9-DCD1-4E86-9BBA-6CBEFF15D25C}" dt="2023-11-17T17:49:38.244" v="470"/>
          <ac:spMkLst>
            <pc:docMk/>
            <pc:sldMk cId="2438170220" sldId="269"/>
            <ac:spMk id="3" creationId="{9B8CBB35-DD29-141E-CD6D-E5A02D5AB74C}"/>
          </ac:spMkLst>
        </pc:spChg>
        <pc:spChg chg="mod">
          <ac:chgData name="Justin Richardson" userId="f3b7db432b0a3131" providerId="LiveId" clId="{85DDC8F9-DCD1-4E86-9BBA-6CBEFF15D25C}" dt="2023-11-17T17:50:20.285" v="479" actId="20577"/>
          <ac:spMkLst>
            <pc:docMk/>
            <pc:sldMk cId="2438170220" sldId="269"/>
            <ac:spMk id="6" creationId="{DA88D707-AB0B-7401-62F2-FE7A0024A780}"/>
          </ac:spMkLst>
        </pc:spChg>
        <pc:spChg chg="mod">
          <ac:chgData name="Justin Richardson" userId="f3b7db432b0a3131" providerId="LiveId" clId="{85DDC8F9-DCD1-4E86-9BBA-6CBEFF15D25C}" dt="2023-11-17T17:51:08.909" v="495" actId="20577"/>
          <ac:spMkLst>
            <pc:docMk/>
            <pc:sldMk cId="2438170220" sldId="269"/>
            <ac:spMk id="7" creationId="{F8A2E0E6-9545-FD84-1DC9-75451A3E4FCA}"/>
          </ac:spMkLst>
        </pc:spChg>
        <pc:picChg chg="del">
          <ac:chgData name="Justin Richardson" userId="f3b7db432b0a3131" providerId="LiveId" clId="{85DDC8F9-DCD1-4E86-9BBA-6CBEFF15D25C}" dt="2023-11-17T17:50:41.726" v="480" actId="478"/>
          <ac:picMkLst>
            <pc:docMk/>
            <pc:sldMk cId="2438170220" sldId="269"/>
            <ac:picMk id="4" creationId="{698200EC-5056-01D5-9739-2FA30651F7E5}"/>
          </ac:picMkLst>
        </pc:picChg>
        <pc:picChg chg="add mod ord">
          <ac:chgData name="Justin Richardson" userId="f3b7db432b0a3131" providerId="LiveId" clId="{85DDC8F9-DCD1-4E86-9BBA-6CBEFF15D25C}" dt="2023-11-17T17:50:55.396" v="484" actId="167"/>
          <ac:picMkLst>
            <pc:docMk/>
            <pc:sldMk cId="2438170220" sldId="269"/>
            <ac:picMk id="5" creationId="{80DE84B6-F7C4-2EA4-B3C3-76A0DEE54B02}"/>
          </ac:picMkLst>
        </pc:picChg>
      </pc:sldChg>
      <pc:sldChg chg="addSp delSp modSp add mod">
        <pc:chgData name="Justin Richardson" userId="f3b7db432b0a3131" providerId="LiveId" clId="{85DDC8F9-DCD1-4E86-9BBA-6CBEFF15D25C}" dt="2023-11-17T17:54:42.064" v="517" actId="27636"/>
        <pc:sldMkLst>
          <pc:docMk/>
          <pc:sldMk cId="752759704" sldId="270"/>
        </pc:sldMkLst>
        <pc:spChg chg="mod">
          <ac:chgData name="Justin Richardson" userId="f3b7db432b0a3131" providerId="LiveId" clId="{85DDC8F9-DCD1-4E86-9BBA-6CBEFF15D25C}" dt="2023-11-17T17:54:42.064" v="517" actId="27636"/>
          <ac:spMkLst>
            <pc:docMk/>
            <pc:sldMk cId="752759704" sldId="270"/>
            <ac:spMk id="3" creationId="{9B8CBB35-DD29-141E-CD6D-E5A02D5AB74C}"/>
          </ac:spMkLst>
        </pc:spChg>
        <pc:spChg chg="del mod">
          <ac:chgData name="Justin Richardson" userId="f3b7db432b0a3131" providerId="LiveId" clId="{85DDC8F9-DCD1-4E86-9BBA-6CBEFF15D25C}" dt="2023-11-17T17:54:36.025" v="514" actId="478"/>
          <ac:spMkLst>
            <pc:docMk/>
            <pc:sldMk cId="752759704" sldId="270"/>
            <ac:spMk id="6" creationId="{DA88D707-AB0B-7401-62F2-FE7A0024A780}"/>
          </ac:spMkLst>
        </pc:spChg>
        <pc:picChg chg="add mod">
          <ac:chgData name="Justin Richardson" userId="f3b7db432b0a3131" providerId="LiveId" clId="{85DDC8F9-DCD1-4E86-9BBA-6CBEFF15D25C}" dt="2023-11-17T17:54:39.080" v="515" actId="1076"/>
          <ac:picMkLst>
            <pc:docMk/>
            <pc:sldMk cId="752759704" sldId="270"/>
            <ac:picMk id="4" creationId="{C6BE89EF-FE61-46D6-AE29-59596ED79025}"/>
          </ac:picMkLst>
        </pc:picChg>
        <pc:picChg chg="del">
          <ac:chgData name="Justin Richardson" userId="f3b7db432b0a3131" providerId="LiveId" clId="{85DDC8F9-DCD1-4E86-9BBA-6CBEFF15D25C}" dt="2023-11-17T17:53:26.949" v="504" actId="478"/>
          <ac:picMkLst>
            <pc:docMk/>
            <pc:sldMk cId="752759704" sldId="270"/>
            <ac:picMk id="5" creationId="{80DE84B6-F7C4-2EA4-B3C3-76A0DEE54B02}"/>
          </ac:picMkLst>
        </pc:picChg>
      </pc:sldChg>
      <pc:sldChg chg="addSp delSp modSp add mod">
        <pc:chgData name="Justin Richardson" userId="f3b7db432b0a3131" providerId="LiveId" clId="{85DDC8F9-DCD1-4E86-9BBA-6CBEFF15D25C}" dt="2023-11-17T18:05:31.635" v="653" actId="692"/>
        <pc:sldMkLst>
          <pc:docMk/>
          <pc:sldMk cId="2546663586" sldId="271"/>
        </pc:sldMkLst>
        <pc:spChg chg="mod">
          <ac:chgData name="Justin Richardson" userId="f3b7db432b0a3131" providerId="LiveId" clId="{85DDC8F9-DCD1-4E86-9BBA-6CBEFF15D25C}" dt="2023-11-17T17:55:58.354" v="548"/>
          <ac:spMkLst>
            <pc:docMk/>
            <pc:sldMk cId="2546663586" sldId="271"/>
            <ac:spMk id="3" creationId="{9B8CBB35-DD29-141E-CD6D-E5A02D5AB74C}"/>
          </ac:spMkLst>
        </pc:spChg>
        <pc:spChg chg="mod">
          <ac:chgData name="Justin Richardson" userId="f3b7db432b0a3131" providerId="LiveId" clId="{85DDC8F9-DCD1-4E86-9BBA-6CBEFF15D25C}" dt="2023-11-17T18:05:31.635" v="653" actId="692"/>
          <ac:spMkLst>
            <pc:docMk/>
            <pc:sldMk cId="2546663586" sldId="271"/>
            <ac:spMk id="6" creationId="{DA88D707-AB0B-7401-62F2-FE7A0024A780}"/>
          </ac:spMkLst>
        </pc:spChg>
        <pc:spChg chg="mod">
          <ac:chgData name="Justin Richardson" userId="f3b7db432b0a3131" providerId="LiveId" clId="{85DDC8F9-DCD1-4E86-9BBA-6CBEFF15D25C}" dt="2023-11-17T17:55:26.254" v="540" actId="20577"/>
          <ac:spMkLst>
            <pc:docMk/>
            <pc:sldMk cId="2546663586" sldId="271"/>
            <ac:spMk id="7" creationId="{F8A2E0E6-9545-FD84-1DC9-75451A3E4FCA}"/>
          </ac:spMkLst>
        </pc:spChg>
        <pc:picChg chg="del">
          <ac:chgData name="Justin Richardson" userId="f3b7db432b0a3131" providerId="LiveId" clId="{85DDC8F9-DCD1-4E86-9BBA-6CBEFF15D25C}" dt="2023-11-17T17:56:31.422" v="554" actId="478"/>
          <ac:picMkLst>
            <pc:docMk/>
            <pc:sldMk cId="2546663586" sldId="271"/>
            <ac:picMk id="4" creationId="{C6BE89EF-FE61-46D6-AE29-59596ED79025}"/>
          </ac:picMkLst>
        </pc:picChg>
        <pc:picChg chg="add mod">
          <ac:chgData name="Justin Richardson" userId="f3b7db432b0a3131" providerId="LiveId" clId="{85DDC8F9-DCD1-4E86-9BBA-6CBEFF15D25C}" dt="2023-11-17T17:56:36.516" v="557" actId="14100"/>
          <ac:picMkLst>
            <pc:docMk/>
            <pc:sldMk cId="2546663586" sldId="271"/>
            <ac:picMk id="5" creationId="{38B7687C-BFFA-63A5-B8F7-3AAE9ED26F39}"/>
          </ac:picMkLst>
        </pc:picChg>
      </pc:sldChg>
      <pc:sldChg chg="addSp delSp modSp add mod">
        <pc:chgData name="Justin Richardson" userId="f3b7db432b0a3131" providerId="LiveId" clId="{85DDC8F9-DCD1-4E86-9BBA-6CBEFF15D25C}" dt="2023-11-17T17:58:44.784" v="618" actId="478"/>
        <pc:sldMkLst>
          <pc:docMk/>
          <pc:sldMk cId="745335309" sldId="272"/>
        </pc:sldMkLst>
        <pc:spChg chg="mod">
          <ac:chgData name="Justin Richardson" userId="f3b7db432b0a3131" providerId="LiveId" clId="{85DDC8F9-DCD1-4E86-9BBA-6CBEFF15D25C}" dt="2023-11-17T17:57:18.412" v="562" actId="27636"/>
          <ac:spMkLst>
            <pc:docMk/>
            <pc:sldMk cId="745335309" sldId="272"/>
            <ac:spMk id="3" creationId="{9B8CBB35-DD29-141E-CD6D-E5A02D5AB74C}"/>
          </ac:spMkLst>
        </pc:spChg>
        <pc:spChg chg="del mod">
          <ac:chgData name="Justin Richardson" userId="f3b7db432b0a3131" providerId="LiveId" clId="{85DDC8F9-DCD1-4E86-9BBA-6CBEFF15D25C}" dt="2023-11-17T17:58:44.784" v="618" actId="478"/>
          <ac:spMkLst>
            <pc:docMk/>
            <pc:sldMk cId="745335309" sldId="272"/>
            <ac:spMk id="6" creationId="{DA88D707-AB0B-7401-62F2-FE7A0024A780}"/>
          </ac:spMkLst>
        </pc:spChg>
        <pc:spChg chg="mod">
          <ac:chgData name="Justin Richardson" userId="f3b7db432b0a3131" providerId="LiveId" clId="{85DDC8F9-DCD1-4E86-9BBA-6CBEFF15D25C}" dt="2023-11-17T17:57:46.052" v="609" actId="404"/>
          <ac:spMkLst>
            <pc:docMk/>
            <pc:sldMk cId="745335309" sldId="272"/>
            <ac:spMk id="7" creationId="{F8A2E0E6-9545-FD84-1DC9-75451A3E4FCA}"/>
          </ac:spMkLst>
        </pc:spChg>
        <pc:picChg chg="add mod">
          <ac:chgData name="Justin Richardson" userId="f3b7db432b0a3131" providerId="LiveId" clId="{85DDC8F9-DCD1-4E86-9BBA-6CBEFF15D25C}" dt="2023-11-17T17:58:18.261" v="612" actId="1076"/>
          <ac:picMkLst>
            <pc:docMk/>
            <pc:sldMk cId="745335309" sldId="272"/>
            <ac:picMk id="4" creationId="{0A60C176-DB0F-E753-45CA-10A80073F0B9}"/>
          </ac:picMkLst>
        </pc:picChg>
        <pc:picChg chg="del ord">
          <ac:chgData name="Justin Richardson" userId="f3b7db432b0a3131" providerId="LiveId" clId="{85DDC8F9-DCD1-4E86-9BBA-6CBEFF15D25C}" dt="2023-11-17T17:57:51.548" v="610" actId="478"/>
          <ac:picMkLst>
            <pc:docMk/>
            <pc:sldMk cId="745335309" sldId="272"/>
            <ac:picMk id="5" creationId="{38B7687C-BFFA-63A5-B8F7-3AAE9ED26F39}"/>
          </ac:picMkLst>
        </pc:picChg>
      </pc:sldChg>
      <pc:sldChg chg="addSp delSp modSp add mod">
        <pc:chgData name="Justin Richardson" userId="f3b7db432b0a3131" providerId="LiveId" clId="{85DDC8F9-DCD1-4E86-9BBA-6CBEFF15D25C}" dt="2023-11-17T18:10:01.400" v="660" actId="114"/>
        <pc:sldMkLst>
          <pc:docMk/>
          <pc:sldMk cId="552321308" sldId="273"/>
        </pc:sldMkLst>
        <pc:spChg chg="mod">
          <ac:chgData name="Justin Richardson" userId="f3b7db432b0a3131" providerId="LiveId" clId="{85DDC8F9-DCD1-4E86-9BBA-6CBEFF15D25C}" dt="2023-11-17T17:59:04.645" v="624" actId="27636"/>
          <ac:spMkLst>
            <pc:docMk/>
            <pc:sldMk cId="552321308" sldId="273"/>
            <ac:spMk id="3" creationId="{9B8CBB35-DD29-141E-CD6D-E5A02D5AB74C}"/>
          </ac:spMkLst>
        </pc:spChg>
        <pc:spChg chg="del">
          <ac:chgData name="Justin Richardson" userId="f3b7db432b0a3131" providerId="LiveId" clId="{85DDC8F9-DCD1-4E86-9BBA-6CBEFF15D25C}" dt="2023-11-17T18:00:35.553" v="628" actId="478"/>
          <ac:spMkLst>
            <pc:docMk/>
            <pc:sldMk cId="552321308" sldId="273"/>
            <ac:spMk id="6" creationId="{DA88D707-AB0B-7401-62F2-FE7A0024A780}"/>
          </ac:spMkLst>
        </pc:spChg>
        <pc:spChg chg="add mod">
          <ac:chgData name="Justin Richardson" userId="f3b7db432b0a3131" providerId="LiveId" clId="{85DDC8F9-DCD1-4E86-9BBA-6CBEFF15D25C}" dt="2023-11-17T18:10:01.400" v="660" actId="114"/>
          <ac:spMkLst>
            <pc:docMk/>
            <pc:sldMk cId="552321308" sldId="273"/>
            <ac:spMk id="8" creationId="{38E9E0A8-B75F-B699-73BF-183EEDA66443}"/>
          </ac:spMkLst>
        </pc:spChg>
        <pc:picChg chg="del">
          <ac:chgData name="Justin Richardson" userId="f3b7db432b0a3131" providerId="LiveId" clId="{85DDC8F9-DCD1-4E86-9BBA-6CBEFF15D25C}" dt="2023-11-17T18:00:07.492" v="625" actId="478"/>
          <ac:picMkLst>
            <pc:docMk/>
            <pc:sldMk cId="552321308" sldId="273"/>
            <ac:picMk id="4" creationId="{0A60C176-DB0F-E753-45CA-10A80073F0B9}"/>
          </ac:picMkLst>
        </pc:picChg>
        <pc:picChg chg="add mod ord">
          <ac:chgData name="Justin Richardson" userId="f3b7db432b0a3131" providerId="LiveId" clId="{85DDC8F9-DCD1-4E86-9BBA-6CBEFF15D25C}" dt="2023-11-17T18:01:00.186" v="631" actId="167"/>
          <ac:picMkLst>
            <pc:docMk/>
            <pc:sldMk cId="552321308" sldId="273"/>
            <ac:picMk id="5" creationId="{BCEE25BA-0953-C5DE-F7CA-BFEAFF1E4BCE}"/>
          </ac:picMkLst>
        </pc:picChg>
        <pc:picChg chg="add mod">
          <ac:chgData name="Justin Richardson" userId="f3b7db432b0a3131" providerId="LiveId" clId="{85DDC8F9-DCD1-4E86-9BBA-6CBEFF15D25C}" dt="2023-11-17T18:01:37.616" v="638" actId="1076"/>
          <ac:picMkLst>
            <pc:docMk/>
            <pc:sldMk cId="552321308" sldId="273"/>
            <ac:picMk id="10" creationId="{F4A5640B-EFEC-903F-17AA-1FA0869D637A}"/>
          </ac:picMkLst>
        </pc:picChg>
      </pc:sldChg>
      <pc:sldChg chg="delSp modSp add mod ord">
        <pc:chgData name="Justin Richardson" userId="f3b7db432b0a3131" providerId="LiveId" clId="{85DDC8F9-DCD1-4E86-9BBA-6CBEFF15D25C}" dt="2023-11-17T18:13:48.741" v="714" actId="113"/>
        <pc:sldMkLst>
          <pc:docMk/>
          <pc:sldMk cId="1058320538" sldId="274"/>
        </pc:sldMkLst>
        <pc:spChg chg="mod">
          <ac:chgData name="Justin Richardson" userId="f3b7db432b0a3131" providerId="LiveId" clId="{85DDC8F9-DCD1-4E86-9BBA-6CBEFF15D25C}" dt="2023-11-17T18:13:48.741" v="714" actId="113"/>
          <ac:spMkLst>
            <pc:docMk/>
            <pc:sldMk cId="1058320538" sldId="274"/>
            <ac:spMk id="3" creationId="{9B8CBB35-DD29-141E-CD6D-E5A02D5AB74C}"/>
          </ac:spMkLst>
        </pc:spChg>
        <pc:spChg chg="del">
          <ac:chgData name="Justin Richardson" userId="f3b7db432b0a3131" providerId="LiveId" clId="{85DDC8F9-DCD1-4E86-9BBA-6CBEFF15D25C}" dt="2023-11-17T18:12:12.138" v="691" actId="478"/>
          <ac:spMkLst>
            <pc:docMk/>
            <pc:sldMk cId="1058320538" sldId="274"/>
            <ac:spMk id="6" creationId="{DA88D707-AB0B-7401-62F2-FE7A0024A780}"/>
          </ac:spMkLst>
        </pc:spChg>
        <pc:spChg chg="mod">
          <ac:chgData name="Justin Richardson" userId="f3b7db432b0a3131" providerId="LiveId" clId="{85DDC8F9-DCD1-4E86-9BBA-6CBEFF15D25C}" dt="2023-11-17T18:10:22.346" v="680" actId="20577"/>
          <ac:spMkLst>
            <pc:docMk/>
            <pc:sldMk cId="1058320538" sldId="274"/>
            <ac:spMk id="7" creationId="{F8A2E0E6-9545-FD84-1DC9-75451A3E4FCA}"/>
          </ac:spMkLst>
        </pc:spChg>
        <pc:picChg chg="del">
          <ac:chgData name="Justin Richardson" userId="f3b7db432b0a3131" providerId="LiveId" clId="{85DDC8F9-DCD1-4E86-9BBA-6CBEFF15D25C}" dt="2023-11-17T18:12:10.443" v="690" actId="478"/>
          <ac:picMkLst>
            <pc:docMk/>
            <pc:sldMk cId="1058320538" sldId="274"/>
            <ac:picMk id="5" creationId="{80DE84B6-F7C4-2EA4-B3C3-76A0DEE54B02}"/>
          </ac:picMkLst>
        </pc:picChg>
      </pc:sldChg>
      <pc:sldChg chg="new del">
        <pc:chgData name="Justin Richardson" userId="f3b7db432b0a3131" providerId="LiveId" clId="{85DDC8F9-DCD1-4E86-9BBA-6CBEFF15D25C}" dt="2023-11-17T18:16:56.439" v="776" actId="2696"/>
        <pc:sldMkLst>
          <pc:docMk/>
          <pc:sldMk cId="918089927" sldId="275"/>
        </pc:sldMkLst>
      </pc:sldChg>
      <pc:sldChg chg="addSp delSp modSp add mod">
        <pc:chgData name="Justin Richardson" userId="f3b7db432b0a3131" providerId="LiveId" clId="{85DDC8F9-DCD1-4E86-9BBA-6CBEFF15D25C}" dt="2023-11-17T18:19:36.674" v="823" actId="404"/>
        <pc:sldMkLst>
          <pc:docMk/>
          <pc:sldMk cId="1965067328" sldId="275"/>
        </pc:sldMkLst>
        <pc:spChg chg="mod">
          <ac:chgData name="Justin Richardson" userId="f3b7db432b0a3131" providerId="LiveId" clId="{85DDC8F9-DCD1-4E86-9BBA-6CBEFF15D25C}" dt="2023-11-17T18:17:14.356" v="791" actId="20577"/>
          <ac:spMkLst>
            <pc:docMk/>
            <pc:sldMk cId="1965067328" sldId="275"/>
            <ac:spMk id="2" creationId="{F9CBD25C-E739-24F0-2AD1-FCF477ED2C20}"/>
          </ac:spMkLst>
        </pc:spChg>
        <pc:spChg chg="mod">
          <ac:chgData name="Justin Richardson" userId="f3b7db432b0a3131" providerId="LiveId" clId="{85DDC8F9-DCD1-4E86-9BBA-6CBEFF15D25C}" dt="2023-11-17T18:18:29.152" v="807" actId="27636"/>
          <ac:spMkLst>
            <pc:docMk/>
            <pc:sldMk cId="1965067328" sldId="275"/>
            <ac:spMk id="3" creationId="{40A39E93-4769-7EF6-8C71-CBCDD2468AFA}"/>
          </ac:spMkLst>
        </pc:spChg>
        <pc:spChg chg="add mod">
          <ac:chgData name="Justin Richardson" userId="f3b7db432b0a3131" providerId="LiveId" clId="{85DDC8F9-DCD1-4E86-9BBA-6CBEFF15D25C}" dt="2023-11-17T18:19:36.674" v="823" actId="404"/>
          <ac:spMkLst>
            <pc:docMk/>
            <pc:sldMk cId="1965067328" sldId="275"/>
            <ac:spMk id="4" creationId="{CCBF9E44-222D-4653-4856-C6381EA94461}"/>
          </ac:spMkLst>
        </pc:spChg>
        <pc:spChg chg="add mod">
          <ac:chgData name="Justin Richardson" userId="f3b7db432b0a3131" providerId="LiveId" clId="{85DDC8F9-DCD1-4E86-9BBA-6CBEFF15D25C}" dt="2023-11-17T18:19:22.778" v="819" actId="27636"/>
          <ac:spMkLst>
            <pc:docMk/>
            <pc:sldMk cId="1965067328" sldId="275"/>
            <ac:spMk id="10" creationId="{31F79323-133B-17DB-655B-F979C0364C16}"/>
          </ac:spMkLst>
        </pc:spChg>
        <pc:picChg chg="del">
          <ac:chgData name="Justin Richardson" userId="f3b7db432b0a3131" providerId="LiveId" clId="{85DDC8F9-DCD1-4E86-9BBA-6CBEFF15D25C}" dt="2023-11-17T18:18:06.383" v="803" actId="478"/>
          <ac:picMkLst>
            <pc:docMk/>
            <pc:sldMk cId="1965067328" sldId="275"/>
            <ac:picMk id="5" creationId="{049C5E0B-2286-460D-BA19-707706A394BE}"/>
          </ac:picMkLst>
        </pc:picChg>
        <pc:picChg chg="add mod">
          <ac:chgData name="Justin Richardson" userId="f3b7db432b0a3131" providerId="LiveId" clId="{85DDC8F9-DCD1-4E86-9BBA-6CBEFF15D25C}" dt="2023-11-17T18:18:22.589" v="805" actId="1076"/>
          <ac:picMkLst>
            <pc:docMk/>
            <pc:sldMk cId="1965067328" sldId="275"/>
            <ac:picMk id="7" creationId="{8F6AD1B5-7EAA-0E08-0AD9-6E6111BCF339}"/>
          </ac:picMkLst>
        </pc:picChg>
        <pc:picChg chg="add mod">
          <ac:chgData name="Justin Richardson" userId="f3b7db432b0a3131" providerId="LiveId" clId="{85DDC8F9-DCD1-4E86-9BBA-6CBEFF15D25C}" dt="2023-11-17T18:18:46.217" v="809" actId="1076"/>
          <ac:picMkLst>
            <pc:docMk/>
            <pc:sldMk cId="1965067328" sldId="275"/>
            <ac:picMk id="9" creationId="{F0D9A77C-6851-0F57-DE20-3FF34D0BAA93}"/>
          </ac:picMkLst>
        </pc:picChg>
      </pc:sldChg>
      <pc:sldChg chg="addSp delSp modSp add mod">
        <pc:chgData name="Justin Richardson" userId="f3b7db432b0a3131" providerId="LiveId" clId="{85DDC8F9-DCD1-4E86-9BBA-6CBEFF15D25C}" dt="2023-11-17T18:24:59.234" v="893" actId="692"/>
        <pc:sldMkLst>
          <pc:docMk/>
          <pc:sldMk cId="2075892076" sldId="276"/>
        </pc:sldMkLst>
        <pc:spChg chg="mod">
          <ac:chgData name="Justin Richardson" userId="f3b7db432b0a3131" providerId="LiveId" clId="{85DDC8F9-DCD1-4E86-9BBA-6CBEFF15D25C}" dt="2023-11-17T18:21:23.661" v="870" actId="20577"/>
          <ac:spMkLst>
            <pc:docMk/>
            <pc:sldMk cId="2075892076" sldId="276"/>
            <ac:spMk id="2" creationId="{F9CBD25C-E739-24F0-2AD1-FCF477ED2C20}"/>
          </ac:spMkLst>
        </pc:spChg>
        <pc:spChg chg="mod">
          <ac:chgData name="Justin Richardson" userId="f3b7db432b0a3131" providerId="LiveId" clId="{85DDC8F9-DCD1-4E86-9BBA-6CBEFF15D25C}" dt="2023-11-17T18:21:39.794" v="874" actId="27636"/>
          <ac:spMkLst>
            <pc:docMk/>
            <pc:sldMk cId="2075892076" sldId="276"/>
            <ac:spMk id="3" creationId="{40A39E93-4769-7EF6-8C71-CBCDD2468AFA}"/>
          </ac:spMkLst>
        </pc:spChg>
        <pc:spChg chg="del">
          <ac:chgData name="Justin Richardson" userId="f3b7db432b0a3131" providerId="LiveId" clId="{85DDC8F9-DCD1-4E86-9BBA-6CBEFF15D25C}" dt="2023-11-17T18:21:06.239" v="825" actId="478"/>
          <ac:spMkLst>
            <pc:docMk/>
            <pc:sldMk cId="2075892076" sldId="276"/>
            <ac:spMk id="4" creationId="{CCBF9E44-222D-4653-4856-C6381EA94461}"/>
          </ac:spMkLst>
        </pc:spChg>
        <pc:spChg chg="mod">
          <ac:chgData name="Justin Richardson" userId="f3b7db432b0a3131" providerId="LiveId" clId="{85DDC8F9-DCD1-4E86-9BBA-6CBEFF15D25C}" dt="2023-11-17T18:24:59.234" v="893" actId="692"/>
          <ac:spMkLst>
            <pc:docMk/>
            <pc:sldMk cId="2075892076" sldId="276"/>
            <ac:spMk id="10" creationId="{31F79323-133B-17DB-655B-F979C0364C16}"/>
          </ac:spMkLst>
        </pc:spChg>
        <pc:picChg chg="add mod">
          <ac:chgData name="Justin Richardson" userId="f3b7db432b0a3131" providerId="LiveId" clId="{85DDC8F9-DCD1-4E86-9BBA-6CBEFF15D25C}" dt="2023-11-17T18:22:20.655" v="880" actId="14100"/>
          <ac:picMkLst>
            <pc:docMk/>
            <pc:sldMk cId="2075892076" sldId="276"/>
            <ac:picMk id="6" creationId="{D26D4621-0E73-6736-8498-B38FEA4EC175}"/>
          </ac:picMkLst>
        </pc:picChg>
        <pc:picChg chg="del">
          <ac:chgData name="Justin Richardson" userId="f3b7db432b0a3131" providerId="LiveId" clId="{85DDC8F9-DCD1-4E86-9BBA-6CBEFF15D25C}" dt="2023-11-17T18:22:13.763" v="877" actId="478"/>
          <ac:picMkLst>
            <pc:docMk/>
            <pc:sldMk cId="2075892076" sldId="276"/>
            <ac:picMk id="7" creationId="{8F6AD1B5-7EAA-0E08-0AD9-6E6111BCF339}"/>
          </ac:picMkLst>
        </pc:picChg>
        <pc:picChg chg="del">
          <ac:chgData name="Justin Richardson" userId="f3b7db432b0a3131" providerId="LiveId" clId="{85DDC8F9-DCD1-4E86-9BBA-6CBEFF15D25C}" dt="2023-11-17T18:22:14.636" v="878" actId="478"/>
          <ac:picMkLst>
            <pc:docMk/>
            <pc:sldMk cId="2075892076" sldId="276"/>
            <ac:picMk id="9" creationId="{F0D9A77C-6851-0F57-DE20-3FF34D0BAA93}"/>
          </ac:picMkLst>
        </pc:picChg>
      </pc:sldChg>
      <pc:sldChg chg="add">
        <pc:chgData name="Justin Richardson" userId="f3b7db432b0a3131" providerId="LiveId" clId="{85DDC8F9-DCD1-4E86-9BBA-6CBEFF15D25C}" dt="2023-11-17T19:01:09.678" v="894" actId="2890"/>
        <pc:sldMkLst>
          <pc:docMk/>
          <pc:sldMk cId="2459011156" sldId="277"/>
        </pc:sldMkLst>
      </pc:sldChg>
      <pc:sldChg chg="addSp delSp modSp add mod">
        <pc:chgData name="Justin Richardson" userId="f3b7db432b0a3131" providerId="LiveId" clId="{85DDC8F9-DCD1-4E86-9BBA-6CBEFF15D25C}" dt="2023-11-17T19:10:41.493" v="998" actId="20577"/>
        <pc:sldMkLst>
          <pc:docMk/>
          <pc:sldMk cId="178074720" sldId="278"/>
        </pc:sldMkLst>
        <pc:spChg chg="mod">
          <ac:chgData name="Justin Richardson" userId="f3b7db432b0a3131" providerId="LiveId" clId="{85DDC8F9-DCD1-4E86-9BBA-6CBEFF15D25C}" dt="2023-11-17T19:01:59.337" v="928" actId="20577"/>
          <ac:spMkLst>
            <pc:docMk/>
            <pc:sldMk cId="178074720" sldId="278"/>
            <ac:spMk id="2" creationId="{F9CBD25C-E739-24F0-2AD1-FCF477ED2C20}"/>
          </ac:spMkLst>
        </pc:spChg>
        <pc:spChg chg="mod">
          <ac:chgData name="Justin Richardson" userId="f3b7db432b0a3131" providerId="LiveId" clId="{85DDC8F9-DCD1-4E86-9BBA-6CBEFF15D25C}" dt="2023-11-17T19:03:15.730" v="944" actId="14100"/>
          <ac:spMkLst>
            <pc:docMk/>
            <pc:sldMk cId="178074720" sldId="278"/>
            <ac:spMk id="3" creationId="{40A39E93-4769-7EF6-8C71-CBCDD2468AFA}"/>
          </ac:spMkLst>
        </pc:spChg>
        <pc:spChg chg="mod">
          <ac:chgData name="Justin Richardson" userId="f3b7db432b0a3131" providerId="LiveId" clId="{85DDC8F9-DCD1-4E86-9BBA-6CBEFF15D25C}" dt="2023-11-17T19:10:41.493" v="998" actId="20577"/>
          <ac:spMkLst>
            <pc:docMk/>
            <pc:sldMk cId="178074720" sldId="278"/>
            <ac:spMk id="10" creationId="{31F79323-133B-17DB-655B-F979C0364C16}"/>
          </ac:spMkLst>
        </pc:spChg>
        <pc:picChg chg="add mod">
          <ac:chgData name="Justin Richardson" userId="f3b7db432b0a3131" providerId="LiveId" clId="{85DDC8F9-DCD1-4E86-9BBA-6CBEFF15D25C}" dt="2023-11-17T19:03:28.489" v="950" actId="14100"/>
          <ac:picMkLst>
            <pc:docMk/>
            <pc:sldMk cId="178074720" sldId="278"/>
            <ac:picMk id="5" creationId="{976CBE62-2FBE-F08A-1AF2-E5942C7CA175}"/>
          </ac:picMkLst>
        </pc:picChg>
        <pc:picChg chg="del">
          <ac:chgData name="Justin Richardson" userId="f3b7db432b0a3131" providerId="LiveId" clId="{85DDC8F9-DCD1-4E86-9BBA-6CBEFF15D25C}" dt="2023-11-17T19:02:35.513" v="933" actId="478"/>
          <ac:picMkLst>
            <pc:docMk/>
            <pc:sldMk cId="178074720" sldId="278"/>
            <ac:picMk id="6" creationId="{D26D4621-0E73-6736-8498-B38FEA4EC175}"/>
          </ac:picMkLst>
        </pc:picChg>
      </pc:sldChg>
      <pc:sldChg chg="addSp delSp modSp new del">
        <pc:chgData name="Justin Richardson" userId="f3b7db432b0a3131" providerId="LiveId" clId="{85DDC8F9-DCD1-4E86-9BBA-6CBEFF15D25C}" dt="2023-11-18T00:28:27.686" v="1001" actId="2696"/>
        <pc:sldMkLst>
          <pc:docMk/>
          <pc:sldMk cId="4146033144" sldId="279"/>
        </pc:sldMkLst>
        <pc:spChg chg="del">
          <ac:chgData name="Justin Richardson" userId="f3b7db432b0a3131" providerId="LiveId" clId="{85DDC8F9-DCD1-4E86-9BBA-6CBEFF15D25C}" dt="2023-11-18T00:24:38.142" v="1000"/>
          <ac:spMkLst>
            <pc:docMk/>
            <pc:sldMk cId="4146033144" sldId="279"/>
            <ac:spMk id="3" creationId="{D462C9C5-CFEA-35C4-5D6F-C07B881F52D9}"/>
          </ac:spMkLst>
        </pc:spChg>
        <pc:graphicFrameChg chg="add mod">
          <ac:chgData name="Justin Richardson" userId="f3b7db432b0a3131" providerId="LiveId" clId="{85DDC8F9-DCD1-4E86-9BBA-6CBEFF15D25C}" dt="2023-11-18T00:24:38.142" v="1000"/>
          <ac:graphicFrameMkLst>
            <pc:docMk/>
            <pc:sldMk cId="4146033144" sldId="279"/>
            <ac:graphicFrameMk id="4" creationId="{A392C2D7-8EEB-FF21-1950-1647C17B9036}"/>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576FC-2D87-E809-FD1D-6B16C7EAA8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04857B-91AF-11BB-8885-4277112C64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56C9EB-875A-1B89-EF43-57FB3570C190}"/>
              </a:ext>
            </a:extLst>
          </p:cNvPr>
          <p:cNvSpPr>
            <a:spLocks noGrp="1"/>
          </p:cNvSpPr>
          <p:nvPr>
            <p:ph type="dt" sz="half" idx="10"/>
          </p:nvPr>
        </p:nvSpPr>
        <p:spPr/>
        <p:txBody>
          <a:bodyPr/>
          <a:lstStyle/>
          <a:p>
            <a:fld id="{C9630C37-F85D-46FA-AAFC-BA0ADF66E620}" type="datetimeFigureOut">
              <a:rPr lang="en-US" smtClean="0"/>
              <a:t>11/16/2023</a:t>
            </a:fld>
            <a:endParaRPr lang="en-US"/>
          </a:p>
        </p:txBody>
      </p:sp>
      <p:sp>
        <p:nvSpPr>
          <p:cNvPr id="5" name="Footer Placeholder 4">
            <a:extLst>
              <a:ext uri="{FF2B5EF4-FFF2-40B4-BE49-F238E27FC236}">
                <a16:creationId xmlns:a16="http://schemas.microsoft.com/office/drawing/2014/main" id="{B8E31845-A758-D9EB-9FAE-C248BA4A9B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988198-89E9-4BA6-C023-AD2BE542BA03}"/>
              </a:ext>
            </a:extLst>
          </p:cNvPr>
          <p:cNvSpPr>
            <a:spLocks noGrp="1"/>
          </p:cNvSpPr>
          <p:nvPr>
            <p:ph type="sldNum" sz="quarter" idx="12"/>
          </p:nvPr>
        </p:nvSpPr>
        <p:spPr/>
        <p:txBody>
          <a:bodyPr/>
          <a:lstStyle/>
          <a:p>
            <a:fld id="{C065053D-7CC1-47CF-A44B-09BD8CB5BA44}" type="slidenum">
              <a:rPr lang="en-US" smtClean="0"/>
              <a:t>‹#›</a:t>
            </a:fld>
            <a:endParaRPr lang="en-US"/>
          </a:p>
        </p:txBody>
      </p:sp>
    </p:spTree>
    <p:extLst>
      <p:ext uri="{BB962C8B-B14F-4D97-AF65-F5344CB8AC3E}">
        <p14:creationId xmlns:p14="http://schemas.microsoft.com/office/powerpoint/2010/main" val="2216674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1AF11-F3C6-B39A-FBA1-C45CE0F526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A8555F-72CD-BDEF-EF3B-10F15383C6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C8E3B-DD79-8395-7D13-6E518B1CA709}"/>
              </a:ext>
            </a:extLst>
          </p:cNvPr>
          <p:cNvSpPr>
            <a:spLocks noGrp="1"/>
          </p:cNvSpPr>
          <p:nvPr>
            <p:ph type="dt" sz="half" idx="10"/>
          </p:nvPr>
        </p:nvSpPr>
        <p:spPr/>
        <p:txBody>
          <a:bodyPr/>
          <a:lstStyle/>
          <a:p>
            <a:fld id="{C9630C37-F85D-46FA-AAFC-BA0ADF66E620}" type="datetimeFigureOut">
              <a:rPr lang="en-US" smtClean="0"/>
              <a:t>11/16/2023</a:t>
            </a:fld>
            <a:endParaRPr lang="en-US"/>
          </a:p>
        </p:txBody>
      </p:sp>
      <p:sp>
        <p:nvSpPr>
          <p:cNvPr id="5" name="Footer Placeholder 4">
            <a:extLst>
              <a:ext uri="{FF2B5EF4-FFF2-40B4-BE49-F238E27FC236}">
                <a16:creationId xmlns:a16="http://schemas.microsoft.com/office/drawing/2014/main" id="{5A907141-06E0-32BA-715C-AAF8997D7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BFB937-8876-FF93-79EC-B3BC25FCB2DE}"/>
              </a:ext>
            </a:extLst>
          </p:cNvPr>
          <p:cNvSpPr>
            <a:spLocks noGrp="1"/>
          </p:cNvSpPr>
          <p:nvPr>
            <p:ph type="sldNum" sz="quarter" idx="12"/>
          </p:nvPr>
        </p:nvSpPr>
        <p:spPr/>
        <p:txBody>
          <a:bodyPr/>
          <a:lstStyle/>
          <a:p>
            <a:fld id="{C065053D-7CC1-47CF-A44B-09BD8CB5BA44}" type="slidenum">
              <a:rPr lang="en-US" smtClean="0"/>
              <a:t>‹#›</a:t>
            </a:fld>
            <a:endParaRPr lang="en-US"/>
          </a:p>
        </p:txBody>
      </p:sp>
    </p:spTree>
    <p:extLst>
      <p:ext uri="{BB962C8B-B14F-4D97-AF65-F5344CB8AC3E}">
        <p14:creationId xmlns:p14="http://schemas.microsoft.com/office/powerpoint/2010/main" val="3308689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5A9209-B25F-50CA-3F2F-4A63CD4C63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FDE078-6282-BF00-B1CE-15FE4713F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D08595-71DC-26F0-75EA-EE1FD46215BE}"/>
              </a:ext>
            </a:extLst>
          </p:cNvPr>
          <p:cNvSpPr>
            <a:spLocks noGrp="1"/>
          </p:cNvSpPr>
          <p:nvPr>
            <p:ph type="dt" sz="half" idx="10"/>
          </p:nvPr>
        </p:nvSpPr>
        <p:spPr/>
        <p:txBody>
          <a:bodyPr/>
          <a:lstStyle/>
          <a:p>
            <a:fld id="{C9630C37-F85D-46FA-AAFC-BA0ADF66E620}" type="datetimeFigureOut">
              <a:rPr lang="en-US" smtClean="0"/>
              <a:t>11/16/2023</a:t>
            </a:fld>
            <a:endParaRPr lang="en-US"/>
          </a:p>
        </p:txBody>
      </p:sp>
      <p:sp>
        <p:nvSpPr>
          <p:cNvPr id="5" name="Footer Placeholder 4">
            <a:extLst>
              <a:ext uri="{FF2B5EF4-FFF2-40B4-BE49-F238E27FC236}">
                <a16:creationId xmlns:a16="http://schemas.microsoft.com/office/drawing/2014/main" id="{0420019F-7F29-B7E1-EE7C-A47C72E792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CD47C6-263F-2C8F-AF59-683B93C2F9C3}"/>
              </a:ext>
            </a:extLst>
          </p:cNvPr>
          <p:cNvSpPr>
            <a:spLocks noGrp="1"/>
          </p:cNvSpPr>
          <p:nvPr>
            <p:ph type="sldNum" sz="quarter" idx="12"/>
          </p:nvPr>
        </p:nvSpPr>
        <p:spPr/>
        <p:txBody>
          <a:bodyPr/>
          <a:lstStyle/>
          <a:p>
            <a:fld id="{C065053D-7CC1-47CF-A44B-09BD8CB5BA44}" type="slidenum">
              <a:rPr lang="en-US" smtClean="0"/>
              <a:t>‹#›</a:t>
            </a:fld>
            <a:endParaRPr lang="en-US"/>
          </a:p>
        </p:txBody>
      </p:sp>
    </p:spTree>
    <p:extLst>
      <p:ext uri="{BB962C8B-B14F-4D97-AF65-F5344CB8AC3E}">
        <p14:creationId xmlns:p14="http://schemas.microsoft.com/office/powerpoint/2010/main" val="995303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EA087-0DF5-14C0-5BC9-396FD51FB5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65122E-3F33-ABF2-7C6F-50E44AA3D6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7CD240-7785-51C4-AB6A-6D2921A5AABB}"/>
              </a:ext>
            </a:extLst>
          </p:cNvPr>
          <p:cNvSpPr>
            <a:spLocks noGrp="1"/>
          </p:cNvSpPr>
          <p:nvPr>
            <p:ph type="dt" sz="half" idx="10"/>
          </p:nvPr>
        </p:nvSpPr>
        <p:spPr/>
        <p:txBody>
          <a:bodyPr/>
          <a:lstStyle/>
          <a:p>
            <a:fld id="{C9630C37-F85D-46FA-AAFC-BA0ADF66E620}" type="datetimeFigureOut">
              <a:rPr lang="en-US" smtClean="0"/>
              <a:t>11/16/2023</a:t>
            </a:fld>
            <a:endParaRPr lang="en-US"/>
          </a:p>
        </p:txBody>
      </p:sp>
      <p:sp>
        <p:nvSpPr>
          <p:cNvPr id="5" name="Footer Placeholder 4">
            <a:extLst>
              <a:ext uri="{FF2B5EF4-FFF2-40B4-BE49-F238E27FC236}">
                <a16:creationId xmlns:a16="http://schemas.microsoft.com/office/drawing/2014/main" id="{6FA1CB75-46E0-1D06-747F-800CAFC7C7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0E88F-6160-194A-DCD5-FBA8E17536FF}"/>
              </a:ext>
            </a:extLst>
          </p:cNvPr>
          <p:cNvSpPr>
            <a:spLocks noGrp="1"/>
          </p:cNvSpPr>
          <p:nvPr>
            <p:ph type="sldNum" sz="quarter" idx="12"/>
          </p:nvPr>
        </p:nvSpPr>
        <p:spPr/>
        <p:txBody>
          <a:bodyPr/>
          <a:lstStyle/>
          <a:p>
            <a:fld id="{C065053D-7CC1-47CF-A44B-09BD8CB5BA44}" type="slidenum">
              <a:rPr lang="en-US" smtClean="0"/>
              <a:t>‹#›</a:t>
            </a:fld>
            <a:endParaRPr lang="en-US"/>
          </a:p>
        </p:txBody>
      </p:sp>
    </p:spTree>
    <p:extLst>
      <p:ext uri="{BB962C8B-B14F-4D97-AF65-F5344CB8AC3E}">
        <p14:creationId xmlns:p14="http://schemas.microsoft.com/office/powerpoint/2010/main" val="1720557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F2EF-D424-1BA7-84B2-B29678CC04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5E38B2-0A9D-74AE-00E8-BB93550D10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BD40EB-4334-60EB-9AC2-398B90BC0B88}"/>
              </a:ext>
            </a:extLst>
          </p:cNvPr>
          <p:cNvSpPr>
            <a:spLocks noGrp="1"/>
          </p:cNvSpPr>
          <p:nvPr>
            <p:ph type="dt" sz="half" idx="10"/>
          </p:nvPr>
        </p:nvSpPr>
        <p:spPr/>
        <p:txBody>
          <a:bodyPr/>
          <a:lstStyle/>
          <a:p>
            <a:fld id="{C9630C37-F85D-46FA-AAFC-BA0ADF66E620}" type="datetimeFigureOut">
              <a:rPr lang="en-US" smtClean="0"/>
              <a:t>11/16/2023</a:t>
            </a:fld>
            <a:endParaRPr lang="en-US"/>
          </a:p>
        </p:txBody>
      </p:sp>
      <p:sp>
        <p:nvSpPr>
          <p:cNvPr id="5" name="Footer Placeholder 4">
            <a:extLst>
              <a:ext uri="{FF2B5EF4-FFF2-40B4-BE49-F238E27FC236}">
                <a16:creationId xmlns:a16="http://schemas.microsoft.com/office/drawing/2014/main" id="{9DDA25F0-7A93-54CC-BE83-9C1E7B9EB6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C1C3F5-815F-739D-8AD1-1DA72620A204}"/>
              </a:ext>
            </a:extLst>
          </p:cNvPr>
          <p:cNvSpPr>
            <a:spLocks noGrp="1"/>
          </p:cNvSpPr>
          <p:nvPr>
            <p:ph type="sldNum" sz="quarter" idx="12"/>
          </p:nvPr>
        </p:nvSpPr>
        <p:spPr/>
        <p:txBody>
          <a:bodyPr/>
          <a:lstStyle/>
          <a:p>
            <a:fld id="{C065053D-7CC1-47CF-A44B-09BD8CB5BA44}" type="slidenum">
              <a:rPr lang="en-US" smtClean="0"/>
              <a:t>‹#›</a:t>
            </a:fld>
            <a:endParaRPr lang="en-US"/>
          </a:p>
        </p:txBody>
      </p:sp>
    </p:spTree>
    <p:extLst>
      <p:ext uri="{BB962C8B-B14F-4D97-AF65-F5344CB8AC3E}">
        <p14:creationId xmlns:p14="http://schemas.microsoft.com/office/powerpoint/2010/main" val="3534858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B6DE8-5C0D-E59B-8C50-043420B8E2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CFFB13-4CE0-6249-D65C-DAAC6ED7F3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2A54BD-4647-7D10-F03B-7954E8406B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8027F0-C454-BC44-5E9C-41BD75E6D847}"/>
              </a:ext>
            </a:extLst>
          </p:cNvPr>
          <p:cNvSpPr>
            <a:spLocks noGrp="1"/>
          </p:cNvSpPr>
          <p:nvPr>
            <p:ph type="dt" sz="half" idx="10"/>
          </p:nvPr>
        </p:nvSpPr>
        <p:spPr/>
        <p:txBody>
          <a:bodyPr/>
          <a:lstStyle/>
          <a:p>
            <a:fld id="{C9630C37-F85D-46FA-AAFC-BA0ADF66E620}" type="datetimeFigureOut">
              <a:rPr lang="en-US" smtClean="0"/>
              <a:t>11/16/2023</a:t>
            </a:fld>
            <a:endParaRPr lang="en-US"/>
          </a:p>
        </p:txBody>
      </p:sp>
      <p:sp>
        <p:nvSpPr>
          <p:cNvPr id="6" name="Footer Placeholder 5">
            <a:extLst>
              <a:ext uri="{FF2B5EF4-FFF2-40B4-BE49-F238E27FC236}">
                <a16:creationId xmlns:a16="http://schemas.microsoft.com/office/drawing/2014/main" id="{79E22B89-E9D5-8B75-E50F-892A1A6521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4388A2-523C-E484-8237-1E5B95EC9A73}"/>
              </a:ext>
            </a:extLst>
          </p:cNvPr>
          <p:cNvSpPr>
            <a:spLocks noGrp="1"/>
          </p:cNvSpPr>
          <p:nvPr>
            <p:ph type="sldNum" sz="quarter" idx="12"/>
          </p:nvPr>
        </p:nvSpPr>
        <p:spPr/>
        <p:txBody>
          <a:bodyPr/>
          <a:lstStyle/>
          <a:p>
            <a:fld id="{C065053D-7CC1-47CF-A44B-09BD8CB5BA44}" type="slidenum">
              <a:rPr lang="en-US" smtClean="0"/>
              <a:t>‹#›</a:t>
            </a:fld>
            <a:endParaRPr lang="en-US"/>
          </a:p>
        </p:txBody>
      </p:sp>
    </p:spTree>
    <p:extLst>
      <p:ext uri="{BB962C8B-B14F-4D97-AF65-F5344CB8AC3E}">
        <p14:creationId xmlns:p14="http://schemas.microsoft.com/office/powerpoint/2010/main" val="1515283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D6C6-678D-EE03-DC8D-EB8ABDDF2D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84E5D6-8298-BC40-7FAB-CADC2E9A30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42E667-1A88-10E1-3922-C07F7A1DB9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9D347E-9EA9-EC96-80E6-A859DCD91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1AF997-7808-0CB4-6F53-5E221FBAF1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231678-86D1-593A-8C27-FD9DA44C90D4}"/>
              </a:ext>
            </a:extLst>
          </p:cNvPr>
          <p:cNvSpPr>
            <a:spLocks noGrp="1"/>
          </p:cNvSpPr>
          <p:nvPr>
            <p:ph type="dt" sz="half" idx="10"/>
          </p:nvPr>
        </p:nvSpPr>
        <p:spPr/>
        <p:txBody>
          <a:bodyPr/>
          <a:lstStyle/>
          <a:p>
            <a:fld id="{C9630C37-F85D-46FA-AAFC-BA0ADF66E620}" type="datetimeFigureOut">
              <a:rPr lang="en-US" smtClean="0"/>
              <a:t>11/16/2023</a:t>
            </a:fld>
            <a:endParaRPr lang="en-US"/>
          </a:p>
        </p:txBody>
      </p:sp>
      <p:sp>
        <p:nvSpPr>
          <p:cNvPr id="8" name="Footer Placeholder 7">
            <a:extLst>
              <a:ext uri="{FF2B5EF4-FFF2-40B4-BE49-F238E27FC236}">
                <a16:creationId xmlns:a16="http://schemas.microsoft.com/office/drawing/2014/main" id="{A4FE6F02-A1D2-EA60-FD6B-B8435AD4CB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1D5A34-580C-906C-3928-F5807815D389}"/>
              </a:ext>
            </a:extLst>
          </p:cNvPr>
          <p:cNvSpPr>
            <a:spLocks noGrp="1"/>
          </p:cNvSpPr>
          <p:nvPr>
            <p:ph type="sldNum" sz="quarter" idx="12"/>
          </p:nvPr>
        </p:nvSpPr>
        <p:spPr/>
        <p:txBody>
          <a:bodyPr/>
          <a:lstStyle/>
          <a:p>
            <a:fld id="{C065053D-7CC1-47CF-A44B-09BD8CB5BA44}" type="slidenum">
              <a:rPr lang="en-US" smtClean="0"/>
              <a:t>‹#›</a:t>
            </a:fld>
            <a:endParaRPr lang="en-US"/>
          </a:p>
        </p:txBody>
      </p:sp>
    </p:spTree>
    <p:extLst>
      <p:ext uri="{BB962C8B-B14F-4D97-AF65-F5344CB8AC3E}">
        <p14:creationId xmlns:p14="http://schemas.microsoft.com/office/powerpoint/2010/main" val="1945267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AB9C5-3977-8F00-7F67-95638D3474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C3FA01-38B3-84E7-D6A8-A55195EAF064}"/>
              </a:ext>
            </a:extLst>
          </p:cNvPr>
          <p:cNvSpPr>
            <a:spLocks noGrp="1"/>
          </p:cNvSpPr>
          <p:nvPr>
            <p:ph type="dt" sz="half" idx="10"/>
          </p:nvPr>
        </p:nvSpPr>
        <p:spPr/>
        <p:txBody>
          <a:bodyPr/>
          <a:lstStyle/>
          <a:p>
            <a:fld id="{C9630C37-F85D-46FA-AAFC-BA0ADF66E620}" type="datetimeFigureOut">
              <a:rPr lang="en-US" smtClean="0"/>
              <a:t>11/16/2023</a:t>
            </a:fld>
            <a:endParaRPr lang="en-US"/>
          </a:p>
        </p:txBody>
      </p:sp>
      <p:sp>
        <p:nvSpPr>
          <p:cNvPr id="4" name="Footer Placeholder 3">
            <a:extLst>
              <a:ext uri="{FF2B5EF4-FFF2-40B4-BE49-F238E27FC236}">
                <a16:creationId xmlns:a16="http://schemas.microsoft.com/office/drawing/2014/main" id="{B2789BAF-5108-207B-F51E-2A80022795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0C938D-918C-8512-1C92-AA2F6126A680}"/>
              </a:ext>
            </a:extLst>
          </p:cNvPr>
          <p:cNvSpPr>
            <a:spLocks noGrp="1"/>
          </p:cNvSpPr>
          <p:nvPr>
            <p:ph type="sldNum" sz="quarter" idx="12"/>
          </p:nvPr>
        </p:nvSpPr>
        <p:spPr/>
        <p:txBody>
          <a:bodyPr/>
          <a:lstStyle/>
          <a:p>
            <a:fld id="{C065053D-7CC1-47CF-A44B-09BD8CB5BA44}" type="slidenum">
              <a:rPr lang="en-US" smtClean="0"/>
              <a:t>‹#›</a:t>
            </a:fld>
            <a:endParaRPr lang="en-US"/>
          </a:p>
        </p:txBody>
      </p:sp>
    </p:spTree>
    <p:extLst>
      <p:ext uri="{BB962C8B-B14F-4D97-AF65-F5344CB8AC3E}">
        <p14:creationId xmlns:p14="http://schemas.microsoft.com/office/powerpoint/2010/main" val="3097119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21B6E2-33DF-E65D-F1E9-0CC73E503A99}"/>
              </a:ext>
            </a:extLst>
          </p:cNvPr>
          <p:cNvSpPr>
            <a:spLocks noGrp="1"/>
          </p:cNvSpPr>
          <p:nvPr>
            <p:ph type="dt" sz="half" idx="10"/>
          </p:nvPr>
        </p:nvSpPr>
        <p:spPr/>
        <p:txBody>
          <a:bodyPr/>
          <a:lstStyle/>
          <a:p>
            <a:fld id="{C9630C37-F85D-46FA-AAFC-BA0ADF66E620}" type="datetimeFigureOut">
              <a:rPr lang="en-US" smtClean="0"/>
              <a:t>11/16/2023</a:t>
            </a:fld>
            <a:endParaRPr lang="en-US"/>
          </a:p>
        </p:txBody>
      </p:sp>
      <p:sp>
        <p:nvSpPr>
          <p:cNvPr id="3" name="Footer Placeholder 2">
            <a:extLst>
              <a:ext uri="{FF2B5EF4-FFF2-40B4-BE49-F238E27FC236}">
                <a16:creationId xmlns:a16="http://schemas.microsoft.com/office/drawing/2014/main" id="{C9EDFA77-FCA3-D86A-4962-0B88BEC3BD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2876BB-5347-65EB-CA8F-840109A20C94}"/>
              </a:ext>
            </a:extLst>
          </p:cNvPr>
          <p:cNvSpPr>
            <a:spLocks noGrp="1"/>
          </p:cNvSpPr>
          <p:nvPr>
            <p:ph type="sldNum" sz="quarter" idx="12"/>
          </p:nvPr>
        </p:nvSpPr>
        <p:spPr/>
        <p:txBody>
          <a:bodyPr/>
          <a:lstStyle/>
          <a:p>
            <a:fld id="{C065053D-7CC1-47CF-A44B-09BD8CB5BA44}" type="slidenum">
              <a:rPr lang="en-US" smtClean="0"/>
              <a:t>‹#›</a:t>
            </a:fld>
            <a:endParaRPr lang="en-US"/>
          </a:p>
        </p:txBody>
      </p:sp>
    </p:spTree>
    <p:extLst>
      <p:ext uri="{BB962C8B-B14F-4D97-AF65-F5344CB8AC3E}">
        <p14:creationId xmlns:p14="http://schemas.microsoft.com/office/powerpoint/2010/main" val="2218246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C3CA9-7C55-C209-4266-ED57C3C1CA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F38F0E-60E1-DA2D-E38D-67A01905D2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16ABE7-A969-0730-B18F-AD0446655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CEACCF-D988-36C9-FB1E-31318E6F8926}"/>
              </a:ext>
            </a:extLst>
          </p:cNvPr>
          <p:cNvSpPr>
            <a:spLocks noGrp="1"/>
          </p:cNvSpPr>
          <p:nvPr>
            <p:ph type="dt" sz="half" idx="10"/>
          </p:nvPr>
        </p:nvSpPr>
        <p:spPr/>
        <p:txBody>
          <a:bodyPr/>
          <a:lstStyle/>
          <a:p>
            <a:fld id="{C9630C37-F85D-46FA-AAFC-BA0ADF66E620}" type="datetimeFigureOut">
              <a:rPr lang="en-US" smtClean="0"/>
              <a:t>11/16/2023</a:t>
            </a:fld>
            <a:endParaRPr lang="en-US"/>
          </a:p>
        </p:txBody>
      </p:sp>
      <p:sp>
        <p:nvSpPr>
          <p:cNvPr id="6" name="Footer Placeholder 5">
            <a:extLst>
              <a:ext uri="{FF2B5EF4-FFF2-40B4-BE49-F238E27FC236}">
                <a16:creationId xmlns:a16="http://schemas.microsoft.com/office/drawing/2014/main" id="{445AFA29-AC32-788C-9841-7780BC0F37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FCCF2D-5F48-160F-D499-78D60B1E0068}"/>
              </a:ext>
            </a:extLst>
          </p:cNvPr>
          <p:cNvSpPr>
            <a:spLocks noGrp="1"/>
          </p:cNvSpPr>
          <p:nvPr>
            <p:ph type="sldNum" sz="quarter" idx="12"/>
          </p:nvPr>
        </p:nvSpPr>
        <p:spPr/>
        <p:txBody>
          <a:bodyPr/>
          <a:lstStyle/>
          <a:p>
            <a:fld id="{C065053D-7CC1-47CF-A44B-09BD8CB5BA44}" type="slidenum">
              <a:rPr lang="en-US" smtClean="0"/>
              <a:t>‹#›</a:t>
            </a:fld>
            <a:endParaRPr lang="en-US"/>
          </a:p>
        </p:txBody>
      </p:sp>
    </p:spTree>
    <p:extLst>
      <p:ext uri="{BB962C8B-B14F-4D97-AF65-F5344CB8AC3E}">
        <p14:creationId xmlns:p14="http://schemas.microsoft.com/office/powerpoint/2010/main" val="704038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963C3-D3EF-D768-3D3C-AB64E10351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0B7282-7B53-7234-62DE-D09427D07C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79D71A-E353-329D-E389-E17191AC6B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87B479-5D5E-9D0C-B8E4-6FE452FC45FA}"/>
              </a:ext>
            </a:extLst>
          </p:cNvPr>
          <p:cNvSpPr>
            <a:spLocks noGrp="1"/>
          </p:cNvSpPr>
          <p:nvPr>
            <p:ph type="dt" sz="half" idx="10"/>
          </p:nvPr>
        </p:nvSpPr>
        <p:spPr/>
        <p:txBody>
          <a:bodyPr/>
          <a:lstStyle/>
          <a:p>
            <a:fld id="{C9630C37-F85D-46FA-AAFC-BA0ADF66E620}" type="datetimeFigureOut">
              <a:rPr lang="en-US" smtClean="0"/>
              <a:t>11/16/2023</a:t>
            </a:fld>
            <a:endParaRPr lang="en-US"/>
          </a:p>
        </p:txBody>
      </p:sp>
      <p:sp>
        <p:nvSpPr>
          <p:cNvPr id="6" name="Footer Placeholder 5">
            <a:extLst>
              <a:ext uri="{FF2B5EF4-FFF2-40B4-BE49-F238E27FC236}">
                <a16:creationId xmlns:a16="http://schemas.microsoft.com/office/drawing/2014/main" id="{336DA908-1311-F764-498B-F725E3C3D3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162AB4-1073-17AE-588E-B77C259C673E}"/>
              </a:ext>
            </a:extLst>
          </p:cNvPr>
          <p:cNvSpPr>
            <a:spLocks noGrp="1"/>
          </p:cNvSpPr>
          <p:nvPr>
            <p:ph type="sldNum" sz="quarter" idx="12"/>
          </p:nvPr>
        </p:nvSpPr>
        <p:spPr/>
        <p:txBody>
          <a:bodyPr/>
          <a:lstStyle/>
          <a:p>
            <a:fld id="{C065053D-7CC1-47CF-A44B-09BD8CB5BA44}" type="slidenum">
              <a:rPr lang="en-US" smtClean="0"/>
              <a:t>‹#›</a:t>
            </a:fld>
            <a:endParaRPr lang="en-US"/>
          </a:p>
        </p:txBody>
      </p:sp>
    </p:spTree>
    <p:extLst>
      <p:ext uri="{BB962C8B-B14F-4D97-AF65-F5344CB8AC3E}">
        <p14:creationId xmlns:p14="http://schemas.microsoft.com/office/powerpoint/2010/main" val="2699871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54E6DD-330A-FE2E-AACA-28151E426E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35F22A-A9BB-69DF-7BA0-C741D8378B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24A39E-113E-70E1-414D-C2D1AEE224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630C37-F85D-46FA-AAFC-BA0ADF66E620}" type="datetimeFigureOut">
              <a:rPr lang="en-US" smtClean="0"/>
              <a:t>11/16/2023</a:t>
            </a:fld>
            <a:endParaRPr lang="en-US"/>
          </a:p>
        </p:txBody>
      </p:sp>
      <p:sp>
        <p:nvSpPr>
          <p:cNvPr id="5" name="Footer Placeholder 4">
            <a:extLst>
              <a:ext uri="{FF2B5EF4-FFF2-40B4-BE49-F238E27FC236}">
                <a16:creationId xmlns:a16="http://schemas.microsoft.com/office/drawing/2014/main" id="{99CCC47E-5AA7-2D6B-F555-076AAC097C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C658C6-9C26-9412-7C86-F2434F7C0E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65053D-7CC1-47CF-A44B-09BD8CB5BA44}" type="slidenum">
              <a:rPr lang="en-US" smtClean="0"/>
              <a:t>‹#›</a:t>
            </a:fld>
            <a:endParaRPr lang="en-US"/>
          </a:p>
        </p:txBody>
      </p:sp>
    </p:spTree>
    <p:extLst>
      <p:ext uri="{BB962C8B-B14F-4D97-AF65-F5344CB8AC3E}">
        <p14:creationId xmlns:p14="http://schemas.microsoft.com/office/powerpoint/2010/main" val="3355691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2" name="Rectangle 105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ata analysis with pandas manga">
            <a:extLst>
              <a:ext uri="{FF2B5EF4-FFF2-40B4-BE49-F238E27FC236}">
                <a16:creationId xmlns:a16="http://schemas.microsoft.com/office/drawing/2014/main" id="{5431F146-0512-FF77-86F9-F393793879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8079" r="9089" b="-2"/>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53" name="Rectangle 105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22EBB0-2504-5F64-D651-07563DC3ABDB}"/>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solidFill>
                  <a:schemeClr val="bg1"/>
                </a:solidFill>
              </a:rPr>
              <a:t>Hands-On Data Analysis with Pandas</a:t>
            </a:r>
          </a:p>
        </p:txBody>
      </p:sp>
      <p:sp>
        <p:nvSpPr>
          <p:cNvPr id="1054" name="Rectangle 105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51" name="Rectangle 105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1983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B8CBB35-DD29-141E-CD6D-E5A02D5AB74C}"/>
              </a:ext>
            </a:extLst>
          </p:cNvPr>
          <p:cNvSpPr>
            <a:spLocks noGrp="1"/>
          </p:cNvSpPr>
          <p:nvPr>
            <p:ph type="subTitle" idx="1"/>
          </p:nvPr>
        </p:nvSpPr>
        <p:spPr>
          <a:xfrm>
            <a:off x="1691951" y="950006"/>
            <a:ext cx="9144000" cy="1793193"/>
          </a:xfrm>
        </p:spPr>
        <p:txBody>
          <a:bodyPr>
            <a:normAutofit fontScale="92500" lnSpcReduction="10000"/>
          </a:bodyPr>
          <a:lstStyle/>
          <a:p>
            <a:pPr algn="l"/>
            <a:r>
              <a:rPr lang="en-US" dirty="0"/>
              <a:t>We have seen many examples of descriptive statistics that we can use to summarize our data by its center and dispersion; in practice, looking at the 5-number summary and visualizing the distribution prove to be helpful first steps before diving into some of the other aforementioned metrics. The 5-number summary, as its name indicates, provides five descriptive statistics that summarize our data:</a:t>
            </a:r>
          </a:p>
        </p:txBody>
      </p:sp>
      <p:sp>
        <p:nvSpPr>
          <p:cNvPr id="7" name="TextBox 6">
            <a:extLst>
              <a:ext uri="{FF2B5EF4-FFF2-40B4-BE49-F238E27FC236}">
                <a16:creationId xmlns:a16="http://schemas.microsoft.com/office/drawing/2014/main" id="{F8A2E0E6-9545-FD84-1DC9-75451A3E4FCA}"/>
              </a:ext>
            </a:extLst>
          </p:cNvPr>
          <p:cNvSpPr txBox="1"/>
          <p:nvPr/>
        </p:nvSpPr>
        <p:spPr>
          <a:xfrm>
            <a:off x="1691951" y="130629"/>
            <a:ext cx="8742006" cy="646331"/>
          </a:xfrm>
          <a:prstGeom prst="rect">
            <a:avLst/>
          </a:prstGeom>
          <a:noFill/>
        </p:spPr>
        <p:txBody>
          <a:bodyPr wrap="square" rtlCol="0">
            <a:spAutoFit/>
          </a:bodyPr>
          <a:lstStyle/>
          <a:p>
            <a:r>
              <a:rPr lang="en-US" sz="3600" dirty="0"/>
              <a:t>5-number Summary</a:t>
            </a:r>
          </a:p>
        </p:txBody>
      </p:sp>
      <p:pic>
        <p:nvPicPr>
          <p:cNvPr id="4" name="Picture 3">
            <a:extLst>
              <a:ext uri="{FF2B5EF4-FFF2-40B4-BE49-F238E27FC236}">
                <a16:creationId xmlns:a16="http://schemas.microsoft.com/office/drawing/2014/main" id="{86F64707-C8C8-5D70-C957-8DAE1420F1BD}"/>
              </a:ext>
            </a:extLst>
          </p:cNvPr>
          <p:cNvPicPr>
            <a:picLocks noChangeAspect="1"/>
          </p:cNvPicPr>
          <p:nvPr/>
        </p:nvPicPr>
        <p:blipFill>
          <a:blip r:embed="rId2"/>
          <a:stretch>
            <a:fillRect/>
          </a:stretch>
        </p:blipFill>
        <p:spPr>
          <a:xfrm>
            <a:off x="3583151" y="2916245"/>
            <a:ext cx="4959605" cy="3587934"/>
          </a:xfrm>
          <a:prstGeom prst="rect">
            <a:avLst/>
          </a:prstGeom>
        </p:spPr>
      </p:pic>
    </p:spTree>
    <p:extLst>
      <p:ext uri="{BB962C8B-B14F-4D97-AF65-F5344CB8AC3E}">
        <p14:creationId xmlns:p14="http://schemas.microsoft.com/office/powerpoint/2010/main" val="2117512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B8CBB35-DD29-141E-CD6D-E5A02D5AB74C}"/>
              </a:ext>
            </a:extLst>
          </p:cNvPr>
          <p:cNvSpPr>
            <a:spLocks noGrp="1"/>
          </p:cNvSpPr>
          <p:nvPr>
            <p:ph type="subTitle" idx="1"/>
          </p:nvPr>
        </p:nvSpPr>
        <p:spPr>
          <a:xfrm>
            <a:off x="1691951" y="950006"/>
            <a:ext cx="9144000" cy="1793193"/>
          </a:xfrm>
        </p:spPr>
        <p:txBody>
          <a:bodyPr>
            <a:normAutofit fontScale="77500" lnSpcReduction="20000"/>
          </a:bodyPr>
          <a:lstStyle/>
          <a:p>
            <a:pPr algn="l"/>
            <a:r>
              <a:rPr lang="en-US" dirty="0"/>
              <a:t>A </a:t>
            </a:r>
            <a:r>
              <a:rPr lang="en-US" b="1" dirty="0"/>
              <a:t>box plot </a:t>
            </a:r>
            <a:r>
              <a:rPr lang="en-US" dirty="0"/>
              <a:t>(or box and whisker plot) is a visual representation of the 5-number summary. The median is denoted by a thick line in the box. The top of the box is Q3 and the bottom of the box is Q1. Lines (whiskers) extend from both sides of the box boundaries toward the minimum and maximum. Based on the convention our plotting tool uses, though, they may only extend to a certain statistic; any values beyond these statistics are marked as outliers (using points). For this book in general, the lower bound of the whiskers will be </a:t>
            </a:r>
            <a:r>
              <a:rPr lang="en-US" b="1" dirty="0"/>
              <a:t>Q1 – 1.5 * IQR </a:t>
            </a:r>
            <a:r>
              <a:rPr lang="en-US" dirty="0"/>
              <a:t>and the upper bound will be </a:t>
            </a:r>
            <a:r>
              <a:rPr lang="en-US" b="1" dirty="0"/>
              <a:t>Q3 + 1.5 * IQR</a:t>
            </a:r>
            <a:r>
              <a:rPr lang="en-US" dirty="0"/>
              <a:t>, which is called the </a:t>
            </a:r>
            <a:r>
              <a:rPr lang="en-US" b="1" dirty="0"/>
              <a:t>Tukey box plot</a:t>
            </a:r>
            <a:r>
              <a:rPr lang="en-US" dirty="0"/>
              <a:t>:</a:t>
            </a:r>
          </a:p>
        </p:txBody>
      </p:sp>
      <p:sp>
        <p:nvSpPr>
          <p:cNvPr id="7" name="TextBox 6">
            <a:extLst>
              <a:ext uri="{FF2B5EF4-FFF2-40B4-BE49-F238E27FC236}">
                <a16:creationId xmlns:a16="http://schemas.microsoft.com/office/drawing/2014/main" id="{F8A2E0E6-9545-FD84-1DC9-75451A3E4FCA}"/>
              </a:ext>
            </a:extLst>
          </p:cNvPr>
          <p:cNvSpPr txBox="1"/>
          <p:nvPr/>
        </p:nvSpPr>
        <p:spPr>
          <a:xfrm>
            <a:off x="1691951" y="130629"/>
            <a:ext cx="8742006" cy="646331"/>
          </a:xfrm>
          <a:prstGeom prst="rect">
            <a:avLst/>
          </a:prstGeom>
          <a:noFill/>
        </p:spPr>
        <p:txBody>
          <a:bodyPr wrap="square" rtlCol="0">
            <a:spAutoFit/>
          </a:bodyPr>
          <a:lstStyle/>
          <a:p>
            <a:r>
              <a:rPr lang="en-US" sz="3600" dirty="0"/>
              <a:t>Box Plot</a:t>
            </a:r>
          </a:p>
        </p:txBody>
      </p:sp>
      <p:pic>
        <p:nvPicPr>
          <p:cNvPr id="4" name="Picture 3">
            <a:extLst>
              <a:ext uri="{FF2B5EF4-FFF2-40B4-BE49-F238E27FC236}">
                <a16:creationId xmlns:a16="http://schemas.microsoft.com/office/drawing/2014/main" id="{698200EC-5056-01D5-9739-2FA30651F7E5}"/>
              </a:ext>
            </a:extLst>
          </p:cNvPr>
          <p:cNvPicPr>
            <a:picLocks noChangeAspect="1"/>
          </p:cNvPicPr>
          <p:nvPr/>
        </p:nvPicPr>
        <p:blipFill>
          <a:blip r:embed="rId2"/>
          <a:stretch>
            <a:fillRect/>
          </a:stretch>
        </p:blipFill>
        <p:spPr>
          <a:xfrm>
            <a:off x="4039914" y="2743199"/>
            <a:ext cx="4046080" cy="3622464"/>
          </a:xfrm>
          <a:prstGeom prst="rect">
            <a:avLst/>
          </a:prstGeom>
        </p:spPr>
      </p:pic>
    </p:spTree>
    <p:extLst>
      <p:ext uri="{BB962C8B-B14F-4D97-AF65-F5344CB8AC3E}">
        <p14:creationId xmlns:p14="http://schemas.microsoft.com/office/powerpoint/2010/main" val="1746354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DE84B6-F7C4-2EA4-B3C3-76A0DEE54B02}"/>
              </a:ext>
            </a:extLst>
          </p:cNvPr>
          <p:cNvPicPr>
            <a:picLocks noChangeAspect="1"/>
          </p:cNvPicPr>
          <p:nvPr/>
        </p:nvPicPr>
        <p:blipFill>
          <a:blip r:embed="rId2"/>
          <a:stretch>
            <a:fillRect/>
          </a:stretch>
        </p:blipFill>
        <p:spPr>
          <a:xfrm>
            <a:off x="2167813" y="2479767"/>
            <a:ext cx="7856374" cy="2377984"/>
          </a:xfrm>
          <a:prstGeom prst="rect">
            <a:avLst/>
          </a:prstGeom>
        </p:spPr>
      </p:pic>
      <p:sp>
        <p:nvSpPr>
          <p:cNvPr id="3" name="Subtitle 2">
            <a:extLst>
              <a:ext uri="{FF2B5EF4-FFF2-40B4-BE49-F238E27FC236}">
                <a16:creationId xmlns:a16="http://schemas.microsoft.com/office/drawing/2014/main" id="{9B8CBB35-DD29-141E-CD6D-E5A02D5AB74C}"/>
              </a:ext>
            </a:extLst>
          </p:cNvPr>
          <p:cNvSpPr>
            <a:spLocks noGrp="1"/>
          </p:cNvSpPr>
          <p:nvPr>
            <p:ph type="subTitle" idx="1"/>
          </p:nvPr>
        </p:nvSpPr>
        <p:spPr>
          <a:xfrm>
            <a:off x="1691951" y="950006"/>
            <a:ext cx="9144000" cy="1793193"/>
          </a:xfrm>
        </p:spPr>
        <p:txBody>
          <a:bodyPr>
            <a:normAutofit fontScale="77500" lnSpcReduction="20000"/>
          </a:bodyPr>
          <a:lstStyle/>
          <a:p>
            <a:pPr algn="l"/>
            <a:r>
              <a:rPr lang="en-US" dirty="0"/>
              <a:t>While the box plot is a great tool for getting an initial understanding of the distribution, we don't get to see how things are distributed inside each of the quartiles. For this purpose, we turn to histograms for discrete variables (for instance, the number of people or books) and kernel density estimates (KDEs) for continuous variables (for instance, heights or time). There is nothing stopping us from using KDEs on discrete variables, but it is easy to confuse people that way. Histograms work for both discrete and continuous variables; however, in both cases, we must keep in mind that the number of bins we choose to divide the data into can easily change the shape of the distribution we see.</a:t>
            </a:r>
          </a:p>
        </p:txBody>
      </p:sp>
      <p:sp>
        <p:nvSpPr>
          <p:cNvPr id="6" name="Subtitle 2">
            <a:extLst>
              <a:ext uri="{FF2B5EF4-FFF2-40B4-BE49-F238E27FC236}">
                <a16:creationId xmlns:a16="http://schemas.microsoft.com/office/drawing/2014/main" id="{DA88D707-AB0B-7401-62F2-FE7A0024A780}"/>
              </a:ext>
            </a:extLst>
          </p:cNvPr>
          <p:cNvSpPr txBox="1">
            <a:spLocks/>
          </p:cNvSpPr>
          <p:nvPr/>
        </p:nvSpPr>
        <p:spPr>
          <a:xfrm>
            <a:off x="1691951" y="4638912"/>
            <a:ext cx="9144000" cy="16557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To make a histogram, a certain number of equal-width bins are created, and then bars with heights for the number of values we have in each bin are added. The following plot is a histogram with 10 bins, showing the three measures of central tendency for the same data that was used to generate the box plot. </a:t>
            </a:r>
          </a:p>
        </p:txBody>
      </p:sp>
      <p:sp>
        <p:nvSpPr>
          <p:cNvPr id="7" name="TextBox 6">
            <a:extLst>
              <a:ext uri="{FF2B5EF4-FFF2-40B4-BE49-F238E27FC236}">
                <a16:creationId xmlns:a16="http://schemas.microsoft.com/office/drawing/2014/main" id="{F8A2E0E6-9545-FD84-1DC9-75451A3E4FCA}"/>
              </a:ext>
            </a:extLst>
          </p:cNvPr>
          <p:cNvSpPr txBox="1"/>
          <p:nvPr/>
        </p:nvSpPr>
        <p:spPr>
          <a:xfrm>
            <a:off x="1691951" y="130629"/>
            <a:ext cx="8742006" cy="646331"/>
          </a:xfrm>
          <a:prstGeom prst="rect">
            <a:avLst/>
          </a:prstGeom>
          <a:noFill/>
        </p:spPr>
        <p:txBody>
          <a:bodyPr wrap="square" rtlCol="0">
            <a:spAutoFit/>
          </a:bodyPr>
          <a:lstStyle/>
          <a:p>
            <a:r>
              <a:rPr lang="en-US" sz="3600" dirty="0"/>
              <a:t>Histogram</a:t>
            </a:r>
          </a:p>
        </p:txBody>
      </p:sp>
    </p:spTree>
    <p:extLst>
      <p:ext uri="{BB962C8B-B14F-4D97-AF65-F5344CB8AC3E}">
        <p14:creationId xmlns:p14="http://schemas.microsoft.com/office/powerpoint/2010/main" val="2438170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B8CBB35-DD29-141E-CD6D-E5A02D5AB74C}"/>
              </a:ext>
            </a:extLst>
          </p:cNvPr>
          <p:cNvSpPr>
            <a:spLocks noGrp="1"/>
          </p:cNvSpPr>
          <p:nvPr>
            <p:ph type="subTitle" idx="1"/>
          </p:nvPr>
        </p:nvSpPr>
        <p:spPr>
          <a:xfrm>
            <a:off x="1691951" y="950006"/>
            <a:ext cx="9144000" cy="2882090"/>
          </a:xfrm>
        </p:spPr>
        <p:txBody>
          <a:bodyPr>
            <a:normAutofit fontScale="85000" lnSpcReduction="20000"/>
          </a:bodyPr>
          <a:lstStyle/>
          <a:p>
            <a:pPr algn="l"/>
            <a:r>
              <a:rPr lang="en-US" dirty="0"/>
              <a:t>While the box plot is a great tool for getting an initial understanding of the distribution, we don't get to see how things are distributed inside each of the quartiles. For this purpose, we turn to histograms for </a:t>
            </a:r>
            <a:r>
              <a:rPr lang="en-US" b="1" dirty="0"/>
              <a:t>discrete variables </a:t>
            </a:r>
            <a:r>
              <a:rPr lang="en-US" dirty="0"/>
              <a:t>(for instance, the number of people or books) and </a:t>
            </a:r>
            <a:r>
              <a:rPr lang="en-US" b="1" dirty="0"/>
              <a:t>kernel density estimates (KDEs) </a:t>
            </a:r>
            <a:r>
              <a:rPr lang="en-US" dirty="0"/>
              <a:t>for continuous variables (for instance, heights or time). There is nothing stopping us from using KDEs on discrete variables, but it is easy to confuse people that way. Histograms work for both discrete and continuous variables; however, in both cases, we must keep in mind that the number of bins we choose to divide the data into can easily change the shape of the distribution we see. KDEs are like histograms, except rather than creating bins for the data, they draw a smoothed curve, which is an estimate of the distribution's probability density function (PDF). The PDF is for continuous variables and tells us how probability is distributed over the values. Higher values for the PDF indicate higher likelihoods:</a:t>
            </a:r>
          </a:p>
        </p:txBody>
      </p:sp>
      <p:sp>
        <p:nvSpPr>
          <p:cNvPr id="7" name="TextBox 6">
            <a:extLst>
              <a:ext uri="{FF2B5EF4-FFF2-40B4-BE49-F238E27FC236}">
                <a16:creationId xmlns:a16="http://schemas.microsoft.com/office/drawing/2014/main" id="{F8A2E0E6-9545-FD84-1DC9-75451A3E4FCA}"/>
              </a:ext>
            </a:extLst>
          </p:cNvPr>
          <p:cNvSpPr txBox="1"/>
          <p:nvPr/>
        </p:nvSpPr>
        <p:spPr>
          <a:xfrm>
            <a:off x="1691951" y="130629"/>
            <a:ext cx="8742006" cy="646331"/>
          </a:xfrm>
          <a:prstGeom prst="rect">
            <a:avLst/>
          </a:prstGeom>
          <a:noFill/>
        </p:spPr>
        <p:txBody>
          <a:bodyPr wrap="square" rtlCol="0">
            <a:spAutoFit/>
          </a:bodyPr>
          <a:lstStyle/>
          <a:p>
            <a:r>
              <a:rPr lang="en-US" sz="3600" dirty="0"/>
              <a:t>Histogram</a:t>
            </a:r>
          </a:p>
        </p:txBody>
      </p:sp>
      <p:pic>
        <p:nvPicPr>
          <p:cNvPr id="4" name="Picture 3">
            <a:extLst>
              <a:ext uri="{FF2B5EF4-FFF2-40B4-BE49-F238E27FC236}">
                <a16:creationId xmlns:a16="http://schemas.microsoft.com/office/drawing/2014/main" id="{C6BE89EF-FE61-46D6-AE29-59596ED79025}"/>
              </a:ext>
            </a:extLst>
          </p:cNvPr>
          <p:cNvPicPr>
            <a:picLocks noChangeAspect="1"/>
          </p:cNvPicPr>
          <p:nvPr/>
        </p:nvPicPr>
        <p:blipFill>
          <a:blip r:embed="rId2"/>
          <a:stretch>
            <a:fillRect/>
          </a:stretch>
        </p:blipFill>
        <p:spPr>
          <a:xfrm>
            <a:off x="2400300" y="3832096"/>
            <a:ext cx="7391400" cy="1997416"/>
          </a:xfrm>
          <a:prstGeom prst="rect">
            <a:avLst/>
          </a:prstGeom>
        </p:spPr>
      </p:pic>
    </p:spTree>
    <p:extLst>
      <p:ext uri="{BB962C8B-B14F-4D97-AF65-F5344CB8AC3E}">
        <p14:creationId xmlns:p14="http://schemas.microsoft.com/office/powerpoint/2010/main" val="752759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B8CBB35-DD29-141E-CD6D-E5A02D5AB74C}"/>
              </a:ext>
            </a:extLst>
          </p:cNvPr>
          <p:cNvSpPr>
            <a:spLocks noGrp="1"/>
          </p:cNvSpPr>
          <p:nvPr>
            <p:ph type="subTitle" idx="1"/>
          </p:nvPr>
        </p:nvSpPr>
        <p:spPr>
          <a:xfrm>
            <a:off x="1691951" y="950006"/>
            <a:ext cx="9144000" cy="1793193"/>
          </a:xfrm>
        </p:spPr>
        <p:txBody>
          <a:bodyPr>
            <a:normAutofit fontScale="85000" lnSpcReduction="20000"/>
          </a:bodyPr>
          <a:lstStyle/>
          <a:p>
            <a:pPr algn="l"/>
            <a:r>
              <a:rPr lang="en-US" dirty="0"/>
              <a:t>When the distribution starts to get a little lopsided with long tails on one side, the mean measure of center can easily get pulled to that side. Distributions that aren't symmetric have some skew to them. A left (negative) skewed distribution has a long tail on the left-hand side; a right (positive) skewed distribution has a long tail on the right-hand side. In the presence of negative skew, the mean will be less than the median, while the reverse happens with a positive skew. When there is no skew, both will be equal:</a:t>
            </a:r>
          </a:p>
        </p:txBody>
      </p:sp>
      <p:sp>
        <p:nvSpPr>
          <p:cNvPr id="6" name="Subtitle 2">
            <a:extLst>
              <a:ext uri="{FF2B5EF4-FFF2-40B4-BE49-F238E27FC236}">
                <a16:creationId xmlns:a16="http://schemas.microsoft.com/office/drawing/2014/main" id="{DA88D707-AB0B-7401-62F2-FE7A0024A780}"/>
              </a:ext>
            </a:extLst>
          </p:cNvPr>
          <p:cNvSpPr txBox="1">
            <a:spLocks/>
          </p:cNvSpPr>
          <p:nvPr/>
        </p:nvSpPr>
        <p:spPr>
          <a:xfrm>
            <a:off x="1691951" y="4638912"/>
            <a:ext cx="9144000" cy="1655762"/>
          </a:xfrm>
          <a:prstGeom prst="rect">
            <a:avLst/>
          </a:prstGeom>
          <a:ln w="25400">
            <a:solidFill>
              <a:srgbClr val="C00000"/>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b="1" dirty="0">
                <a:solidFill>
                  <a:srgbClr val="C00000"/>
                </a:solidFill>
              </a:rPr>
              <a:t>Important note </a:t>
            </a:r>
          </a:p>
          <a:p>
            <a:pPr algn="l"/>
            <a:r>
              <a:rPr lang="en-US" dirty="0"/>
              <a:t>There is also another statistic called </a:t>
            </a:r>
            <a:r>
              <a:rPr lang="en-US" b="1" i="1" dirty="0"/>
              <a:t>kurtosis</a:t>
            </a:r>
            <a:r>
              <a:rPr lang="en-US" dirty="0"/>
              <a:t>, which </a:t>
            </a:r>
            <a:r>
              <a:rPr lang="en-US" i="1" u="sng" dirty="0"/>
              <a:t>compares the density of the center of the distribution with the density at the tai</a:t>
            </a:r>
            <a:r>
              <a:rPr lang="en-US" u="sng" dirty="0"/>
              <a:t>ls</a:t>
            </a:r>
            <a:r>
              <a:rPr lang="en-US" dirty="0"/>
              <a:t>. Both </a:t>
            </a:r>
            <a:r>
              <a:rPr lang="en-US" dirty="0">
                <a:solidFill>
                  <a:srgbClr val="C00000"/>
                </a:solidFill>
              </a:rPr>
              <a:t>skewness and kurtosis can be calculated with the SciPy package</a:t>
            </a:r>
            <a:r>
              <a:rPr lang="en-US" dirty="0"/>
              <a:t>.</a:t>
            </a:r>
          </a:p>
          <a:p>
            <a:pPr algn="l"/>
            <a:endParaRPr lang="en-US" dirty="0"/>
          </a:p>
        </p:txBody>
      </p:sp>
      <p:sp>
        <p:nvSpPr>
          <p:cNvPr id="7" name="TextBox 6">
            <a:extLst>
              <a:ext uri="{FF2B5EF4-FFF2-40B4-BE49-F238E27FC236}">
                <a16:creationId xmlns:a16="http://schemas.microsoft.com/office/drawing/2014/main" id="{F8A2E0E6-9545-FD84-1DC9-75451A3E4FCA}"/>
              </a:ext>
            </a:extLst>
          </p:cNvPr>
          <p:cNvSpPr txBox="1"/>
          <p:nvPr/>
        </p:nvSpPr>
        <p:spPr>
          <a:xfrm>
            <a:off x="1691951" y="130629"/>
            <a:ext cx="8742006" cy="646331"/>
          </a:xfrm>
          <a:prstGeom prst="rect">
            <a:avLst/>
          </a:prstGeom>
          <a:noFill/>
        </p:spPr>
        <p:txBody>
          <a:bodyPr wrap="square" rtlCol="0">
            <a:spAutoFit/>
          </a:bodyPr>
          <a:lstStyle/>
          <a:p>
            <a:r>
              <a:rPr lang="en-US" sz="3600" dirty="0"/>
              <a:t>Histogram: Skewed Distribution</a:t>
            </a:r>
          </a:p>
        </p:txBody>
      </p:sp>
      <p:pic>
        <p:nvPicPr>
          <p:cNvPr id="5" name="Picture 4">
            <a:extLst>
              <a:ext uri="{FF2B5EF4-FFF2-40B4-BE49-F238E27FC236}">
                <a16:creationId xmlns:a16="http://schemas.microsoft.com/office/drawing/2014/main" id="{38B7687C-BFFA-63A5-B8F7-3AAE9ED26F39}"/>
              </a:ext>
            </a:extLst>
          </p:cNvPr>
          <p:cNvPicPr>
            <a:picLocks noChangeAspect="1"/>
          </p:cNvPicPr>
          <p:nvPr/>
        </p:nvPicPr>
        <p:blipFill>
          <a:blip r:embed="rId2"/>
          <a:stretch>
            <a:fillRect/>
          </a:stretch>
        </p:blipFill>
        <p:spPr>
          <a:xfrm>
            <a:off x="1860908" y="2482472"/>
            <a:ext cx="8470184" cy="2048708"/>
          </a:xfrm>
          <a:prstGeom prst="rect">
            <a:avLst/>
          </a:prstGeom>
        </p:spPr>
      </p:pic>
    </p:spTree>
    <p:extLst>
      <p:ext uri="{BB962C8B-B14F-4D97-AF65-F5344CB8AC3E}">
        <p14:creationId xmlns:p14="http://schemas.microsoft.com/office/powerpoint/2010/main" val="2546663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B8CBB35-DD29-141E-CD6D-E5A02D5AB74C}"/>
              </a:ext>
            </a:extLst>
          </p:cNvPr>
          <p:cNvSpPr>
            <a:spLocks noGrp="1"/>
          </p:cNvSpPr>
          <p:nvPr>
            <p:ph type="subTitle" idx="1"/>
          </p:nvPr>
        </p:nvSpPr>
        <p:spPr>
          <a:xfrm>
            <a:off x="1691951" y="950006"/>
            <a:ext cx="9144000" cy="1793193"/>
          </a:xfrm>
        </p:spPr>
        <p:txBody>
          <a:bodyPr>
            <a:normAutofit/>
          </a:bodyPr>
          <a:lstStyle/>
          <a:p>
            <a:pPr algn="l"/>
            <a:r>
              <a:rPr lang="en-US" dirty="0"/>
              <a:t>Each column in our data is a random variable, because every time we observe it, we get a value according to the underlying distribution—it's not static. When we are interested in the probability of getting a value of x or less, we use the cumulative distribution function (CDF), which is the integral (area under the curve) of the PDF:</a:t>
            </a:r>
          </a:p>
        </p:txBody>
      </p:sp>
      <p:sp>
        <p:nvSpPr>
          <p:cNvPr id="7" name="TextBox 6">
            <a:extLst>
              <a:ext uri="{FF2B5EF4-FFF2-40B4-BE49-F238E27FC236}">
                <a16:creationId xmlns:a16="http://schemas.microsoft.com/office/drawing/2014/main" id="{F8A2E0E6-9545-FD84-1DC9-75451A3E4FCA}"/>
              </a:ext>
            </a:extLst>
          </p:cNvPr>
          <p:cNvSpPr txBox="1"/>
          <p:nvPr/>
        </p:nvSpPr>
        <p:spPr>
          <a:xfrm>
            <a:off x="1691951" y="130629"/>
            <a:ext cx="8742006" cy="646331"/>
          </a:xfrm>
          <a:prstGeom prst="rect">
            <a:avLst/>
          </a:prstGeom>
          <a:noFill/>
        </p:spPr>
        <p:txBody>
          <a:bodyPr wrap="square" rtlCol="0">
            <a:spAutoFit/>
          </a:bodyPr>
          <a:lstStyle/>
          <a:p>
            <a:r>
              <a:rPr lang="en-US" sz="3600" dirty="0"/>
              <a:t>Histogram: </a:t>
            </a:r>
            <a:r>
              <a:rPr lang="en-US" sz="2800" dirty="0"/>
              <a:t>Cumulative Distribution Function (CDF)</a:t>
            </a:r>
            <a:endParaRPr lang="en-US" sz="3600" dirty="0"/>
          </a:p>
        </p:txBody>
      </p:sp>
      <p:pic>
        <p:nvPicPr>
          <p:cNvPr id="4" name="Picture 3">
            <a:extLst>
              <a:ext uri="{FF2B5EF4-FFF2-40B4-BE49-F238E27FC236}">
                <a16:creationId xmlns:a16="http://schemas.microsoft.com/office/drawing/2014/main" id="{0A60C176-DB0F-E753-45CA-10A80073F0B9}"/>
              </a:ext>
            </a:extLst>
          </p:cNvPr>
          <p:cNvPicPr>
            <a:picLocks noChangeAspect="1"/>
          </p:cNvPicPr>
          <p:nvPr/>
        </p:nvPicPr>
        <p:blipFill>
          <a:blip r:embed="rId2"/>
          <a:stretch>
            <a:fillRect/>
          </a:stretch>
        </p:blipFill>
        <p:spPr>
          <a:xfrm>
            <a:off x="3616197" y="2594107"/>
            <a:ext cx="4959605" cy="2044805"/>
          </a:xfrm>
          <a:prstGeom prst="rect">
            <a:avLst/>
          </a:prstGeom>
        </p:spPr>
      </p:pic>
    </p:spTree>
    <p:extLst>
      <p:ext uri="{BB962C8B-B14F-4D97-AF65-F5344CB8AC3E}">
        <p14:creationId xmlns:p14="http://schemas.microsoft.com/office/powerpoint/2010/main" val="745335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CEE25BA-0953-C5DE-F7CA-BFEAFF1E4BCE}"/>
              </a:ext>
            </a:extLst>
          </p:cNvPr>
          <p:cNvPicPr>
            <a:picLocks noChangeAspect="1"/>
          </p:cNvPicPr>
          <p:nvPr/>
        </p:nvPicPr>
        <p:blipFill>
          <a:blip r:embed="rId2"/>
          <a:stretch>
            <a:fillRect/>
          </a:stretch>
        </p:blipFill>
        <p:spPr>
          <a:xfrm>
            <a:off x="3796393" y="2255687"/>
            <a:ext cx="4599214" cy="1321116"/>
          </a:xfrm>
          <a:prstGeom prst="rect">
            <a:avLst/>
          </a:prstGeom>
        </p:spPr>
      </p:pic>
      <p:sp>
        <p:nvSpPr>
          <p:cNvPr id="3" name="Subtitle 2">
            <a:extLst>
              <a:ext uri="{FF2B5EF4-FFF2-40B4-BE49-F238E27FC236}">
                <a16:creationId xmlns:a16="http://schemas.microsoft.com/office/drawing/2014/main" id="{9B8CBB35-DD29-141E-CD6D-E5A02D5AB74C}"/>
              </a:ext>
            </a:extLst>
          </p:cNvPr>
          <p:cNvSpPr>
            <a:spLocks noGrp="1"/>
          </p:cNvSpPr>
          <p:nvPr>
            <p:ph type="subTitle" idx="1"/>
          </p:nvPr>
        </p:nvSpPr>
        <p:spPr>
          <a:xfrm>
            <a:off x="1691951" y="950006"/>
            <a:ext cx="9144000" cy="1793193"/>
          </a:xfrm>
        </p:spPr>
        <p:txBody>
          <a:bodyPr>
            <a:normAutofit/>
          </a:bodyPr>
          <a:lstStyle/>
          <a:p>
            <a:pPr algn="l"/>
            <a:r>
              <a:rPr lang="en-US" dirty="0"/>
              <a:t>The probability of the random variable X being less than or equal to the specific value of x is denoted as P(X ≤ x). With a continuous variable, the probability of getting exactly x is 0. This is because the probability will be the integral of the PDF from x to x (area under a curve with zero width), which is 0:</a:t>
            </a:r>
          </a:p>
        </p:txBody>
      </p:sp>
      <p:sp>
        <p:nvSpPr>
          <p:cNvPr id="7" name="TextBox 6">
            <a:extLst>
              <a:ext uri="{FF2B5EF4-FFF2-40B4-BE49-F238E27FC236}">
                <a16:creationId xmlns:a16="http://schemas.microsoft.com/office/drawing/2014/main" id="{F8A2E0E6-9545-FD84-1DC9-75451A3E4FCA}"/>
              </a:ext>
            </a:extLst>
          </p:cNvPr>
          <p:cNvSpPr txBox="1"/>
          <p:nvPr/>
        </p:nvSpPr>
        <p:spPr>
          <a:xfrm>
            <a:off x="1691951" y="130629"/>
            <a:ext cx="8742006" cy="646331"/>
          </a:xfrm>
          <a:prstGeom prst="rect">
            <a:avLst/>
          </a:prstGeom>
          <a:noFill/>
        </p:spPr>
        <p:txBody>
          <a:bodyPr wrap="square" rtlCol="0">
            <a:spAutoFit/>
          </a:bodyPr>
          <a:lstStyle/>
          <a:p>
            <a:r>
              <a:rPr lang="en-US" sz="3600" dirty="0"/>
              <a:t>Histogram: </a:t>
            </a:r>
            <a:r>
              <a:rPr lang="en-US" sz="2800" dirty="0"/>
              <a:t>Cumulative Distribution Function (CDF)</a:t>
            </a:r>
            <a:endParaRPr lang="en-US" sz="3600" dirty="0"/>
          </a:p>
        </p:txBody>
      </p:sp>
      <p:sp>
        <p:nvSpPr>
          <p:cNvPr id="8" name="Subtitle 2">
            <a:extLst>
              <a:ext uri="{FF2B5EF4-FFF2-40B4-BE49-F238E27FC236}">
                <a16:creationId xmlns:a16="http://schemas.microsoft.com/office/drawing/2014/main" id="{38E9E0A8-B75F-B699-73BF-183EEDA66443}"/>
              </a:ext>
            </a:extLst>
          </p:cNvPr>
          <p:cNvSpPr txBox="1">
            <a:spLocks/>
          </p:cNvSpPr>
          <p:nvPr/>
        </p:nvSpPr>
        <p:spPr>
          <a:xfrm>
            <a:off x="1691951" y="3429000"/>
            <a:ext cx="9144000" cy="17931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In order to visualize this, we can find an estimate of the CDF from the sample, called the </a:t>
            </a:r>
            <a:r>
              <a:rPr lang="en-US" b="1" i="1" dirty="0"/>
              <a:t>empirical cumulative distribution function (ECDF)</a:t>
            </a:r>
            <a:r>
              <a:rPr lang="en-US" dirty="0"/>
              <a:t>. Since this is cumulative, at the point where the value on the x-axis is equal to x, the y value is the cumulative probability of P(X ≤ x). Let's visualize P(X ≤ 50), P(X = 50), and P(X &gt; 50) as an example:</a:t>
            </a:r>
          </a:p>
        </p:txBody>
      </p:sp>
      <p:pic>
        <p:nvPicPr>
          <p:cNvPr id="10" name="Picture 9">
            <a:extLst>
              <a:ext uri="{FF2B5EF4-FFF2-40B4-BE49-F238E27FC236}">
                <a16:creationId xmlns:a16="http://schemas.microsoft.com/office/drawing/2014/main" id="{F4A5640B-EFEC-903F-17AA-1FA0869D637A}"/>
              </a:ext>
            </a:extLst>
          </p:cNvPr>
          <p:cNvPicPr>
            <a:picLocks noChangeAspect="1"/>
          </p:cNvPicPr>
          <p:nvPr/>
        </p:nvPicPr>
        <p:blipFill>
          <a:blip r:embed="rId3"/>
          <a:stretch>
            <a:fillRect/>
          </a:stretch>
        </p:blipFill>
        <p:spPr>
          <a:xfrm>
            <a:off x="3654299" y="5190026"/>
            <a:ext cx="4883401" cy="1485976"/>
          </a:xfrm>
          <a:prstGeom prst="rect">
            <a:avLst/>
          </a:prstGeom>
        </p:spPr>
      </p:pic>
    </p:spTree>
    <p:extLst>
      <p:ext uri="{BB962C8B-B14F-4D97-AF65-F5344CB8AC3E}">
        <p14:creationId xmlns:p14="http://schemas.microsoft.com/office/powerpoint/2010/main" val="552321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B8CBB35-DD29-141E-CD6D-E5A02D5AB74C}"/>
              </a:ext>
            </a:extLst>
          </p:cNvPr>
          <p:cNvSpPr>
            <a:spLocks noGrp="1"/>
          </p:cNvSpPr>
          <p:nvPr>
            <p:ph type="subTitle" idx="1"/>
          </p:nvPr>
        </p:nvSpPr>
        <p:spPr>
          <a:xfrm>
            <a:off x="1691951" y="950006"/>
            <a:ext cx="9144000" cy="5589587"/>
          </a:xfrm>
        </p:spPr>
        <p:txBody>
          <a:bodyPr>
            <a:normAutofit lnSpcReduction="10000"/>
          </a:bodyPr>
          <a:lstStyle/>
          <a:p>
            <a:pPr algn="l"/>
            <a:r>
              <a:rPr lang="en-US" dirty="0"/>
              <a:t>While there are many probability distributions, each with specific use cases, there are some that we will come across often. The Gaussian, or normal, looks like a bell curve and is parameterized by its mean or “mu” (μ) and standard deviation (σ). The standard normal (Z) has a mean of 0 and a standard deviation of 1. Many things in nature happen to follow the normal distribution, such as heights. Note that testing whether a distribution is normal is not trivial—check the Further reading section for more information. </a:t>
            </a:r>
          </a:p>
          <a:p>
            <a:pPr algn="l"/>
            <a:r>
              <a:rPr lang="en-US" dirty="0"/>
              <a:t>The </a:t>
            </a:r>
            <a:r>
              <a:rPr lang="en-US" b="1" dirty="0"/>
              <a:t>Poisson distribution </a:t>
            </a:r>
            <a:r>
              <a:rPr lang="en-US" dirty="0"/>
              <a:t>is a discrete distribution that is often used to model arrivals. The time between arrivals can be modeled with the </a:t>
            </a:r>
            <a:r>
              <a:rPr lang="en-US" b="1" dirty="0"/>
              <a:t>exponential distribution</a:t>
            </a:r>
            <a:r>
              <a:rPr lang="en-US" dirty="0"/>
              <a:t>. Both are defined by their mean, lambda (λ). The </a:t>
            </a:r>
            <a:r>
              <a:rPr lang="en-US" b="1" dirty="0"/>
              <a:t>uniform distribution </a:t>
            </a:r>
            <a:r>
              <a:rPr lang="en-US" dirty="0"/>
              <a:t>places equal likelihood on each value within its bounds. We often use this for random number generation. When we generate a random number to simulate a single success/failure outcome, it is called a </a:t>
            </a:r>
            <a:r>
              <a:rPr lang="en-US" b="1" dirty="0"/>
              <a:t>Bernoulli trial</a:t>
            </a:r>
            <a:r>
              <a:rPr lang="en-US" dirty="0"/>
              <a:t>. This is parameterized by the probability of success (p). When we run the same experiment multiple times (n), the total number of successes is then a </a:t>
            </a:r>
            <a:r>
              <a:rPr lang="en-US" b="1" dirty="0"/>
              <a:t>binomial</a:t>
            </a:r>
            <a:r>
              <a:rPr lang="en-US" dirty="0"/>
              <a:t> random variable. Both the Bernoulli and binomial distributions are discrete.</a:t>
            </a:r>
          </a:p>
        </p:txBody>
      </p:sp>
      <p:sp>
        <p:nvSpPr>
          <p:cNvPr id="7" name="TextBox 6">
            <a:extLst>
              <a:ext uri="{FF2B5EF4-FFF2-40B4-BE49-F238E27FC236}">
                <a16:creationId xmlns:a16="http://schemas.microsoft.com/office/drawing/2014/main" id="{F8A2E0E6-9545-FD84-1DC9-75451A3E4FCA}"/>
              </a:ext>
            </a:extLst>
          </p:cNvPr>
          <p:cNvSpPr txBox="1"/>
          <p:nvPr/>
        </p:nvSpPr>
        <p:spPr>
          <a:xfrm>
            <a:off x="1691951" y="130629"/>
            <a:ext cx="8742006" cy="646331"/>
          </a:xfrm>
          <a:prstGeom prst="rect">
            <a:avLst/>
          </a:prstGeom>
          <a:noFill/>
        </p:spPr>
        <p:txBody>
          <a:bodyPr wrap="square" rtlCol="0">
            <a:spAutoFit/>
          </a:bodyPr>
          <a:lstStyle/>
          <a:p>
            <a:r>
              <a:rPr lang="en-US" sz="3600" dirty="0"/>
              <a:t>Common Distributions</a:t>
            </a:r>
          </a:p>
        </p:txBody>
      </p:sp>
    </p:spTree>
    <p:extLst>
      <p:ext uri="{BB962C8B-B14F-4D97-AF65-F5344CB8AC3E}">
        <p14:creationId xmlns:p14="http://schemas.microsoft.com/office/powerpoint/2010/main" val="1058320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9C5E0B-2286-460D-BA19-707706A394BE}"/>
              </a:ext>
            </a:extLst>
          </p:cNvPr>
          <p:cNvPicPr>
            <a:picLocks noChangeAspect="1"/>
          </p:cNvPicPr>
          <p:nvPr/>
        </p:nvPicPr>
        <p:blipFill>
          <a:blip r:embed="rId2"/>
          <a:stretch>
            <a:fillRect/>
          </a:stretch>
        </p:blipFill>
        <p:spPr>
          <a:xfrm>
            <a:off x="3692401" y="2751138"/>
            <a:ext cx="4807197" cy="3492679"/>
          </a:xfrm>
          <a:prstGeom prst="rect">
            <a:avLst/>
          </a:prstGeom>
        </p:spPr>
      </p:pic>
      <p:sp>
        <p:nvSpPr>
          <p:cNvPr id="2" name="Title 1">
            <a:extLst>
              <a:ext uri="{FF2B5EF4-FFF2-40B4-BE49-F238E27FC236}">
                <a16:creationId xmlns:a16="http://schemas.microsoft.com/office/drawing/2014/main" id="{F9CBD25C-E739-24F0-2AD1-FCF477ED2C20}"/>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Probability Mass Function (PMF)</a:t>
            </a:r>
          </a:p>
        </p:txBody>
      </p:sp>
      <p:sp>
        <p:nvSpPr>
          <p:cNvPr id="3" name="Content Placeholder 2">
            <a:extLst>
              <a:ext uri="{FF2B5EF4-FFF2-40B4-BE49-F238E27FC236}">
                <a16:creationId xmlns:a16="http://schemas.microsoft.com/office/drawing/2014/main" id="{40A39E93-4769-7EF6-8C71-CBCDD2468AFA}"/>
              </a:ext>
            </a:extLst>
          </p:cNvPr>
          <p:cNvSpPr>
            <a:spLocks noGrp="1"/>
          </p:cNvSpPr>
          <p:nvPr>
            <p:ph idx="1"/>
          </p:nvPr>
        </p:nvSpPr>
        <p:spPr>
          <a:xfrm>
            <a:off x="838200" y="1425575"/>
            <a:ext cx="9914164" cy="1325563"/>
          </a:xfrm>
        </p:spPr>
        <p:txBody>
          <a:bodyPr>
            <a:normAutofit fontScale="85000" lnSpcReduction="10000"/>
          </a:bodyPr>
          <a:lstStyle/>
          <a:p>
            <a:pPr marL="0" indent="0">
              <a:buNone/>
            </a:pPr>
            <a:r>
              <a:rPr lang="en-US" dirty="0"/>
              <a:t>We can visualize both discrete and continuous distributions; however, discrete distributions give us a probability mass function (PMF) instead of a PDF. We will use some of these distributions in Chapter 8, Rule-Based Anomaly Detection, when we simulate some login attempt data for anomaly detection.</a:t>
            </a:r>
          </a:p>
        </p:txBody>
      </p:sp>
    </p:spTree>
    <p:extLst>
      <p:ext uri="{BB962C8B-B14F-4D97-AF65-F5344CB8AC3E}">
        <p14:creationId xmlns:p14="http://schemas.microsoft.com/office/powerpoint/2010/main" val="2914653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BD25C-E739-24F0-2AD1-FCF477ED2C20}"/>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Scaling Data</a:t>
            </a:r>
          </a:p>
        </p:txBody>
      </p:sp>
      <p:sp>
        <p:nvSpPr>
          <p:cNvPr id="3" name="Content Placeholder 2">
            <a:extLst>
              <a:ext uri="{FF2B5EF4-FFF2-40B4-BE49-F238E27FC236}">
                <a16:creationId xmlns:a16="http://schemas.microsoft.com/office/drawing/2014/main" id="{40A39E93-4769-7EF6-8C71-CBCDD2468AFA}"/>
              </a:ext>
            </a:extLst>
          </p:cNvPr>
          <p:cNvSpPr>
            <a:spLocks noGrp="1"/>
          </p:cNvSpPr>
          <p:nvPr>
            <p:ph idx="1"/>
          </p:nvPr>
        </p:nvSpPr>
        <p:spPr>
          <a:xfrm>
            <a:off x="838200" y="1425575"/>
            <a:ext cx="5129893" cy="1325563"/>
          </a:xfrm>
        </p:spPr>
        <p:txBody>
          <a:bodyPr>
            <a:normAutofit lnSpcReduction="10000"/>
          </a:bodyPr>
          <a:lstStyle/>
          <a:p>
            <a:pPr marL="0" indent="0">
              <a:buNone/>
            </a:pPr>
            <a:r>
              <a:rPr lang="en-US" sz="1600" dirty="0"/>
              <a:t>In order to compare variables from different distributions, we would have to scale the data, which we could do with the range by using min-max scaling. We take each data point, subtract the minimum of the dataset, then divide by the range. This normalizes our data (scales it to the range [0, 1]):</a:t>
            </a:r>
          </a:p>
        </p:txBody>
      </p:sp>
      <p:sp>
        <p:nvSpPr>
          <p:cNvPr id="4" name="Content Placeholder 2">
            <a:extLst>
              <a:ext uri="{FF2B5EF4-FFF2-40B4-BE49-F238E27FC236}">
                <a16:creationId xmlns:a16="http://schemas.microsoft.com/office/drawing/2014/main" id="{CCBF9E44-222D-4653-4856-C6381EA94461}"/>
              </a:ext>
            </a:extLst>
          </p:cNvPr>
          <p:cNvSpPr txBox="1">
            <a:spLocks/>
          </p:cNvSpPr>
          <p:nvPr/>
        </p:nvSpPr>
        <p:spPr>
          <a:xfrm>
            <a:off x="6095999" y="1425575"/>
            <a:ext cx="5129893" cy="1325563"/>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This isn't the only way to scale data; we can also use the mean and standard deviation. In this case, we would </a:t>
            </a:r>
            <a:r>
              <a:rPr lang="en-US" sz="2600" dirty="0"/>
              <a:t>subtract</a:t>
            </a:r>
            <a:r>
              <a:rPr lang="en-US" dirty="0"/>
              <a:t> the </a:t>
            </a:r>
            <a:r>
              <a:rPr lang="en-US" sz="2600" dirty="0"/>
              <a:t>mean</a:t>
            </a:r>
            <a:r>
              <a:rPr lang="en-US" dirty="0"/>
              <a:t> from each observation and then divide by the standard deviation to standardize the data. This gives us what is known as a Z-score:</a:t>
            </a:r>
          </a:p>
        </p:txBody>
      </p:sp>
      <p:pic>
        <p:nvPicPr>
          <p:cNvPr id="7" name="Picture 6">
            <a:extLst>
              <a:ext uri="{FF2B5EF4-FFF2-40B4-BE49-F238E27FC236}">
                <a16:creationId xmlns:a16="http://schemas.microsoft.com/office/drawing/2014/main" id="{8F6AD1B5-7EAA-0E08-0AD9-6E6111BCF339}"/>
              </a:ext>
            </a:extLst>
          </p:cNvPr>
          <p:cNvPicPr>
            <a:picLocks noChangeAspect="1"/>
          </p:cNvPicPr>
          <p:nvPr/>
        </p:nvPicPr>
        <p:blipFill>
          <a:blip r:embed="rId2"/>
          <a:stretch>
            <a:fillRect/>
          </a:stretch>
        </p:blipFill>
        <p:spPr>
          <a:xfrm>
            <a:off x="1233617" y="2901923"/>
            <a:ext cx="3797495" cy="1054154"/>
          </a:xfrm>
          <a:prstGeom prst="rect">
            <a:avLst/>
          </a:prstGeom>
        </p:spPr>
      </p:pic>
      <p:pic>
        <p:nvPicPr>
          <p:cNvPr id="9" name="Picture 8">
            <a:extLst>
              <a:ext uri="{FF2B5EF4-FFF2-40B4-BE49-F238E27FC236}">
                <a16:creationId xmlns:a16="http://schemas.microsoft.com/office/drawing/2014/main" id="{F0D9A77C-6851-0F57-DE20-3FF34D0BAA93}"/>
              </a:ext>
            </a:extLst>
          </p:cNvPr>
          <p:cNvPicPr>
            <a:picLocks noChangeAspect="1"/>
          </p:cNvPicPr>
          <p:nvPr/>
        </p:nvPicPr>
        <p:blipFill>
          <a:blip r:embed="rId3"/>
          <a:stretch>
            <a:fillRect/>
          </a:stretch>
        </p:blipFill>
        <p:spPr>
          <a:xfrm>
            <a:off x="7443048" y="2911448"/>
            <a:ext cx="2286117" cy="1035103"/>
          </a:xfrm>
          <a:prstGeom prst="rect">
            <a:avLst/>
          </a:prstGeom>
        </p:spPr>
      </p:pic>
      <p:sp>
        <p:nvSpPr>
          <p:cNvPr id="10" name="Content Placeholder 2">
            <a:extLst>
              <a:ext uri="{FF2B5EF4-FFF2-40B4-BE49-F238E27FC236}">
                <a16:creationId xmlns:a16="http://schemas.microsoft.com/office/drawing/2014/main" id="{31F79323-133B-17DB-655B-F979C0364C16}"/>
              </a:ext>
            </a:extLst>
          </p:cNvPr>
          <p:cNvSpPr txBox="1">
            <a:spLocks/>
          </p:cNvSpPr>
          <p:nvPr/>
        </p:nvSpPr>
        <p:spPr>
          <a:xfrm>
            <a:off x="838200" y="4258809"/>
            <a:ext cx="10387692" cy="18888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t>We are left with a normalized distribution with a mean of 0 and a standard deviation (and variance) of 1. The Z-score tells us how many standard deviations from the mean each observation is; the mean has a Z-score of 0, while an observation of 0.5 standard deviations below the mean will have a Z-score of -0.5. There are, of course, additional ways to scale our data, and the one we end up choosing will be dependent on our data and what we are trying to do with it. By keeping the measures of central tendency and measures of dispersion in mind, you will be able to identify how the scaling of data is being done in any other methods you come across.</a:t>
            </a:r>
          </a:p>
        </p:txBody>
      </p:sp>
    </p:spTree>
    <p:extLst>
      <p:ext uri="{BB962C8B-B14F-4D97-AF65-F5344CB8AC3E}">
        <p14:creationId xmlns:p14="http://schemas.microsoft.com/office/powerpoint/2010/main" val="1965067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A4F47F-014B-987A-A89F-8489F28E069D}"/>
              </a:ext>
            </a:extLst>
          </p:cNvPr>
          <p:cNvSpPr txBox="1"/>
          <p:nvPr/>
        </p:nvSpPr>
        <p:spPr>
          <a:xfrm>
            <a:off x="987879" y="579664"/>
            <a:ext cx="10050235" cy="2062103"/>
          </a:xfrm>
          <a:prstGeom prst="rect">
            <a:avLst/>
          </a:prstGeom>
          <a:noFill/>
        </p:spPr>
        <p:txBody>
          <a:bodyPr wrap="square" rtlCol="0">
            <a:spAutoFit/>
          </a:bodyPr>
          <a:lstStyle/>
          <a:p>
            <a:r>
              <a:rPr lang="en-US" sz="3200" dirty="0"/>
              <a:t>All descriptive statistics in the following slides are described and used in the book “Hands-On Data Analysis with Pandas: A Python data science handbook for data collection,</a:t>
            </a:r>
          </a:p>
          <a:p>
            <a:r>
              <a:rPr lang="en-US" sz="3200" dirty="0"/>
              <a:t>Wrangling, analysis, and visualization, 2</a:t>
            </a:r>
            <a:r>
              <a:rPr lang="en-US" sz="3200" baseline="30000" dirty="0"/>
              <a:t>nd</a:t>
            </a:r>
            <a:r>
              <a:rPr lang="en-US" sz="3200" dirty="0"/>
              <a:t> Edition.”</a:t>
            </a:r>
          </a:p>
        </p:txBody>
      </p:sp>
      <p:pic>
        <p:nvPicPr>
          <p:cNvPr id="6" name="Picture 5">
            <a:extLst>
              <a:ext uri="{FF2B5EF4-FFF2-40B4-BE49-F238E27FC236}">
                <a16:creationId xmlns:a16="http://schemas.microsoft.com/office/drawing/2014/main" id="{E441A07D-3ECD-CBDB-8945-9ED8E2ACF509}"/>
              </a:ext>
            </a:extLst>
          </p:cNvPr>
          <p:cNvPicPr>
            <a:picLocks noChangeAspect="1"/>
          </p:cNvPicPr>
          <p:nvPr/>
        </p:nvPicPr>
        <p:blipFill>
          <a:blip r:embed="rId2"/>
          <a:stretch>
            <a:fillRect/>
          </a:stretch>
        </p:blipFill>
        <p:spPr>
          <a:xfrm>
            <a:off x="4427764" y="2885029"/>
            <a:ext cx="2830286" cy="3455584"/>
          </a:xfrm>
          <a:prstGeom prst="rect">
            <a:avLst/>
          </a:prstGeom>
        </p:spPr>
      </p:pic>
    </p:spTree>
    <p:extLst>
      <p:ext uri="{BB962C8B-B14F-4D97-AF65-F5344CB8AC3E}">
        <p14:creationId xmlns:p14="http://schemas.microsoft.com/office/powerpoint/2010/main" val="3812247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BD25C-E739-24F0-2AD1-FCF477ED2C20}"/>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Quantifying Relationships Between Variables</a:t>
            </a:r>
          </a:p>
        </p:txBody>
      </p:sp>
      <p:sp>
        <p:nvSpPr>
          <p:cNvPr id="3" name="Content Placeholder 2">
            <a:extLst>
              <a:ext uri="{FF2B5EF4-FFF2-40B4-BE49-F238E27FC236}">
                <a16:creationId xmlns:a16="http://schemas.microsoft.com/office/drawing/2014/main" id="{40A39E93-4769-7EF6-8C71-CBCDD2468AFA}"/>
              </a:ext>
            </a:extLst>
          </p:cNvPr>
          <p:cNvSpPr>
            <a:spLocks noGrp="1"/>
          </p:cNvSpPr>
          <p:nvPr>
            <p:ph idx="1"/>
          </p:nvPr>
        </p:nvSpPr>
        <p:spPr>
          <a:xfrm>
            <a:off x="838200" y="1425575"/>
            <a:ext cx="10387692" cy="1325563"/>
          </a:xfrm>
        </p:spPr>
        <p:txBody>
          <a:bodyPr>
            <a:normAutofit/>
          </a:bodyPr>
          <a:lstStyle/>
          <a:p>
            <a:pPr marL="0" indent="0">
              <a:buNone/>
            </a:pPr>
            <a:r>
              <a:rPr lang="en-US" sz="1600" dirty="0"/>
              <a:t>In the previous sections, we were dealing with univariate statistics and were only able to say something about the variable we were looking at. With multivariate statistics, we seek to quantify relationships between variables and attempt to make predictions for future behavior. The covariance is a statistic for quantifying the relationship between variables by showing how one variable changes with respect to another (also referred to as their joint variance):</a:t>
            </a:r>
          </a:p>
        </p:txBody>
      </p:sp>
      <p:sp>
        <p:nvSpPr>
          <p:cNvPr id="10" name="Content Placeholder 2">
            <a:extLst>
              <a:ext uri="{FF2B5EF4-FFF2-40B4-BE49-F238E27FC236}">
                <a16:creationId xmlns:a16="http://schemas.microsoft.com/office/drawing/2014/main" id="{31F79323-133B-17DB-655B-F979C0364C16}"/>
              </a:ext>
            </a:extLst>
          </p:cNvPr>
          <p:cNvSpPr txBox="1">
            <a:spLocks/>
          </p:cNvSpPr>
          <p:nvPr/>
        </p:nvSpPr>
        <p:spPr>
          <a:xfrm>
            <a:off x="838200" y="4258809"/>
            <a:ext cx="10387692" cy="1173616"/>
          </a:xfrm>
          <a:prstGeom prst="rect">
            <a:avLst/>
          </a:prstGeom>
          <a:ln w="25400">
            <a:solidFill>
              <a:srgbClr val="C0000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b="1" dirty="0">
                <a:solidFill>
                  <a:srgbClr val="C00000"/>
                </a:solidFill>
              </a:rPr>
              <a:t>Important note</a:t>
            </a:r>
          </a:p>
          <a:p>
            <a:pPr marL="0" indent="0">
              <a:buFont typeface="Arial" panose="020B0604020202020204" pitchFamily="34" charset="0"/>
              <a:buNone/>
            </a:pPr>
            <a:r>
              <a:rPr lang="en-US" sz="1600" dirty="0"/>
              <a:t> E[X] is a new notation for us. It is read as the expected value of X or the expectation of X, and it is calculated by summing all the possible values of X multiplied by their probability—it's the long-run average of X.</a:t>
            </a:r>
          </a:p>
        </p:txBody>
      </p:sp>
      <p:pic>
        <p:nvPicPr>
          <p:cNvPr id="6" name="Picture 5">
            <a:extLst>
              <a:ext uri="{FF2B5EF4-FFF2-40B4-BE49-F238E27FC236}">
                <a16:creationId xmlns:a16="http://schemas.microsoft.com/office/drawing/2014/main" id="{D26D4621-0E73-6736-8498-B38FEA4EC175}"/>
              </a:ext>
            </a:extLst>
          </p:cNvPr>
          <p:cNvPicPr>
            <a:picLocks noChangeAspect="1"/>
          </p:cNvPicPr>
          <p:nvPr/>
        </p:nvPicPr>
        <p:blipFill>
          <a:blip r:embed="rId2"/>
          <a:stretch>
            <a:fillRect/>
          </a:stretch>
        </p:blipFill>
        <p:spPr>
          <a:xfrm>
            <a:off x="1105400" y="2881993"/>
            <a:ext cx="9981200" cy="1094014"/>
          </a:xfrm>
          <a:prstGeom prst="rect">
            <a:avLst/>
          </a:prstGeom>
        </p:spPr>
      </p:pic>
    </p:spTree>
    <p:extLst>
      <p:ext uri="{BB962C8B-B14F-4D97-AF65-F5344CB8AC3E}">
        <p14:creationId xmlns:p14="http://schemas.microsoft.com/office/powerpoint/2010/main" val="2075892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BD25C-E739-24F0-2AD1-FCF477ED2C20}"/>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Quantifying Relationships Between Variables</a:t>
            </a:r>
          </a:p>
        </p:txBody>
      </p:sp>
      <p:sp>
        <p:nvSpPr>
          <p:cNvPr id="3" name="Content Placeholder 2">
            <a:extLst>
              <a:ext uri="{FF2B5EF4-FFF2-40B4-BE49-F238E27FC236}">
                <a16:creationId xmlns:a16="http://schemas.microsoft.com/office/drawing/2014/main" id="{40A39E93-4769-7EF6-8C71-CBCDD2468AFA}"/>
              </a:ext>
            </a:extLst>
          </p:cNvPr>
          <p:cNvSpPr>
            <a:spLocks noGrp="1"/>
          </p:cNvSpPr>
          <p:nvPr>
            <p:ph idx="1"/>
          </p:nvPr>
        </p:nvSpPr>
        <p:spPr>
          <a:xfrm>
            <a:off x="838200" y="1425575"/>
            <a:ext cx="10387692" cy="1325563"/>
          </a:xfrm>
        </p:spPr>
        <p:txBody>
          <a:bodyPr>
            <a:normAutofit/>
          </a:bodyPr>
          <a:lstStyle/>
          <a:p>
            <a:pPr marL="0" indent="0">
              <a:buNone/>
            </a:pPr>
            <a:r>
              <a:rPr lang="en-US" sz="1600" dirty="0"/>
              <a:t>In the previous sections, we were dealing with univariate statistics and were only able to say something about the variable we were looking at. With multivariate statistics, we seek to quantify relationships between variables and attempt to make predictions for future behavior. The covariance is a statistic for quantifying the relationship between variables by showing how one variable changes with respect to another (also referred to as their joint variance):</a:t>
            </a:r>
          </a:p>
        </p:txBody>
      </p:sp>
      <p:sp>
        <p:nvSpPr>
          <p:cNvPr id="10" name="Content Placeholder 2">
            <a:extLst>
              <a:ext uri="{FF2B5EF4-FFF2-40B4-BE49-F238E27FC236}">
                <a16:creationId xmlns:a16="http://schemas.microsoft.com/office/drawing/2014/main" id="{31F79323-133B-17DB-655B-F979C0364C16}"/>
              </a:ext>
            </a:extLst>
          </p:cNvPr>
          <p:cNvSpPr txBox="1">
            <a:spLocks/>
          </p:cNvSpPr>
          <p:nvPr/>
        </p:nvSpPr>
        <p:spPr>
          <a:xfrm>
            <a:off x="838200" y="4258809"/>
            <a:ext cx="10387692" cy="1173616"/>
          </a:xfrm>
          <a:prstGeom prst="rect">
            <a:avLst/>
          </a:prstGeom>
          <a:ln w="25400">
            <a:solidFill>
              <a:srgbClr val="C0000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b="1" dirty="0">
                <a:solidFill>
                  <a:srgbClr val="C00000"/>
                </a:solidFill>
              </a:rPr>
              <a:t>Important note</a:t>
            </a:r>
          </a:p>
          <a:p>
            <a:pPr marL="0" indent="0">
              <a:buFont typeface="Arial" panose="020B0604020202020204" pitchFamily="34" charset="0"/>
              <a:buNone/>
            </a:pPr>
            <a:r>
              <a:rPr lang="en-US" sz="1600" dirty="0"/>
              <a:t> E[X] is a new notation for us. It is read as the expected value of X or the expectation of X, and it is calculated by summing all the possible values of X multiplied by their probability—it's the long-run average of X.</a:t>
            </a:r>
          </a:p>
        </p:txBody>
      </p:sp>
      <p:pic>
        <p:nvPicPr>
          <p:cNvPr id="6" name="Picture 5">
            <a:extLst>
              <a:ext uri="{FF2B5EF4-FFF2-40B4-BE49-F238E27FC236}">
                <a16:creationId xmlns:a16="http://schemas.microsoft.com/office/drawing/2014/main" id="{D26D4621-0E73-6736-8498-B38FEA4EC175}"/>
              </a:ext>
            </a:extLst>
          </p:cNvPr>
          <p:cNvPicPr>
            <a:picLocks noChangeAspect="1"/>
          </p:cNvPicPr>
          <p:nvPr/>
        </p:nvPicPr>
        <p:blipFill>
          <a:blip r:embed="rId2"/>
          <a:stretch>
            <a:fillRect/>
          </a:stretch>
        </p:blipFill>
        <p:spPr>
          <a:xfrm>
            <a:off x="1105400" y="2881993"/>
            <a:ext cx="9981200" cy="1094014"/>
          </a:xfrm>
          <a:prstGeom prst="rect">
            <a:avLst/>
          </a:prstGeom>
        </p:spPr>
      </p:pic>
    </p:spTree>
    <p:extLst>
      <p:ext uri="{BB962C8B-B14F-4D97-AF65-F5344CB8AC3E}">
        <p14:creationId xmlns:p14="http://schemas.microsoft.com/office/powerpoint/2010/main" val="2459011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BD25C-E739-24F0-2AD1-FCF477ED2C20}"/>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Pearson Correlation Coefficient</a:t>
            </a:r>
          </a:p>
        </p:txBody>
      </p:sp>
      <p:sp>
        <p:nvSpPr>
          <p:cNvPr id="3" name="Content Placeholder 2">
            <a:extLst>
              <a:ext uri="{FF2B5EF4-FFF2-40B4-BE49-F238E27FC236}">
                <a16:creationId xmlns:a16="http://schemas.microsoft.com/office/drawing/2014/main" id="{40A39E93-4769-7EF6-8C71-CBCDD2468AFA}"/>
              </a:ext>
            </a:extLst>
          </p:cNvPr>
          <p:cNvSpPr>
            <a:spLocks noGrp="1"/>
          </p:cNvSpPr>
          <p:nvPr>
            <p:ph idx="1"/>
          </p:nvPr>
        </p:nvSpPr>
        <p:spPr>
          <a:xfrm>
            <a:off x="838200" y="1425575"/>
            <a:ext cx="10387692" cy="1616205"/>
          </a:xfrm>
        </p:spPr>
        <p:txBody>
          <a:bodyPr>
            <a:normAutofit/>
          </a:bodyPr>
          <a:lstStyle/>
          <a:p>
            <a:pPr marL="0" indent="0">
              <a:buNone/>
            </a:pPr>
            <a:r>
              <a:rPr lang="en-US" sz="1600" dirty="0"/>
              <a:t>The magnitude of the covariance isn't easy to interpret, but its sign tells us whether the variables are positively or negatively correlated. However, we would also like to quantify how strong the relationship is between the variables, which brings us to correlation. Correlation tells us how variables change together both in direction (same or opposite) and magnitude (strength of the relationship). To find the correlation, we calculate the Pearson correlation coefficient, symbolized by ρ (the Greek letter rho), by dividing the covariance by the product of the standard deviations of the variables:</a:t>
            </a:r>
          </a:p>
        </p:txBody>
      </p:sp>
      <p:sp>
        <p:nvSpPr>
          <p:cNvPr id="10" name="Content Placeholder 2">
            <a:extLst>
              <a:ext uri="{FF2B5EF4-FFF2-40B4-BE49-F238E27FC236}">
                <a16:creationId xmlns:a16="http://schemas.microsoft.com/office/drawing/2014/main" id="{31F79323-133B-17DB-655B-F979C0364C16}"/>
              </a:ext>
            </a:extLst>
          </p:cNvPr>
          <p:cNvSpPr txBox="1">
            <a:spLocks/>
          </p:cNvSpPr>
          <p:nvPr/>
        </p:nvSpPr>
        <p:spPr>
          <a:xfrm>
            <a:off x="838200" y="4734670"/>
            <a:ext cx="10387692" cy="1173616"/>
          </a:xfrm>
          <a:prstGeom prst="rect">
            <a:avLst/>
          </a:prstGeom>
          <a:ln w="25400">
            <a:noFill/>
          </a:ln>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t>This normalizes the covariance and results in a statistic bounded between -1 and 1, making it easy to describe both the direction of the correlation (sign) and the strength of it (magnitude). Correlations of 1 are said to be perfect positive (linear) correlations, while those of -1 are perfect negative correlations. Values near 0 aren't correlated. If correlation coefficients are near 1 in absolute value, then the variables are said to be strongly correlated; those closer to 0.5 are said to be weakly correlated.</a:t>
            </a:r>
          </a:p>
          <a:p>
            <a:pPr marL="0" indent="0">
              <a:buFont typeface="Arial" panose="020B0604020202020204" pitchFamily="34" charset="0"/>
              <a:buNone/>
            </a:pPr>
            <a:endParaRPr lang="en-US" sz="1600" dirty="0"/>
          </a:p>
          <a:p>
            <a:pPr marL="0" indent="0">
              <a:buFont typeface="Arial" panose="020B0604020202020204" pitchFamily="34" charset="0"/>
              <a:buNone/>
            </a:pPr>
            <a:r>
              <a:rPr lang="en-US" sz="1600" dirty="0"/>
              <a:t>			LEFT OFF ON PAGE 70 OF THE BOOK</a:t>
            </a:r>
            <a:endParaRPr lang="en-US" sz="800" dirty="0"/>
          </a:p>
        </p:txBody>
      </p:sp>
      <p:pic>
        <p:nvPicPr>
          <p:cNvPr id="5" name="Picture 4">
            <a:extLst>
              <a:ext uri="{FF2B5EF4-FFF2-40B4-BE49-F238E27FC236}">
                <a16:creationId xmlns:a16="http://schemas.microsoft.com/office/drawing/2014/main" id="{976CBE62-2FBE-F08A-1AF2-E5942C7CA175}"/>
              </a:ext>
            </a:extLst>
          </p:cNvPr>
          <p:cNvPicPr>
            <a:picLocks noChangeAspect="1"/>
          </p:cNvPicPr>
          <p:nvPr/>
        </p:nvPicPr>
        <p:blipFill>
          <a:blip r:embed="rId2"/>
          <a:stretch>
            <a:fillRect/>
          </a:stretch>
        </p:blipFill>
        <p:spPr>
          <a:xfrm>
            <a:off x="3717691" y="2955795"/>
            <a:ext cx="4756618" cy="1711586"/>
          </a:xfrm>
          <a:prstGeom prst="rect">
            <a:avLst/>
          </a:prstGeom>
        </p:spPr>
      </p:pic>
    </p:spTree>
    <p:extLst>
      <p:ext uri="{BB962C8B-B14F-4D97-AF65-F5344CB8AC3E}">
        <p14:creationId xmlns:p14="http://schemas.microsoft.com/office/powerpoint/2010/main" val="178074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A92D2A-49E9-A681-2205-ABCE9ABB8B4B}"/>
              </a:ext>
            </a:extLst>
          </p:cNvPr>
          <p:cNvPicPr>
            <a:picLocks noChangeAspect="1"/>
          </p:cNvPicPr>
          <p:nvPr/>
        </p:nvPicPr>
        <p:blipFill>
          <a:blip r:embed="rId2"/>
          <a:stretch>
            <a:fillRect/>
          </a:stretch>
        </p:blipFill>
        <p:spPr>
          <a:xfrm>
            <a:off x="3649436" y="2219088"/>
            <a:ext cx="4413308" cy="2626100"/>
          </a:xfrm>
          <a:prstGeom prst="rect">
            <a:avLst/>
          </a:prstGeom>
        </p:spPr>
      </p:pic>
      <p:sp>
        <p:nvSpPr>
          <p:cNvPr id="3" name="Subtitle 2">
            <a:extLst>
              <a:ext uri="{FF2B5EF4-FFF2-40B4-BE49-F238E27FC236}">
                <a16:creationId xmlns:a16="http://schemas.microsoft.com/office/drawing/2014/main" id="{9B8CBB35-DD29-141E-CD6D-E5A02D5AB74C}"/>
              </a:ext>
            </a:extLst>
          </p:cNvPr>
          <p:cNvSpPr>
            <a:spLocks noGrp="1"/>
          </p:cNvSpPr>
          <p:nvPr>
            <p:ph type="subTitle" idx="1"/>
          </p:nvPr>
        </p:nvSpPr>
        <p:spPr>
          <a:xfrm>
            <a:off x="1691951" y="945357"/>
            <a:ext cx="9144000" cy="1655762"/>
          </a:xfrm>
        </p:spPr>
        <p:txBody>
          <a:bodyPr>
            <a:normAutofit fontScale="92500"/>
          </a:bodyPr>
          <a:lstStyle/>
          <a:p>
            <a:pPr algn="l"/>
            <a:r>
              <a:rPr lang="en-US" dirty="0"/>
              <a:t>Perhaps the most common statistic for summarizing data is the average or mean. The population mean is denoted by μ (the Greek letter mu), and the sample mean is written as  (pronounced X-bar). The sample mean is calculated by summing all the values and dividing by the count of values; for example, the mean of the numbers 0, 1, 1, 2, and 9 is 2.6 ((0 + 1 + 1 + 2 + 9)/5):</a:t>
            </a:r>
          </a:p>
        </p:txBody>
      </p:sp>
      <p:sp>
        <p:nvSpPr>
          <p:cNvPr id="6" name="Subtitle 2">
            <a:extLst>
              <a:ext uri="{FF2B5EF4-FFF2-40B4-BE49-F238E27FC236}">
                <a16:creationId xmlns:a16="http://schemas.microsoft.com/office/drawing/2014/main" id="{DA88D707-AB0B-7401-62F2-FE7A0024A780}"/>
              </a:ext>
            </a:extLst>
          </p:cNvPr>
          <p:cNvSpPr txBox="1">
            <a:spLocks/>
          </p:cNvSpPr>
          <p:nvPr/>
        </p:nvSpPr>
        <p:spPr>
          <a:xfrm>
            <a:off x="1691951" y="4638912"/>
            <a:ext cx="9144000" cy="16557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We use </a:t>
            </a:r>
            <a:r>
              <a:rPr lang="en-US" i="1" dirty="0">
                <a:latin typeface="Times New Roman" panose="02020603050405020304" pitchFamily="18" charset="0"/>
                <a:cs typeface="Times New Roman" panose="02020603050405020304" pitchFamily="18" charset="0"/>
              </a:rPr>
              <a:t>x</a:t>
            </a:r>
            <a:r>
              <a:rPr lang="en-US" sz="3600" i="1" baseline="-25000" dirty="0">
                <a:latin typeface="Times New Roman" panose="02020603050405020304" pitchFamily="18" charset="0"/>
                <a:cs typeface="Times New Roman" panose="02020603050405020304" pitchFamily="18" charset="0"/>
              </a:rPr>
              <a:t>i</a:t>
            </a:r>
            <a:r>
              <a:rPr lang="en-US" dirty="0"/>
              <a:t> to represent the </a:t>
            </a:r>
            <a:r>
              <a:rPr lang="en-US" i="1" dirty="0">
                <a:latin typeface="Times New Roman" panose="02020603050405020304" pitchFamily="18" charset="0"/>
                <a:cs typeface="Times New Roman" panose="02020603050405020304" pitchFamily="18" charset="0"/>
              </a:rPr>
              <a:t>i</a:t>
            </a:r>
            <a:r>
              <a:rPr lang="en-US" baseline="30000" dirty="0"/>
              <a:t>th</a:t>
            </a:r>
            <a:r>
              <a:rPr lang="en-US" dirty="0"/>
              <a:t> observation of the variable X. Note how the variable as a whole is represented with a capital letter, while the specific observation is lowercase. Σ (the Greek capital letter sigma) is used to represent a summation, which, in the equation for the mean, goes from 1 to </a:t>
            </a:r>
            <a:r>
              <a:rPr lang="en-US" i="1" dirty="0">
                <a:latin typeface="Times New Roman" panose="02020603050405020304" pitchFamily="18" charset="0"/>
                <a:cs typeface="Times New Roman" panose="02020603050405020304" pitchFamily="18" charset="0"/>
              </a:rPr>
              <a:t>n</a:t>
            </a:r>
            <a:r>
              <a:rPr lang="en-US" dirty="0"/>
              <a:t>, which is the number of observations.</a:t>
            </a:r>
          </a:p>
        </p:txBody>
      </p:sp>
      <p:sp>
        <p:nvSpPr>
          <p:cNvPr id="7" name="TextBox 6">
            <a:extLst>
              <a:ext uri="{FF2B5EF4-FFF2-40B4-BE49-F238E27FC236}">
                <a16:creationId xmlns:a16="http://schemas.microsoft.com/office/drawing/2014/main" id="{AF23A96A-0D1F-B158-866F-0ECD756C436F}"/>
              </a:ext>
            </a:extLst>
          </p:cNvPr>
          <p:cNvSpPr txBox="1"/>
          <p:nvPr/>
        </p:nvSpPr>
        <p:spPr>
          <a:xfrm>
            <a:off x="1691951" y="130629"/>
            <a:ext cx="8742006" cy="646331"/>
          </a:xfrm>
          <a:prstGeom prst="rect">
            <a:avLst/>
          </a:prstGeom>
          <a:noFill/>
        </p:spPr>
        <p:txBody>
          <a:bodyPr wrap="square" rtlCol="0">
            <a:spAutoFit/>
          </a:bodyPr>
          <a:lstStyle/>
          <a:p>
            <a:r>
              <a:rPr lang="en-US" sz="3600" dirty="0"/>
              <a:t>Sample Mean / X-bar</a:t>
            </a:r>
          </a:p>
        </p:txBody>
      </p:sp>
    </p:spTree>
    <p:extLst>
      <p:ext uri="{BB962C8B-B14F-4D97-AF65-F5344CB8AC3E}">
        <p14:creationId xmlns:p14="http://schemas.microsoft.com/office/powerpoint/2010/main" val="4077975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B8CBB35-DD29-141E-CD6D-E5A02D5AB74C}"/>
              </a:ext>
            </a:extLst>
          </p:cNvPr>
          <p:cNvSpPr>
            <a:spLocks noGrp="1"/>
          </p:cNvSpPr>
          <p:nvPr>
            <p:ph type="subTitle" idx="1"/>
          </p:nvPr>
        </p:nvSpPr>
        <p:spPr>
          <a:xfrm>
            <a:off x="1691951" y="950007"/>
            <a:ext cx="9144000" cy="1655762"/>
          </a:xfrm>
        </p:spPr>
        <p:txBody>
          <a:bodyPr>
            <a:normAutofit fontScale="62500" lnSpcReduction="20000"/>
          </a:bodyPr>
          <a:lstStyle/>
          <a:p>
            <a:pPr algn="l"/>
            <a:r>
              <a:rPr lang="en-US" dirty="0"/>
              <a:t>The variance describes how far apart observations are spread out from their average value (the mean). The population variance is denoted as σ2 (pronounced sigma-squared), and the sample variance is written as s2. It is calculated as the average squared distance from the mean. Note that the distances must be squared so that distances below the mean don't cancel out those above the mean.</a:t>
            </a:r>
          </a:p>
          <a:p>
            <a:pPr algn="l"/>
            <a:r>
              <a:rPr lang="en-US" dirty="0"/>
              <a:t>If we want the sample variance to be an unbiased estimator of the population variance, we divide by n - 1 instead of n to account for using the sample mean instead of the population mean; this is called Bessel's correction (</a:t>
            </a:r>
            <a:r>
              <a:rPr lang="en-US" dirty="0">
                <a:solidFill>
                  <a:srgbClr val="0070C0"/>
                </a:solidFill>
              </a:rPr>
              <a:t>https://en.wikipedia.org/wiki/Bessel%27s_correction</a:t>
            </a:r>
            <a:r>
              <a:rPr lang="en-US" dirty="0"/>
              <a:t>). Most statistical tools will give us the sample variance by default, since it is very rare that we would have data for the entire population:</a:t>
            </a:r>
          </a:p>
        </p:txBody>
      </p:sp>
      <p:sp>
        <p:nvSpPr>
          <p:cNvPr id="6" name="Subtitle 2">
            <a:extLst>
              <a:ext uri="{FF2B5EF4-FFF2-40B4-BE49-F238E27FC236}">
                <a16:creationId xmlns:a16="http://schemas.microsoft.com/office/drawing/2014/main" id="{DA88D707-AB0B-7401-62F2-FE7A0024A780}"/>
              </a:ext>
            </a:extLst>
          </p:cNvPr>
          <p:cNvSpPr txBox="1">
            <a:spLocks/>
          </p:cNvSpPr>
          <p:nvPr/>
        </p:nvSpPr>
        <p:spPr>
          <a:xfrm>
            <a:off x="1691951" y="4638912"/>
            <a:ext cx="9144000" cy="1655762"/>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The variance gives us a statistic with squared units. This means that if we started with data on income in dollars ($), then our variance would be in dollars squared ($2). This isn't really useful when we're trying to see how this describes the data; we can use the magnitude (size) itself to see how spread out something is (large values = large spread), but beyond that, we need a measure of spread with units that are the same as our data. For this purpose, we use the standard deviation.</a:t>
            </a:r>
          </a:p>
        </p:txBody>
      </p:sp>
      <p:pic>
        <p:nvPicPr>
          <p:cNvPr id="4" name="Picture 3">
            <a:extLst>
              <a:ext uri="{FF2B5EF4-FFF2-40B4-BE49-F238E27FC236}">
                <a16:creationId xmlns:a16="http://schemas.microsoft.com/office/drawing/2014/main" id="{4FA3EF2F-3A40-7C93-0FE2-882A6DC3F54F}"/>
              </a:ext>
            </a:extLst>
          </p:cNvPr>
          <p:cNvPicPr>
            <a:picLocks noChangeAspect="1"/>
          </p:cNvPicPr>
          <p:nvPr/>
        </p:nvPicPr>
        <p:blipFill>
          <a:blip r:embed="rId2"/>
          <a:stretch>
            <a:fillRect/>
          </a:stretch>
        </p:blipFill>
        <p:spPr>
          <a:xfrm>
            <a:off x="3114343" y="2392135"/>
            <a:ext cx="5963314" cy="2073730"/>
          </a:xfrm>
          <a:prstGeom prst="rect">
            <a:avLst/>
          </a:prstGeom>
        </p:spPr>
      </p:pic>
      <p:sp>
        <p:nvSpPr>
          <p:cNvPr id="7" name="TextBox 6">
            <a:extLst>
              <a:ext uri="{FF2B5EF4-FFF2-40B4-BE49-F238E27FC236}">
                <a16:creationId xmlns:a16="http://schemas.microsoft.com/office/drawing/2014/main" id="{F8A2E0E6-9545-FD84-1DC9-75451A3E4FCA}"/>
              </a:ext>
            </a:extLst>
          </p:cNvPr>
          <p:cNvSpPr txBox="1"/>
          <p:nvPr/>
        </p:nvSpPr>
        <p:spPr>
          <a:xfrm>
            <a:off x="1691951" y="130629"/>
            <a:ext cx="8742006" cy="646331"/>
          </a:xfrm>
          <a:prstGeom prst="rect">
            <a:avLst/>
          </a:prstGeom>
          <a:noFill/>
        </p:spPr>
        <p:txBody>
          <a:bodyPr wrap="square" rtlCol="0">
            <a:spAutoFit/>
          </a:bodyPr>
          <a:lstStyle/>
          <a:p>
            <a:r>
              <a:rPr lang="en-US" sz="3600" dirty="0"/>
              <a:t>Variance</a:t>
            </a:r>
          </a:p>
        </p:txBody>
      </p:sp>
    </p:spTree>
    <p:extLst>
      <p:ext uri="{BB962C8B-B14F-4D97-AF65-F5344CB8AC3E}">
        <p14:creationId xmlns:p14="http://schemas.microsoft.com/office/powerpoint/2010/main" val="1145105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B8CBB35-DD29-141E-CD6D-E5A02D5AB74C}"/>
              </a:ext>
            </a:extLst>
          </p:cNvPr>
          <p:cNvSpPr>
            <a:spLocks noGrp="1"/>
          </p:cNvSpPr>
          <p:nvPr>
            <p:ph type="subTitle" idx="1"/>
          </p:nvPr>
        </p:nvSpPr>
        <p:spPr>
          <a:xfrm>
            <a:off x="1691951" y="950007"/>
            <a:ext cx="9144000" cy="1655762"/>
          </a:xfrm>
        </p:spPr>
        <p:txBody>
          <a:bodyPr>
            <a:normAutofit/>
          </a:bodyPr>
          <a:lstStyle/>
          <a:p>
            <a:pPr algn="l"/>
            <a:r>
              <a:rPr lang="en-US" dirty="0"/>
              <a:t>The standard deviation is simply the square root of the variance. By performing this operation, we get a statistic in units that we can make sense of again ($ for our income example):</a:t>
            </a:r>
          </a:p>
        </p:txBody>
      </p:sp>
      <p:sp>
        <p:nvSpPr>
          <p:cNvPr id="6" name="Subtitle 2">
            <a:extLst>
              <a:ext uri="{FF2B5EF4-FFF2-40B4-BE49-F238E27FC236}">
                <a16:creationId xmlns:a16="http://schemas.microsoft.com/office/drawing/2014/main" id="{DA88D707-AB0B-7401-62F2-FE7A0024A780}"/>
              </a:ext>
            </a:extLst>
          </p:cNvPr>
          <p:cNvSpPr txBox="1">
            <a:spLocks/>
          </p:cNvSpPr>
          <p:nvPr/>
        </p:nvSpPr>
        <p:spPr>
          <a:xfrm>
            <a:off x="1691951" y="4638912"/>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Note that the population standard deviation is represented as </a:t>
            </a:r>
            <a:r>
              <a:rPr lang="el-GR" dirty="0"/>
              <a:t>σ, </a:t>
            </a:r>
            <a:r>
              <a:rPr lang="en-US" dirty="0"/>
              <a:t>and the sample standard deviation is denoted as </a:t>
            </a:r>
            <a:r>
              <a:rPr lang="en-US" i="1" dirty="0">
                <a:latin typeface="Times New Roman" panose="02020603050405020304" pitchFamily="18" charset="0"/>
                <a:cs typeface="Times New Roman" panose="02020603050405020304" pitchFamily="18" charset="0"/>
              </a:rPr>
              <a:t>s</a:t>
            </a:r>
            <a:r>
              <a:rPr lang="en-US" dirty="0"/>
              <a:t>.</a:t>
            </a:r>
          </a:p>
        </p:txBody>
      </p:sp>
      <p:sp>
        <p:nvSpPr>
          <p:cNvPr id="7" name="TextBox 6">
            <a:extLst>
              <a:ext uri="{FF2B5EF4-FFF2-40B4-BE49-F238E27FC236}">
                <a16:creationId xmlns:a16="http://schemas.microsoft.com/office/drawing/2014/main" id="{F8A2E0E6-9545-FD84-1DC9-75451A3E4FCA}"/>
              </a:ext>
            </a:extLst>
          </p:cNvPr>
          <p:cNvSpPr txBox="1"/>
          <p:nvPr/>
        </p:nvSpPr>
        <p:spPr>
          <a:xfrm>
            <a:off x="1691951" y="130629"/>
            <a:ext cx="8742006" cy="646331"/>
          </a:xfrm>
          <a:prstGeom prst="rect">
            <a:avLst/>
          </a:prstGeom>
          <a:noFill/>
        </p:spPr>
        <p:txBody>
          <a:bodyPr wrap="square" rtlCol="0">
            <a:spAutoFit/>
          </a:bodyPr>
          <a:lstStyle/>
          <a:p>
            <a:r>
              <a:rPr lang="en-US" sz="3600" dirty="0"/>
              <a:t>Standard Deviation</a:t>
            </a:r>
          </a:p>
        </p:txBody>
      </p:sp>
      <p:pic>
        <p:nvPicPr>
          <p:cNvPr id="5" name="Picture 4">
            <a:extLst>
              <a:ext uri="{FF2B5EF4-FFF2-40B4-BE49-F238E27FC236}">
                <a16:creationId xmlns:a16="http://schemas.microsoft.com/office/drawing/2014/main" id="{A6239D9C-A8DB-51AE-28EC-B2EFD4E137B6}"/>
              </a:ext>
            </a:extLst>
          </p:cNvPr>
          <p:cNvPicPr>
            <a:picLocks noChangeAspect="1"/>
          </p:cNvPicPr>
          <p:nvPr/>
        </p:nvPicPr>
        <p:blipFill>
          <a:blip r:embed="rId2"/>
          <a:stretch>
            <a:fillRect/>
          </a:stretch>
        </p:blipFill>
        <p:spPr>
          <a:xfrm>
            <a:off x="3654299" y="2578056"/>
            <a:ext cx="4883401" cy="1701887"/>
          </a:xfrm>
          <a:prstGeom prst="rect">
            <a:avLst/>
          </a:prstGeom>
        </p:spPr>
      </p:pic>
    </p:spTree>
    <p:extLst>
      <p:ext uri="{BB962C8B-B14F-4D97-AF65-F5344CB8AC3E}">
        <p14:creationId xmlns:p14="http://schemas.microsoft.com/office/powerpoint/2010/main" val="2599418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F15D38-BB25-0A22-E458-BB0FA40B7EA5}"/>
              </a:ext>
            </a:extLst>
          </p:cNvPr>
          <p:cNvPicPr>
            <a:picLocks noChangeAspect="1"/>
          </p:cNvPicPr>
          <p:nvPr/>
        </p:nvPicPr>
        <p:blipFill>
          <a:blip r:embed="rId2"/>
          <a:stretch>
            <a:fillRect/>
          </a:stretch>
        </p:blipFill>
        <p:spPr>
          <a:xfrm>
            <a:off x="4648200" y="2445335"/>
            <a:ext cx="2895600" cy="2081630"/>
          </a:xfrm>
          <a:prstGeom prst="rect">
            <a:avLst/>
          </a:prstGeom>
        </p:spPr>
      </p:pic>
      <p:sp>
        <p:nvSpPr>
          <p:cNvPr id="3" name="Subtitle 2">
            <a:extLst>
              <a:ext uri="{FF2B5EF4-FFF2-40B4-BE49-F238E27FC236}">
                <a16:creationId xmlns:a16="http://schemas.microsoft.com/office/drawing/2014/main" id="{9B8CBB35-DD29-141E-CD6D-E5A02D5AB74C}"/>
              </a:ext>
            </a:extLst>
          </p:cNvPr>
          <p:cNvSpPr>
            <a:spLocks noGrp="1"/>
          </p:cNvSpPr>
          <p:nvPr>
            <p:ph type="subTitle" idx="1"/>
          </p:nvPr>
        </p:nvSpPr>
        <p:spPr>
          <a:xfrm>
            <a:off x="1691951" y="950007"/>
            <a:ext cx="9144000" cy="1655762"/>
          </a:xfrm>
        </p:spPr>
        <p:txBody>
          <a:bodyPr>
            <a:normAutofit fontScale="92500"/>
          </a:bodyPr>
          <a:lstStyle/>
          <a:p>
            <a:pPr algn="l"/>
            <a:r>
              <a:rPr lang="en-US" dirty="0"/>
              <a:t>When we moved from variance to standard deviation, we were looking to get to units that made sense; however, if we then want to compare the level of dispersion of one dataset to another, we would need to have the same units once again. One way around this is to calculate the coefficient of variation (CV), which is unitless. The CV is the ratio of the standard deviation to the mean:</a:t>
            </a:r>
          </a:p>
        </p:txBody>
      </p:sp>
      <p:sp>
        <p:nvSpPr>
          <p:cNvPr id="6" name="Subtitle 2">
            <a:extLst>
              <a:ext uri="{FF2B5EF4-FFF2-40B4-BE49-F238E27FC236}">
                <a16:creationId xmlns:a16="http://schemas.microsoft.com/office/drawing/2014/main" id="{DA88D707-AB0B-7401-62F2-FE7A0024A780}"/>
              </a:ext>
            </a:extLst>
          </p:cNvPr>
          <p:cNvSpPr txBox="1">
            <a:spLocks/>
          </p:cNvSpPr>
          <p:nvPr/>
        </p:nvSpPr>
        <p:spPr>
          <a:xfrm>
            <a:off x="1691951" y="4638912"/>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We will use this metric in Chapter 7, Financial Analysis – Bitcoin and the Stock Market; since the CV is unitless, we can use it to compare the volatility of different assets.</a:t>
            </a:r>
          </a:p>
        </p:txBody>
      </p:sp>
      <p:sp>
        <p:nvSpPr>
          <p:cNvPr id="7" name="TextBox 6">
            <a:extLst>
              <a:ext uri="{FF2B5EF4-FFF2-40B4-BE49-F238E27FC236}">
                <a16:creationId xmlns:a16="http://schemas.microsoft.com/office/drawing/2014/main" id="{F8A2E0E6-9545-FD84-1DC9-75451A3E4FCA}"/>
              </a:ext>
            </a:extLst>
          </p:cNvPr>
          <p:cNvSpPr txBox="1"/>
          <p:nvPr/>
        </p:nvSpPr>
        <p:spPr>
          <a:xfrm>
            <a:off x="1691951" y="130629"/>
            <a:ext cx="8742006" cy="646331"/>
          </a:xfrm>
          <a:prstGeom prst="rect">
            <a:avLst/>
          </a:prstGeom>
          <a:noFill/>
        </p:spPr>
        <p:txBody>
          <a:bodyPr wrap="square" rtlCol="0">
            <a:spAutoFit/>
          </a:bodyPr>
          <a:lstStyle/>
          <a:p>
            <a:r>
              <a:rPr lang="en-US" sz="3600" dirty="0"/>
              <a:t>Coefficient of Variance (</a:t>
            </a:r>
            <a:r>
              <a:rPr lang="en-US" sz="3600" i="1" dirty="0">
                <a:latin typeface="Times New Roman" panose="02020603050405020304" pitchFamily="18" charset="0"/>
                <a:cs typeface="Times New Roman" panose="02020603050405020304" pitchFamily="18" charset="0"/>
              </a:rPr>
              <a:t>CV</a:t>
            </a:r>
            <a:r>
              <a:rPr lang="en-US" sz="3600" dirty="0"/>
              <a:t>)</a:t>
            </a:r>
          </a:p>
        </p:txBody>
      </p:sp>
    </p:spTree>
    <p:extLst>
      <p:ext uri="{BB962C8B-B14F-4D97-AF65-F5344CB8AC3E}">
        <p14:creationId xmlns:p14="http://schemas.microsoft.com/office/powerpoint/2010/main" val="1935717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B8CBB35-DD29-141E-CD6D-E5A02D5AB74C}"/>
              </a:ext>
            </a:extLst>
          </p:cNvPr>
          <p:cNvSpPr>
            <a:spLocks noGrp="1"/>
          </p:cNvSpPr>
          <p:nvPr>
            <p:ph type="subTitle" idx="1"/>
          </p:nvPr>
        </p:nvSpPr>
        <p:spPr>
          <a:xfrm>
            <a:off x="1691951" y="950006"/>
            <a:ext cx="9144000" cy="1793193"/>
          </a:xfrm>
        </p:spPr>
        <p:txBody>
          <a:bodyPr>
            <a:normAutofit fontScale="70000" lnSpcReduction="20000"/>
          </a:bodyPr>
          <a:lstStyle/>
          <a:p>
            <a:pPr algn="l"/>
            <a:r>
              <a:rPr lang="en-US" dirty="0"/>
              <a:t>So far, other than the range, we have discussed mean-based measures of dispersion; now, we will look at how we can describe the spread with the median as our measure of central tendency. As mentioned earlier, the median is the 50th percentile or the 2nd quartile (Q2). Percentiles and quartiles are both quantiles—values that divide data into equal groups each containing the same percentage of the total data. Percentiles divide the data into 100 parts, while quartiles do so into four (25%, 50%, 75%, and 100%). Since quantiles neatly divide up our data, and we know how much of the data goes in each section, they are a perfect candidate for helping us quantify the spread of our data. One common measure for this is the interquartile range (IQR), which is the distance between the 3rd and 1st quartiles:</a:t>
            </a:r>
          </a:p>
        </p:txBody>
      </p:sp>
      <p:sp>
        <p:nvSpPr>
          <p:cNvPr id="6" name="Subtitle 2">
            <a:extLst>
              <a:ext uri="{FF2B5EF4-FFF2-40B4-BE49-F238E27FC236}">
                <a16:creationId xmlns:a16="http://schemas.microsoft.com/office/drawing/2014/main" id="{DA88D707-AB0B-7401-62F2-FE7A0024A780}"/>
              </a:ext>
            </a:extLst>
          </p:cNvPr>
          <p:cNvSpPr txBox="1">
            <a:spLocks/>
          </p:cNvSpPr>
          <p:nvPr/>
        </p:nvSpPr>
        <p:spPr>
          <a:xfrm>
            <a:off x="1691951" y="4638912"/>
            <a:ext cx="9144000" cy="1655762"/>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The IQR gives us the spread of data around the median and quantifies how much dispersion we have in the middle 50% of our distribution. It can also be useful when checking the data for outliers, which we will cover in Chapter 8, Rule-Based Anomaly Detection. In addition, the IQR can be used to calculate a unitless measure of dispersion, which we will discuss next.</a:t>
            </a:r>
          </a:p>
        </p:txBody>
      </p:sp>
      <p:sp>
        <p:nvSpPr>
          <p:cNvPr id="7" name="TextBox 6">
            <a:extLst>
              <a:ext uri="{FF2B5EF4-FFF2-40B4-BE49-F238E27FC236}">
                <a16:creationId xmlns:a16="http://schemas.microsoft.com/office/drawing/2014/main" id="{F8A2E0E6-9545-FD84-1DC9-75451A3E4FCA}"/>
              </a:ext>
            </a:extLst>
          </p:cNvPr>
          <p:cNvSpPr txBox="1"/>
          <p:nvPr/>
        </p:nvSpPr>
        <p:spPr>
          <a:xfrm>
            <a:off x="1691951" y="130629"/>
            <a:ext cx="8742006" cy="646331"/>
          </a:xfrm>
          <a:prstGeom prst="rect">
            <a:avLst/>
          </a:prstGeom>
          <a:noFill/>
        </p:spPr>
        <p:txBody>
          <a:bodyPr wrap="square" rtlCol="0">
            <a:spAutoFit/>
          </a:bodyPr>
          <a:lstStyle/>
          <a:p>
            <a:r>
              <a:rPr lang="en-US" sz="3600" dirty="0"/>
              <a:t>Interquartile Range (</a:t>
            </a:r>
            <a:r>
              <a:rPr lang="en-US" sz="3600" i="1" dirty="0">
                <a:latin typeface="Times New Roman" panose="02020603050405020304" pitchFamily="18" charset="0"/>
                <a:cs typeface="Times New Roman" panose="02020603050405020304" pitchFamily="18" charset="0"/>
              </a:rPr>
              <a:t>IQR</a:t>
            </a:r>
            <a:r>
              <a:rPr lang="en-US" sz="3600" dirty="0"/>
              <a:t>)</a:t>
            </a:r>
          </a:p>
        </p:txBody>
      </p:sp>
      <p:pic>
        <p:nvPicPr>
          <p:cNvPr id="5" name="Picture 4">
            <a:extLst>
              <a:ext uri="{FF2B5EF4-FFF2-40B4-BE49-F238E27FC236}">
                <a16:creationId xmlns:a16="http://schemas.microsoft.com/office/drawing/2014/main" id="{07EA040F-A761-D29B-B913-6D2E71D439C2}"/>
              </a:ext>
            </a:extLst>
          </p:cNvPr>
          <p:cNvPicPr>
            <a:picLocks noChangeAspect="1"/>
          </p:cNvPicPr>
          <p:nvPr/>
        </p:nvPicPr>
        <p:blipFill>
          <a:blip r:embed="rId2"/>
          <a:stretch>
            <a:fillRect/>
          </a:stretch>
        </p:blipFill>
        <p:spPr>
          <a:xfrm>
            <a:off x="3125230" y="2669721"/>
            <a:ext cx="5941540" cy="1518558"/>
          </a:xfrm>
          <a:prstGeom prst="rect">
            <a:avLst/>
          </a:prstGeom>
        </p:spPr>
      </p:pic>
    </p:spTree>
    <p:extLst>
      <p:ext uri="{BB962C8B-B14F-4D97-AF65-F5344CB8AC3E}">
        <p14:creationId xmlns:p14="http://schemas.microsoft.com/office/powerpoint/2010/main" val="2656189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B8CBB35-DD29-141E-CD6D-E5A02D5AB74C}"/>
              </a:ext>
            </a:extLst>
          </p:cNvPr>
          <p:cNvSpPr>
            <a:spLocks noGrp="1"/>
          </p:cNvSpPr>
          <p:nvPr>
            <p:ph type="subTitle" idx="1"/>
          </p:nvPr>
        </p:nvSpPr>
        <p:spPr>
          <a:xfrm>
            <a:off x="1691951" y="950006"/>
            <a:ext cx="9144000" cy="1793193"/>
          </a:xfrm>
        </p:spPr>
        <p:txBody>
          <a:bodyPr>
            <a:normAutofit fontScale="92500" lnSpcReduction="10000"/>
          </a:bodyPr>
          <a:lstStyle/>
          <a:p>
            <a:pPr algn="l"/>
            <a:r>
              <a:rPr lang="en-US" dirty="0"/>
              <a:t>Just like we had the coefficient of variation when using the mean as our measure of central tendency, we have the quartile coefficient of dispersion when using the median as our measure of center. This statistic is also unitless, so it can be used to compare datasets. It is calculated by dividing the semi-quartile range (half the IQR) by the midhinge (midpoint between the first and third quartiles):</a:t>
            </a:r>
          </a:p>
        </p:txBody>
      </p:sp>
      <p:sp>
        <p:nvSpPr>
          <p:cNvPr id="7" name="TextBox 6">
            <a:extLst>
              <a:ext uri="{FF2B5EF4-FFF2-40B4-BE49-F238E27FC236}">
                <a16:creationId xmlns:a16="http://schemas.microsoft.com/office/drawing/2014/main" id="{F8A2E0E6-9545-FD84-1DC9-75451A3E4FCA}"/>
              </a:ext>
            </a:extLst>
          </p:cNvPr>
          <p:cNvSpPr txBox="1"/>
          <p:nvPr/>
        </p:nvSpPr>
        <p:spPr>
          <a:xfrm>
            <a:off x="1691951" y="130629"/>
            <a:ext cx="8742006" cy="646331"/>
          </a:xfrm>
          <a:prstGeom prst="rect">
            <a:avLst/>
          </a:prstGeom>
          <a:noFill/>
        </p:spPr>
        <p:txBody>
          <a:bodyPr wrap="square" rtlCol="0">
            <a:spAutoFit/>
          </a:bodyPr>
          <a:lstStyle/>
          <a:p>
            <a:r>
              <a:rPr lang="en-US" sz="3600" dirty="0"/>
              <a:t> Quartile Coefficient of Dispersion(</a:t>
            </a:r>
            <a:r>
              <a:rPr lang="en-US" sz="3600" i="1" dirty="0">
                <a:latin typeface="Times New Roman" panose="02020603050405020304" pitchFamily="18" charset="0"/>
                <a:cs typeface="Times New Roman" panose="02020603050405020304" pitchFamily="18" charset="0"/>
              </a:rPr>
              <a:t>QCD</a:t>
            </a:r>
            <a:r>
              <a:rPr lang="en-US" sz="3600" dirty="0"/>
              <a:t>)</a:t>
            </a:r>
          </a:p>
        </p:txBody>
      </p:sp>
      <p:pic>
        <p:nvPicPr>
          <p:cNvPr id="4" name="Picture 3">
            <a:extLst>
              <a:ext uri="{FF2B5EF4-FFF2-40B4-BE49-F238E27FC236}">
                <a16:creationId xmlns:a16="http://schemas.microsoft.com/office/drawing/2014/main" id="{286EBE5B-427A-9721-2117-CD8581FD439D}"/>
              </a:ext>
            </a:extLst>
          </p:cNvPr>
          <p:cNvPicPr>
            <a:picLocks noChangeAspect="1"/>
          </p:cNvPicPr>
          <p:nvPr/>
        </p:nvPicPr>
        <p:blipFill>
          <a:blip r:embed="rId2"/>
          <a:stretch>
            <a:fillRect/>
          </a:stretch>
        </p:blipFill>
        <p:spPr>
          <a:xfrm>
            <a:off x="2701615" y="2865668"/>
            <a:ext cx="6788770" cy="2498268"/>
          </a:xfrm>
          <a:prstGeom prst="rect">
            <a:avLst/>
          </a:prstGeom>
        </p:spPr>
      </p:pic>
    </p:spTree>
    <p:extLst>
      <p:ext uri="{BB962C8B-B14F-4D97-AF65-F5344CB8AC3E}">
        <p14:creationId xmlns:p14="http://schemas.microsoft.com/office/powerpoint/2010/main" val="1364834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0" name="Rectangle 2059">
            <a:extLst>
              <a:ext uri="{FF2B5EF4-FFF2-40B4-BE49-F238E27FC236}">
                <a16:creationId xmlns:a16="http://schemas.microsoft.com/office/drawing/2014/main" id="{D776D29F-0A2C-4F75-8582-7C7DFCBD1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E5BA5B-70DD-9152-0E00-9D38A9E99F57}"/>
              </a:ext>
            </a:extLst>
          </p:cNvPr>
          <p:cNvSpPr>
            <a:spLocks noGrp="1"/>
          </p:cNvSpPr>
          <p:nvPr>
            <p:ph type="title"/>
          </p:nvPr>
        </p:nvSpPr>
        <p:spPr>
          <a:xfrm>
            <a:off x="838200" y="1174819"/>
            <a:ext cx="4375151" cy="2858363"/>
          </a:xfrm>
        </p:spPr>
        <p:txBody>
          <a:bodyPr vert="horz" lIns="91440" tIns="45720" rIns="91440" bIns="45720" rtlCol="0" anchor="b">
            <a:normAutofit/>
          </a:bodyPr>
          <a:lstStyle/>
          <a:p>
            <a:r>
              <a:rPr lang="en-US" sz="6100">
                <a:solidFill>
                  <a:schemeClr val="bg1"/>
                </a:solidFill>
              </a:rPr>
              <a:t>Summarizing Data</a:t>
            </a:r>
          </a:p>
        </p:txBody>
      </p:sp>
      <p:pic>
        <p:nvPicPr>
          <p:cNvPr id="2050" name="Picture 2" descr="summarizing data python anime">
            <a:extLst>
              <a:ext uri="{FF2B5EF4-FFF2-40B4-BE49-F238E27FC236}">
                <a16:creationId xmlns:a16="http://schemas.microsoft.com/office/drawing/2014/main" id="{D7C2DC5E-82E9-C210-2153-D26033A908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29" r="2150"/>
          <a:stretch/>
        </p:blipFill>
        <p:spPr bwMode="auto">
          <a:xfrm>
            <a:off x="5682343" y="1"/>
            <a:ext cx="6509657" cy="6857999"/>
          </a:xfrm>
          <a:custGeom>
            <a:avLst/>
            <a:gdLst/>
            <a:ahLst/>
            <a:cxnLst/>
            <a:rect l="l" t="t" r="r" b="b"/>
            <a:pathLst>
              <a:path w="650965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0"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3" y="528850"/>
                  <a:pt x="335480" y="536547"/>
                  <a:pt x="337867" y="544146"/>
                </a:cubicBezTo>
                <a:lnTo>
                  <a:pt x="340032" y="549926"/>
                </a:lnTo>
                <a:lnTo>
                  <a:pt x="340448" y="551717"/>
                </a:lnTo>
                <a:lnTo>
                  <a:pt x="346286" y="566616"/>
                </a:lnTo>
                <a:lnTo>
                  <a:pt x="346338" y="566754"/>
                </a:lnTo>
                <a:lnTo>
                  <a:pt x="352655" y="583595"/>
                </a:lnTo>
                <a:lnTo>
                  <a:pt x="359452" y="612658"/>
                </a:lnTo>
                <a:cubicBezTo>
                  <a:pt x="358987" y="604728"/>
                  <a:pt x="357230" y="597005"/>
                  <a:pt x="354829" y="589388"/>
                </a:cubicBezTo>
                <a:lnTo>
                  <a:pt x="352655" y="583595"/>
                </a:lnTo>
                <a:lnTo>
                  <a:pt x="352236" y="581804"/>
                </a:lnTo>
                <a:lnTo>
                  <a:pt x="346286" y="566616"/>
                </a:lnTo>
                <a:lnTo>
                  <a:pt x="340032" y="549926"/>
                </a:lnTo>
                <a:close/>
                <a:moveTo>
                  <a:pt x="384407" y="268794"/>
                </a:moveTo>
                <a:lnTo>
                  <a:pt x="387838" y="328017"/>
                </a:lnTo>
                <a:cubicBezTo>
                  <a:pt x="389527" y="318646"/>
                  <a:pt x="389932" y="309031"/>
                  <a:pt x="389283" y="299164"/>
                </a:cubicBezTo>
                <a:cubicBezTo>
                  <a:pt x="388635" y="289296"/>
                  <a:pt x="386932" y="279176"/>
                  <a:pt x="384407" y="268794"/>
                </a:cubicBezTo>
                <a:close/>
                <a:moveTo>
                  <a:pt x="66991" y="0"/>
                </a:moveTo>
                <a:lnTo>
                  <a:pt x="6509657" y="0"/>
                </a:lnTo>
                <a:lnTo>
                  <a:pt x="6509657" y="6857999"/>
                </a:lnTo>
                <a:lnTo>
                  <a:pt x="149318" y="6857999"/>
                </a:lnTo>
                <a:lnTo>
                  <a:pt x="149318" y="6857457"/>
                </a:lnTo>
                <a:lnTo>
                  <a:pt x="22079" y="6857457"/>
                </a:lnTo>
                <a:lnTo>
                  <a:pt x="26850" y="6796804"/>
                </a:lnTo>
                <a:cubicBezTo>
                  <a:pt x="32161" y="6777207"/>
                  <a:pt x="39591" y="6758011"/>
                  <a:pt x="44354" y="6738388"/>
                </a:cubicBezTo>
                <a:cubicBezTo>
                  <a:pt x="48736" y="6720103"/>
                  <a:pt x="58832" y="6702955"/>
                  <a:pt x="67214" y="6685617"/>
                </a:cubicBezTo>
                <a:cubicBezTo>
                  <a:pt x="83217" y="6652472"/>
                  <a:pt x="73120" y="6617036"/>
                  <a:pt x="77310" y="6583128"/>
                </a:cubicBezTo>
                <a:cubicBezTo>
                  <a:pt x="78645" y="6572269"/>
                  <a:pt x="80168" y="6561411"/>
                  <a:pt x="82837" y="6550742"/>
                </a:cubicBezTo>
                <a:cubicBezTo>
                  <a:pt x="89885" y="6521593"/>
                  <a:pt x="95981" y="6491874"/>
                  <a:pt x="105697" y="6463490"/>
                </a:cubicBezTo>
                <a:cubicBezTo>
                  <a:pt x="116556" y="6431292"/>
                  <a:pt x="131034" y="6400429"/>
                  <a:pt x="146086" y="6363664"/>
                </a:cubicBezTo>
                <a:cubicBezTo>
                  <a:pt x="142275" y="6350899"/>
                  <a:pt x="131986" y="6331277"/>
                  <a:pt x="131034" y="6311084"/>
                </a:cubicBezTo>
                <a:cubicBezTo>
                  <a:pt x="127795" y="6246121"/>
                  <a:pt x="145513" y="6185351"/>
                  <a:pt x="173518" y="6127247"/>
                </a:cubicBezTo>
                <a:cubicBezTo>
                  <a:pt x="181899" y="6109530"/>
                  <a:pt x="187424" y="6090477"/>
                  <a:pt x="195616" y="6072569"/>
                </a:cubicBezTo>
                <a:cubicBezTo>
                  <a:pt x="198472" y="6066284"/>
                  <a:pt x="204569" y="6058092"/>
                  <a:pt x="210285" y="6056948"/>
                </a:cubicBezTo>
                <a:cubicBezTo>
                  <a:pt x="243432" y="6050282"/>
                  <a:pt x="242863" y="6025515"/>
                  <a:pt x="244766" y="5999796"/>
                </a:cubicBezTo>
                <a:cubicBezTo>
                  <a:pt x="247051" y="5969124"/>
                  <a:pt x="252386" y="5938836"/>
                  <a:pt x="256958" y="5908355"/>
                </a:cubicBezTo>
                <a:cubicBezTo>
                  <a:pt x="257530" y="5904353"/>
                  <a:pt x="261531" y="5900735"/>
                  <a:pt x="264200" y="5897114"/>
                </a:cubicBezTo>
                <a:cubicBezTo>
                  <a:pt x="268199" y="5891590"/>
                  <a:pt x="274295" y="5886447"/>
                  <a:pt x="275818" y="5880348"/>
                </a:cubicBezTo>
                <a:cubicBezTo>
                  <a:pt x="283249" y="5849107"/>
                  <a:pt x="289535" y="5817674"/>
                  <a:pt x="296393" y="5786239"/>
                </a:cubicBezTo>
                <a:cubicBezTo>
                  <a:pt x="297918" y="5779191"/>
                  <a:pt x="299823" y="5771953"/>
                  <a:pt x="302870" y="5765474"/>
                </a:cubicBezTo>
                <a:cubicBezTo>
                  <a:pt x="305728" y="5759378"/>
                  <a:pt x="310683" y="5754234"/>
                  <a:pt x="313730" y="5748136"/>
                </a:cubicBezTo>
                <a:cubicBezTo>
                  <a:pt x="321920" y="5731564"/>
                  <a:pt x="329541" y="5714607"/>
                  <a:pt x="338685" y="5695178"/>
                </a:cubicBezTo>
                <a:cubicBezTo>
                  <a:pt x="321541" y="5684320"/>
                  <a:pt x="331257" y="5669647"/>
                  <a:pt x="339447" y="5651360"/>
                </a:cubicBezTo>
                <a:cubicBezTo>
                  <a:pt x="347830" y="5632691"/>
                  <a:pt x="350497" y="5611164"/>
                  <a:pt x="353545"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5" y="4893907"/>
                  <a:pt x="406697" y="4884572"/>
                </a:cubicBezTo>
                <a:cubicBezTo>
                  <a:pt x="399647" y="4857522"/>
                  <a:pt x="388978" y="4831420"/>
                  <a:pt x="384216" y="4803988"/>
                </a:cubicBezTo>
                <a:cubicBezTo>
                  <a:pt x="381551" y="4788747"/>
                  <a:pt x="386312" y="4771793"/>
                  <a:pt x="389741" y="4755980"/>
                </a:cubicBezTo>
                <a:cubicBezTo>
                  <a:pt x="393362"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2" y="4346201"/>
                  <a:pt x="391265" y="4340674"/>
                  <a:pt x="392218" y="4335722"/>
                </a:cubicBezTo>
                <a:cubicBezTo>
                  <a:pt x="401743" y="4281810"/>
                  <a:pt x="387838" y="4231324"/>
                  <a:pt x="369547" y="4181603"/>
                </a:cubicBezTo>
                <a:cubicBezTo>
                  <a:pt x="367643" y="4176461"/>
                  <a:pt x="368214" y="4170174"/>
                  <a:pt x="368595" y="4164458"/>
                </a:cubicBezTo>
                <a:cubicBezTo>
                  <a:pt x="369928" y="4148453"/>
                  <a:pt x="376597" y="4131119"/>
                  <a:pt x="372597" y="4116641"/>
                </a:cubicBezTo>
                <a:cubicBezTo>
                  <a:pt x="361546" y="4078159"/>
                  <a:pt x="348211" y="4040058"/>
                  <a:pt x="331447" y="4003861"/>
                </a:cubicBezTo>
                <a:cubicBezTo>
                  <a:pt x="314494" y="3967091"/>
                  <a:pt x="300203" y="3932993"/>
                  <a:pt x="317349" y="3890891"/>
                </a:cubicBezTo>
                <a:cubicBezTo>
                  <a:pt x="324589" y="3872985"/>
                  <a:pt x="319445" y="3849362"/>
                  <a:pt x="317541" y="3828785"/>
                </a:cubicBezTo>
                <a:cubicBezTo>
                  <a:pt x="316016" y="3813737"/>
                  <a:pt x="307443" y="3799258"/>
                  <a:pt x="307443" y="3784397"/>
                </a:cubicBezTo>
                <a:cubicBezTo>
                  <a:pt x="307443" y="3744770"/>
                  <a:pt x="297345" y="3709529"/>
                  <a:pt x="276771" y="3675238"/>
                </a:cubicBezTo>
                <a:cubicBezTo>
                  <a:pt x="268770" y="3661899"/>
                  <a:pt x="274106" y="3641134"/>
                  <a:pt x="272009" y="3623799"/>
                </a:cubicBezTo>
                <a:cubicBezTo>
                  <a:pt x="269533" y="3605509"/>
                  <a:pt x="267247" y="3586653"/>
                  <a:pt x="261720" y="3569124"/>
                </a:cubicBezTo>
                <a:cubicBezTo>
                  <a:pt x="247243" y="3523785"/>
                  <a:pt x="230859" y="3479015"/>
                  <a:pt x="215618" y="3433866"/>
                </a:cubicBezTo>
                <a:cubicBezTo>
                  <a:pt x="203045" y="3396719"/>
                  <a:pt x="212951" y="3360139"/>
                  <a:pt x="218286" y="3323372"/>
                </a:cubicBezTo>
                <a:cubicBezTo>
                  <a:pt x="221715" y="3300319"/>
                  <a:pt x="229907" y="3278795"/>
                  <a:pt x="217715" y="3252885"/>
                </a:cubicBezTo>
                <a:cubicBezTo>
                  <a:pt x="206093" y="3228119"/>
                  <a:pt x="208761" y="3196686"/>
                  <a:pt x="202475" y="3168870"/>
                </a:cubicBezTo>
                <a:cubicBezTo>
                  <a:pt x="197141" y="3145436"/>
                  <a:pt x="188566" y="3122770"/>
                  <a:pt x="180184" y="3100099"/>
                </a:cubicBezTo>
                <a:cubicBezTo>
                  <a:pt x="168753" y="3069235"/>
                  <a:pt x="156753" y="3038756"/>
                  <a:pt x="162468" y="3005035"/>
                </a:cubicBezTo>
                <a:cubicBezTo>
                  <a:pt x="168945" y="2966742"/>
                  <a:pt x="144560" y="2940455"/>
                  <a:pt x="128366" y="2910353"/>
                </a:cubicBezTo>
                <a:cubicBezTo>
                  <a:pt x="117318" y="2889587"/>
                  <a:pt x="109126" y="2866918"/>
                  <a:pt x="102268" y="2844248"/>
                </a:cubicBezTo>
                <a:cubicBezTo>
                  <a:pt x="93313" y="2813958"/>
                  <a:pt x="87978" y="2782716"/>
                  <a:pt x="79216" y="2752235"/>
                </a:cubicBezTo>
                <a:cubicBezTo>
                  <a:pt x="66072" y="2706131"/>
                  <a:pt x="55785"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1" y="2360933"/>
                </a:cubicBezTo>
                <a:cubicBezTo>
                  <a:pt x="28541" y="2356744"/>
                  <a:pt x="36543" y="2344741"/>
                  <a:pt x="37877" y="2335405"/>
                </a:cubicBezTo>
                <a:cubicBezTo>
                  <a:pt x="41877" y="2307402"/>
                  <a:pt x="35971" y="2281683"/>
                  <a:pt x="23017" y="2254633"/>
                </a:cubicBezTo>
                <a:cubicBezTo>
                  <a:pt x="10824" y="2229296"/>
                  <a:pt x="12158" y="2197670"/>
                  <a:pt x="7395" y="2168903"/>
                </a:cubicBezTo>
                <a:cubicBezTo>
                  <a:pt x="5680"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4" y="1938009"/>
                  <a:pt x="18445" y="1921817"/>
                </a:cubicBezTo>
                <a:cubicBezTo>
                  <a:pt x="19779" y="1915912"/>
                  <a:pt x="24922" y="1910004"/>
                  <a:pt x="24161" y="1904673"/>
                </a:cubicBezTo>
                <a:cubicBezTo>
                  <a:pt x="15968" y="1851709"/>
                  <a:pt x="52545" y="1813610"/>
                  <a:pt x="68738" y="1768838"/>
                </a:cubicBezTo>
                <a:cubicBezTo>
                  <a:pt x="85886" y="1721785"/>
                  <a:pt x="112174" y="1676253"/>
                  <a:pt x="104363" y="1623675"/>
                </a:cubicBezTo>
                <a:cubicBezTo>
                  <a:pt x="99601" y="1591859"/>
                  <a:pt x="88551" y="1561189"/>
                  <a:pt x="81882" y="1529563"/>
                </a:cubicBezTo>
                <a:cubicBezTo>
                  <a:pt x="79597" y="1518324"/>
                  <a:pt x="79978" y="1505751"/>
                  <a:pt x="82264" y="1494509"/>
                </a:cubicBezTo>
                <a:cubicBezTo>
                  <a:pt x="92743" y="1440216"/>
                  <a:pt x="94266" y="1386684"/>
                  <a:pt x="77120" y="1333341"/>
                </a:cubicBezTo>
                <a:cubicBezTo>
                  <a:pt x="74262" y="1324198"/>
                  <a:pt x="71597" y="1314483"/>
                  <a:pt x="71597" y="1304955"/>
                </a:cubicBezTo>
                <a:cubicBezTo>
                  <a:pt x="71597" y="1252757"/>
                  <a:pt x="75597" y="1201512"/>
                  <a:pt x="94266" y="1151600"/>
                </a:cubicBezTo>
                <a:cubicBezTo>
                  <a:pt x="100553" y="1134834"/>
                  <a:pt x="96553" y="1114449"/>
                  <a:pt x="98077" y="1095972"/>
                </a:cubicBezTo>
                <a:cubicBezTo>
                  <a:pt x="99409" y="1078826"/>
                  <a:pt x="99981" y="1061298"/>
                  <a:pt x="104363" y="1044725"/>
                </a:cubicBezTo>
                <a:cubicBezTo>
                  <a:pt x="110839" y="1020529"/>
                  <a:pt x="111601" y="998052"/>
                  <a:pt x="105887" y="973095"/>
                </a:cubicBezTo>
                <a:cubicBezTo>
                  <a:pt x="100553" y="949281"/>
                  <a:pt x="103219" y="923562"/>
                  <a:pt x="103029" y="898797"/>
                </a:cubicBezTo>
                <a:cubicBezTo>
                  <a:pt x="102839" y="871173"/>
                  <a:pt x="102649" y="843552"/>
                  <a:pt x="103601" y="815929"/>
                </a:cubicBezTo>
                <a:cubicBezTo>
                  <a:pt x="103981" y="804877"/>
                  <a:pt x="111601" y="792306"/>
                  <a:pt x="108553" y="783158"/>
                </a:cubicBezTo>
                <a:cubicBezTo>
                  <a:pt x="98267" y="753633"/>
                  <a:pt x="110649" y="724104"/>
                  <a:pt x="105126" y="694576"/>
                </a:cubicBezTo>
                <a:cubicBezTo>
                  <a:pt x="102268" y="680096"/>
                  <a:pt x="110078" y="663713"/>
                  <a:pt x="110839" y="648092"/>
                </a:cubicBezTo>
                <a:cubicBezTo>
                  <a:pt x="112174" y="622564"/>
                  <a:pt x="111601" y="597037"/>
                  <a:pt x="111983" y="571508"/>
                </a:cubicBezTo>
                <a:cubicBezTo>
                  <a:pt x="112174" y="563125"/>
                  <a:pt x="112936" y="554933"/>
                  <a:pt x="113318" y="546552"/>
                </a:cubicBezTo>
                <a:cubicBezTo>
                  <a:pt x="113697" y="539121"/>
                  <a:pt x="115412" y="531310"/>
                  <a:pt x="114080" y="524262"/>
                </a:cubicBezTo>
                <a:cubicBezTo>
                  <a:pt x="109315" y="498733"/>
                  <a:pt x="101505" y="473587"/>
                  <a:pt x="98457" y="447870"/>
                </a:cubicBezTo>
                <a:cubicBezTo>
                  <a:pt x="95792" y="425581"/>
                  <a:pt x="99409" y="402529"/>
                  <a:pt x="97505" y="380050"/>
                </a:cubicBezTo>
                <a:cubicBezTo>
                  <a:pt x="94266" y="340425"/>
                  <a:pt x="88551" y="300800"/>
                  <a:pt x="84930" y="261173"/>
                </a:cubicBezTo>
                <a:cubicBezTo>
                  <a:pt x="84168" y="252600"/>
                  <a:pt x="88933" y="243648"/>
                  <a:pt x="89313" y="234883"/>
                </a:cubicBezTo>
                <a:cubicBezTo>
                  <a:pt x="90266" y="207450"/>
                  <a:pt x="90457" y="180017"/>
                  <a:pt x="91026" y="152584"/>
                </a:cubicBezTo>
                <a:cubicBezTo>
                  <a:pt x="91218" y="136963"/>
                  <a:pt x="90647" y="121150"/>
                  <a:pt x="92361" y="105718"/>
                </a:cubicBezTo>
                <a:cubicBezTo>
                  <a:pt x="94648" y="85336"/>
                  <a:pt x="98077" y="66857"/>
                  <a:pt x="83217" y="47806"/>
                </a:cubicBezTo>
                <a:cubicBezTo>
                  <a:pt x="77453" y="40471"/>
                  <a:pt x="73691" y="32636"/>
                  <a:pt x="71206" y="24480"/>
                </a:cubicBezTo>
                <a:close/>
              </a:path>
            </a:pathLst>
          </a:custGeom>
          <a:noFill/>
          <a:effectLst>
            <a:outerShdw blurRad="381000" dist="152400" dir="10800000" algn="r" rotWithShape="0">
              <a:prstClr val="black">
                <a:alpha val="10000"/>
              </a:prstClr>
            </a:outerShdw>
          </a:effectLst>
          <a:extLst>
            <a:ext uri="{909E8E84-426E-40DD-AFC4-6F175D3DCCD1}">
              <a14:hiddenFill xmlns:a14="http://schemas.microsoft.com/office/drawing/2010/main">
                <a:solidFill>
                  <a:srgbClr val="FFFFFF"/>
                </a:solidFill>
              </a14:hiddenFill>
            </a:ext>
          </a:extLst>
        </p:spPr>
      </p:pic>
      <p:sp>
        <p:nvSpPr>
          <p:cNvPr id="2061" name="Freeform: Shape 2060">
            <a:extLst>
              <a:ext uri="{FF2B5EF4-FFF2-40B4-BE49-F238E27FC236}">
                <a16:creationId xmlns:a16="http://schemas.microsoft.com/office/drawing/2014/main" id="{C4D41903-2C9D-4F9E-AA1F-6161F8A6F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59" name="Freeform: Shape 2058">
            <a:extLst>
              <a:ext uri="{FF2B5EF4-FFF2-40B4-BE49-F238E27FC236}">
                <a16:creationId xmlns:a16="http://schemas.microsoft.com/office/drawing/2014/main" id="{9E4574B5-C90E-412D-BAB0-B9F483290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71868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1249</TotalTime>
  <Words>3006</Words>
  <Application>Microsoft Office PowerPoint</Application>
  <PresentationFormat>Widescreen</PresentationFormat>
  <Paragraphs>62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Hands-On Data Analysis with Pandas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Summarizing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Probability Mass Function (PMF)</vt:lpstr>
      <vt:lpstr>Scaling Data</vt:lpstr>
      <vt:lpstr>Quantifying Relationships Between Variables</vt:lpstr>
      <vt:lpstr>Quantifying Relationships Between Variables</vt:lpstr>
      <vt:lpstr>Pearson Correlation Coefficient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Richardson</dc:creator>
  <cp:lastModifiedBy>Justin Richardson</cp:lastModifiedBy>
  <cp:revision>1</cp:revision>
  <dcterms:created xsi:type="dcterms:W3CDTF">2023-11-17T03:39:08Z</dcterms:created>
  <dcterms:modified xsi:type="dcterms:W3CDTF">2023-11-18T00:28:37Z</dcterms:modified>
</cp:coreProperties>
</file>