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2" r:id="rId5"/>
    <p:sldId id="274" r:id="rId6"/>
    <p:sldId id="260" r:id="rId7"/>
    <p:sldId id="271" r:id="rId8"/>
    <p:sldId id="272" r:id="rId9"/>
    <p:sldId id="275" r:id="rId10"/>
    <p:sldId id="273" r:id="rId11"/>
  </p:sldIdLst>
  <p:sldSz cx="7772400" cy="50292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B2C"/>
    <a:srgbClr val="A5A5A5"/>
    <a:srgbClr val="57726F"/>
    <a:srgbClr val="9B3848"/>
    <a:srgbClr val="ED7D31"/>
    <a:srgbClr val="55706D"/>
    <a:srgbClr val="5F7976"/>
    <a:srgbClr val="6E6D89"/>
    <a:srgbClr val="E5E3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3EFFB-8A61-4D47-877E-0D8817F99540}" v="250" dt="2022-10-19T14:44:15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vela, John" userId="8a91e864-bf29-40b4-ac30-16cad0d066f4" providerId="ADAL" clId="{1B23EFFB-8A61-4D47-877E-0D8817F99540}"/>
    <pc:docChg chg="undo custSel addSld delSld modSld sldOrd modNotesMaster">
      <pc:chgData name="Kivela, John" userId="8a91e864-bf29-40b4-ac30-16cad0d066f4" providerId="ADAL" clId="{1B23EFFB-8A61-4D47-877E-0D8817F99540}" dt="2022-10-19T15:34:32.270" v="1316" actId="27918"/>
      <pc:docMkLst>
        <pc:docMk/>
      </pc:docMkLst>
      <pc:sldChg chg="del">
        <pc:chgData name="Kivela, John" userId="8a91e864-bf29-40b4-ac30-16cad0d066f4" providerId="ADAL" clId="{1B23EFFB-8A61-4D47-877E-0D8817F99540}" dt="2022-10-19T04:36:12.515" v="1312" actId="47"/>
        <pc:sldMkLst>
          <pc:docMk/>
          <pc:sldMk cId="4209906129" sldId="257"/>
        </pc:sldMkLst>
      </pc:sldChg>
      <pc:sldChg chg="del">
        <pc:chgData name="Kivela, John" userId="8a91e864-bf29-40b4-ac30-16cad0d066f4" providerId="ADAL" clId="{1B23EFFB-8A61-4D47-877E-0D8817F99540}" dt="2022-10-19T04:17:10.079" v="851" actId="47"/>
        <pc:sldMkLst>
          <pc:docMk/>
          <pc:sldMk cId="2157058150" sldId="258"/>
        </pc:sldMkLst>
      </pc:sldChg>
      <pc:sldChg chg="del">
        <pc:chgData name="Kivela, John" userId="8a91e864-bf29-40b4-ac30-16cad0d066f4" providerId="ADAL" clId="{1B23EFFB-8A61-4D47-877E-0D8817F99540}" dt="2022-10-19T04:36:12.515" v="1312" actId="47"/>
        <pc:sldMkLst>
          <pc:docMk/>
          <pc:sldMk cId="4144799105" sldId="259"/>
        </pc:sldMkLst>
      </pc:sldChg>
      <pc:sldChg chg="modSp mod">
        <pc:chgData name="Kivela, John" userId="8a91e864-bf29-40b4-ac30-16cad0d066f4" providerId="ADAL" clId="{1B23EFFB-8A61-4D47-877E-0D8817F99540}" dt="2022-10-19T01:56:02.698" v="0" actId="27636"/>
        <pc:sldMkLst>
          <pc:docMk/>
          <pc:sldMk cId="2549500375" sldId="260"/>
        </pc:sldMkLst>
        <pc:spChg chg="mod">
          <ac:chgData name="Kivela, John" userId="8a91e864-bf29-40b4-ac30-16cad0d066f4" providerId="ADAL" clId="{1B23EFFB-8A61-4D47-877E-0D8817F99540}" dt="2022-10-19T01:56:02.698" v="0" actId="27636"/>
          <ac:spMkLst>
            <pc:docMk/>
            <pc:sldMk cId="2549500375" sldId="260"/>
            <ac:spMk id="3" creationId="{98E09960-37DF-47AB-992C-C18AEDB19077}"/>
          </ac:spMkLst>
        </pc:spChg>
      </pc:sldChg>
      <pc:sldChg chg="del">
        <pc:chgData name="Kivela, John" userId="8a91e864-bf29-40b4-ac30-16cad0d066f4" providerId="ADAL" clId="{1B23EFFB-8A61-4D47-877E-0D8817F99540}" dt="2022-10-19T04:36:12.515" v="1312" actId="47"/>
        <pc:sldMkLst>
          <pc:docMk/>
          <pc:sldMk cId="385794570" sldId="261"/>
        </pc:sldMkLst>
      </pc:sldChg>
      <pc:sldChg chg="addSp delSp modSp mod ord">
        <pc:chgData name="Kivela, John" userId="8a91e864-bf29-40b4-ac30-16cad0d066f4" providerId="ADAL" clId="{1B23EFFB-8A61-4D47-877E-0D8817F99540}" dt="2022-10-19T04:25:38.928" v="1017" actId="6549"/>
        <pc:sldMkLst>
          <pc:docMk/>
          <pc:sldMk cId="378807536" sldId="262"/>
        </pc:sldMkLst>
        <pc:spChg chg="del mod">
          <ac:chgData name="Kivela, John" userId="8a91e864-bf29-40b4-ac30-16cad0d066f4" providerId="ADAL" clId="{1B23EFFB-8A61-4D47-877E-0D8817F99540}" dt="2022-10-19T04:25:06.408" v="976" actId="478"/>
          <ac:spMkLst>
            <pc:docMk/>
            <pc:sldMk cId="378807536" sldId="262"/>
            <ac:spMk id="2" creationId="{4D34D04B-87DF-47E8-B776-0F9718FE9279}"/>
          </ac:spMkLst>
        </pc:spChg>
        <pc:spChg chg="add del mod">
          <ac:chgData name="Kivela, John" userId="8a91e864-bf29-40b4-ac30-16cad0d066f4" providerId="ADAL" clId="{1B23EFFB-8A61-4D47-877E-0D8817F99540}" dt="2022-10-19T04:25:17.689" v="977"/>
          <ac:spMkLst>
            <pc:docMk/>
            <pc:sldMk cId="378807536" sldId="262"/>
            <ac:spMk id="5" creationId="{0D65AA06-0F25-4D88-9FEF-17118E080A00}"/>
          </ac:spMkLst>
        </pc:spChg>
        <pc:spChg chg="add mod">
          <ac:chgData name="Kivela, John" userId="8a91e864-bf29-40b4-ac30-16cad0d066f4" providerId="ADAL" clId="{1B23EFFB-8A61-4D47-877E-0D8817F99540}" dt="2022-10-19T04:25:27.193" v="998" actId="20577"/>
          <ac:spMkLst>
            <pc:docMk/>
            <pc:sldMk cId="378807536" sldId="262"/>
            <ac:spMk id="7" creationId="{64838B50-64B0-48A6-B455-0FC4BE8C7026}"/>
          </ac:spMkLst>
        </pc:spChg>
        <pc:spChg chg="mod">
          <ac:chgData name="Kivela, John" userId="8a91e864-bf29-40b4-ac30-16cad0d066f4" providerId="ADAL" clId="{1B23EFFB-8A61-4D47-877E-0D8817F99540}" dt="2022-10-19T04:25:38.928" v="1017" actId="6549"/>
          <ac:spMkLst>
            <pc:docMk/>
            <pc:sldMk cId="378807536" sldId="262"/>
            <ac:spMk id="8" creationId="{8BFB1801-8D84-4187-BB81-63B07B3246FA}"/>
          </ac:spMkLst>
        </pc:spChg>
      </pc:sldChg>
      <pc:sldChg chg="del">
        <pc:chgData name="Kivela, John" userId="8a91e864-bf29-40b4-ac30-16cad0d066f4" providerId="ADAL" clId="{1B23EFFB-8A61-4D47-877E-0D8817F99540}" dt="2022-10-19T04:36:12.515" v="1312" actId="47"/>
        <pc:sldMkLst>
          <pc:docMk/>
          <pc:sldMk cId="1883162863" sldId="263"/>
        </pc:sldMkLst>
      </pc:sldChg>
      <pc:sldChg chg="del">
        <pc:chgData name="Kivela, John" userId="8a91e864-bf29-40b4-ac30-16cad0d066f4" providerId="ADAL" clId="{1B23EFFB-8A61-4D47-877E-0D8817F99540}" dt="2022-10-19T04:36:12.515" v="1312" actId="47"/>
        <pc:sldMkLst>
          <pc:docMk/>
          <pc:sldMk cId="53691413" sldId="264"/>
        </pc:sldMkLst>
      </pc:sldChg>
      <pc:sldChg chg="del">
        <pc:chgData name="Kivela, John" userId="8a91e864-bf29-40b4-ac30-16cad0d066f4" providerId="ADAL" clId="{1B23EFFB-8A61-4D47-877E-0D8817F99540}" dt="2022-10-19T04:36:12.515" v="1312" actId="47"/>
        <pc:sldMkLst>
          <pc:docMk/>
          <pc:sldMk cId="2777045981" sldId="265"/>
        </pc:sldMkLst>
      </pc:sldChg>
      <pc:sldChg chg="addSp modSp del">
        <pc:chgData name="Kivela, John" userId="8a91e864-bf29-40b4-ac30-16cad0d066f4" providerId="ADAL" clId="{1B23EFFB-8A61-4D47-877E-0D8817F99540}" dt="2022-10-19T04:25:53.476" v="1018" actId="47"/>
        <pc:sldMkLst>
          <pc:docMk/>
          <pc:sldMk cId="3077457735" sldId="266"/>
        </pc:sldMkLst>
        <pc:graphicFrameChg chg="add mod">
          <ac:chgData name="Kivela, John" userId="8a91e864-bf29-40b4-ac30-16cad0d066f4" providerId="ADAL" clId="{1B23EFFB-8A61-4D47-877E-0D8817F99540}" dt="2022-10-19T02:36:57.993" v="353"/>
          <ac:graphicFrameMkLst>
            <pc:docMk/>
            <pc:sldMk cId="3077457735" sldId="266"/>
            <ac:graphicFrameMk id="5" creationId="{5D91457C-FAF7-48E0-9433-E7955FC60D6D}"/>
          </ac:graphicFrameMkLst>
        </pc:graphicFrameChg>
      </pc:sldChg>
      <pc:sldChg chg="del">
        <pc:chgData name="Kivela, John" userId="8a91e864-bf29-40b4-ac30-16cad0d066f4" providerId="ADAL" clId="{1B23EFFB-8A61-4D47-877E-0D8817F99540}" dt="2022-10-19T04:17:18.761" v="852" actId="47"/>
        <pc:sldMkLst>
          <pc:docMk/>
          <pc:sldMk cId="4281009788" sldId="267"/>
        </pc:sldMkLst>
      </pc:sldChg>
      <pc:sldChg chg="del">
        <pc:chgData name="Kivela, John" userId="8a91e864-bf29-40b4-ac30-16cad0d066f4" providerId="ADAL" clId="{1B23EFFB-8A61-4D47-877E-0D8817F99540}" dt="2022-10-19T04:25:58.024" v="1019" actId="47"/>
        <pc:sldMkLst>
          <pc:docMk/>
          <pc:sldMk cId="670485491" sldId="268"/>
        </pc:sldMkLst>
      </pc:sldChg>
      <pc:sldChg chg="del">
        <pc:chgData name="Kivela, John" userId="8a91e864-bf29-40b4-ac30-16cad0d066f4" providerId="ADAL" clId="{1B23EFFB-8A61-4D47-877E-0D8817F99540}" dt="2022-10-19T04:17:33.807" v="853" actId="47"/>
        <pc:sldMkLst>
          <pc:docMk/>
          <pc:sldMk cId="1417834432" sldId="269"/>
        </pc:sldMkLst>
      </pc:sldChg>
      <pc:sldChg chg="addSp delSp modSp del mod addAnim delAnim modAnim">
        <pc:chgData name="Kivela, John" userId="8a91e864-bf29-40b4-ac30-16cad0d066f4" providerId="ADAL" clId="{1B23EFFB-8A61-4D47-877E-0D8817F99540}" dt="2022-10-19T04:36:03.302" v="1311" actId="47"/>
        <pc:sldMkLst>
          <pc:docMk/>
          <pc:sldMk cId="1080097965" sldId="270"/>
        </pc:sldMkLst>
        <pc:spChg chg="mod">
          <ac:chgData name="Kivela, John" userId="8a91e864-bf29-40b4-ac30-16cad0d066f4" providerId="ADAL" clId="{1B23EFFB-8A61-4D47-877E-0D8817F99540}" dt="2022-10-19T04:28:18.462" v="1144" actId="404"/>
          <ac:spMkLst>
            <pc:docMk/>
            <pc:sldMk cId="1080097965" sldId="270"/>
            <ac:spMk id="2" creationId="{4D34D04B-87DF-47E8-B776-0F9718FE9279}"/>
          </ac:spMkLst>
        </pc:spChg>
        <pc:spChg chg="add mod">
          <ac:chgData name="Kivela, John" userId="8a91e864-bf29-40b4-ac30-16cad0d066f4" providerId="ADAL" clId="{1B23EFFB-8A61-4D47-877E-0D8817F99540}" dt="2022-10-19T04:09:56.816" v="617" actId="1582"/>
          <ac:spMkLst>
            <pc:docMk/>
            <pc:sldMk cId="1080097965" sldId="270"/>
            <ac:spMk id="3" creationId="{AEE1499A-D846-4291-9828-28CC4D3D6A41}"/>
          </ac:spMkLst>
        </pc:spChg>
        <pc:spChg chg="add mod">
          <ac:chgData name="Kivela, John" userId="8a91e864-bf29-40b4-ac30-16cad0d066f4" providerId="ADAL" clId="{1B23EFFB-8A61-4D47-877E-0D8817F99540}" dt="2022-10-19T04:29:05.455" v="1146" actId="27636"/>
          <ac:spMkLst>
            <pc:docMk/>
            <pc:sldMk cId="1080097965" sldId="270"/>
            <ac:spMk id="7" creationId="{80F16254-6E65-42A3-8DEC-B17BC79E7BEC}"/>
          </ac:spMkLst>
        </pc:spChg>
        <pc:graphicFrameChg chg="add del mod">
          <ac:chgData name="Kivela, John" userId="8a91e864-bf29-40b4-ac30-16cad0d066f4" providerId="ADAL" clId="{1B23EFFB-8A61-4D47-877E-0D8817F99540}" dt="2022-10-19T04:02:10.158" v="555"/>
          <ac:graphicFrameMkLst>
            <pc:docMk/>
            <pc:sldMk cId="1080097965" sldId="270"/>
            <ac:graphicFrameMk id="5" creationId="{DB456C11-C608-4FC2-BE41-39D4A4DD3432}"/>
          </ac:graphicFrameMkLst>
        </pc:graphicFrameChg>
        <pc:graphicFrameChg chg="add del mod">
          <ac:chgData name="Kivela, John" userId="8a91e864-bf29-40b4-ac30-16cad0d066f4" providerId="ADAL" clId="{1B23EFFB-8A61-4D47-877E-0D8817F99540}" dt="2022-10-19T04:31:21.091" v="1241" actId="14100"/>
          <ac:graphicFrameMkLst>
            <pc:docMk/>
            <pc:sldMk cId="1080097965" sldId="270"/>
            <ac:graphicFrameMk id="8" creationId="{308A349D-FB88-4F43-BFAF-0F9D06C1118C}"/>
          </ac:graphicFrameMkLst>
        </pc:graphicFrameChg>
      </pc:sldChg>
      <pc:sldChg chg="addSp delSp modSp new mod">
        <pc:chgData name="Kivela, John" userId="8a91e864-bf29-40b4-ac30-16cad0d066f4" providerId="ADAL" clId="{1B23EFFB-8A61-4D47-877E-0D8817F99540}" dt="2022-10-19T04:41:05.403" v="1314" actId="14100"/>
        <pc:sldMkLst>
          <pc:docMk/>
          <pc:sldMk cId="1565901780" sldId="271"/>
        </pc:sldMkLst>
        <pc:spChg chg="del mod">
          <ac:chgData name="Kivela, John" userId="8a91e864-bf29-40b4-ac30-16cad0d066f4" providerId="ADAL" clId="{1B23EFFB-8A61-4D47-877E-0D8817F99540}" dt="2022-10-19T01:58:47.433" v="17" actId="478"/>
          <ac:spMkLst>
            <pc:docMk/>
            <pc:sldMk cId="1565901780" sldId="271"/>
            <ac:spMk id="2" creationId="{276DBDE3-8160-4E18-A0A8-9327B00A1DC3}"/>
          </ac:spMkLst>
        </pc:spChg>
        <pc:spChg chg="mod">
          <ac:chgData name="Kivela, John" userId="8a91e864-bf29-40b4-ac30-16cad0d066f4" providerId="ADAL" clId="{1B23EFFB-8A61-4D47-877E-0D8817F99540}" dt="2022-10-19T01:59:49.106" v="122" actId="1076"/>
          <ac:spMkLst>
            <pc:docMk/>
            <pc:sldMk cId="1565901780" sldId="271"/>
            <ac:spMk id="3" creationId="{C1C8D8C5-60C7-405C-9E5E-30101669E492}"/>
          </ac:spMkLst>
        </pc:spChg>
        <pc:spChg chg="add del mod">
          <ac:chgData name="Kivela, John" userId="8a91e864-bf29-40b4-ac30-16cad0d066f4" providerId="ADAL" clId="{1B23EFFB-8A61-4D47-877E-0D8817F99540}" dt="2022-10-19T02:02:59.905" v="131"/>
          <ac:spMkLst>
            <pc:docMk/>
            <pc:sldMk cId="1565901780" sldId="271"/>
            <ac:spMk id="4" creationId="{6EA527D7-EF3C-49CF-8136-1B8B9BF0CE56}"/>
          </ac:spMkLst>
        </pc:spChg>
        <pc:spChg chg="mod">
          <ac:chgData name="Kivela, John" userId="8a91e864-bf29-40b4-ac30-16cad0d066f4" providerId="ADAL" clId="{1B23EFFB-8A61-4D47-877E-0D8817F99540}" dt="2022-10-19T02:01:02.600" v="128" actId="3064"/>
          <ac:spMkLst>
            <pc:docMk/>
            <pc:sldMk cId="1565901780" sldId="271"/>
            <ac:spMk id="5" creationId="{65FA0F98-247E-4CCE-BC63-2518B8287C04}"/>
          </ac:spMkLst>
        </pc:spChg>
        <pc:spChg chg="del mod">
          <ac:chgData name="Kivela, John" userId="8a91e864-bf29-40b4-ac30-16cad0d066f4" providerId="ADAL" clId="{1B23EFFB-8A61-4D47-877E-0D8817F99540}" dt="2022-10-19T02:18:10.771" v="201"/>
          <ac:spMkLst>
            <pc:docMk/>
            <pc:sldMk cId="1565901780" sldId="271"/>
            <ac:spMk id="6" creationId="{5DEDE678-3E23-476F-A58B-FBC4F06E99D9}"/>
          </ac:spMkLst>
        </pc:spChg>
        <pc:spChg chg="add del mod">
          <ac:chgData name="Kivela, John" userId="8a91e864-bf29-40b4-ac30-16cad0d066f4" providerId="ADAL" clId="{1B23EFFB-8A61-4D47-877E-0D8817F99540}" dt="2022-10-19T01:58:57.039" v="18"/>
          <ac:spMkLst>
            <pc:docMk/>
            <pc:sldMk cId="1565901780" sldId="271"/>
            <ac:spMk id="8" creationId="{F59F3397-613B-458A-B647-1B0023E46A8D}"/>
          </ac:spMkLst>
        </pc:spChg>
        <pc:spChg chg="add mod">
          <ac:chgData name="Kivela, John" userId="8a91e864-bf29-40b4-ac30-16cad0d066f4" providerId="ADAL" clId="{1B23EFFB-8A61-4D47-877E-0D8817F99540}" dt="2022-10-19T04:26:56.365" v="1067" actId="20577"/>
          <ac:spMkLst>
            <pc:docMk/>
            <pc:sldMk cId="1565901780" sldId="271"/>
            <ac:spMk id="9" creationId="{50A2519B-23C1-4793-A75F-2B080E979EFB}"/>
          </ac:spMkLst>
        </pc:spChg>
        <pc:spChg chg="add mod">
          <ac:chgData name="Kivela, John" userId="8a91e864-bf29-40b4-ac30-16cad0d066f4" providerId="ADAL" clId="{1B23EFFB-8A61-4D47-877E-0D8817F99540}" dt="2022-10-19T02:25:07.622" v="279" actId="1037"/>
          <ac:spMkLst>
            <pc:docMk/>
            <pc:sldMk cId="1565901780" sldId="271"/>
            <ac:spMk id="12" creationId="{A68B9073-21DB-454E-A233-816CAA514C7D}"/>
          </ac:spMkLst>
        </pc:spChg>
        <pc:spChg chg="add del mod">
          <ac:chgData name="Kivela, John" userId="8a91e864-bf29-40b4-ac30-16cad0d066f4" providerId="ADAL" clId="{1B23EFFB-8A61-4D47-877E-0D8817F99540}" dt="2022-10-19T02:23:51.989" v="251"/>
          <ac:spMkLst>
            <pc:docMk/>
            <pc:sldMk cId="1565901780" sldId="271"/>
            <ac:spMk id="16" creationId="{0025734A-4477-4BF3-B542-71026472AF91}"/>
          </ac:spMkLst>
        </pc:spChg>
        <pc:spChg chg="add mod">
          <ac:chgData name="Kivela, John" userId="8a91e864-bf29-40b4-ac30-16cad0d066f4" providerId="ADAL" clId="{1B23EFFB-8A61-4D47-877E-0D8817F99540}" dt="2022-10-19T02:24:42.261" v="268" actId="1076"/>
          <ac:spMkLst>
            <pc:docMk/>
            <pc:sldMk cId="1565901780" sldId="271"/>
            <ac:spMk id="17" creationId="{22A29BD6-D69C-489E-80E9-C95DC893777D}"/>
          </ac:spMkLst>
        </pc:spChg>
        <pc:graphicFrameChg chg="add del mod">
          <ac:chgData name="Kivela, John" userId="8a91e864-bf29-40b4-ac30-16cad0d066f4" providerId="ADAL" clId="{1B23EFFB-8A61-4D47-877E-0D8817F99540}" dt="2022-10-19T02:02:52.418" v="130"/>
          <ac:graphicFrameMkLst>
            <pc:docMk/>
            <pc:sldMk cId="1565901780" sldId="271"/>
            <ac:graphicFrameMk id="10" creationId="{3E6803B3-C27B-4245-A938-E75DA9DA8496}"/>
          </ac:graphicFrameMkLst>
        </pc:graphicFrameChg>
        <pc:graphicFrameChg chg="add mod modGraphic">
          <ac:chgData name="Kivela, John" userId="8a91e864-bf29-40b4-ac30-16cad0d066f4" providerId="ADAL" clId="{1B23EFFB-8A61-4D47-877E-0D8817F99540}" dt="2022-10-19T04:41:05.403" v="1314" actId="14100"/>
          <ac:graphicFrameMkLst>
            <pc:docMk/>
            <pc:sldMk cId="1565901780" sldId="271"/>
            <ac:graphicFrameMk id="11" creationId="{55A4A723-2F6C-4530-91EB-5A28060331C2}"/>
          </ac:graphicFrameMkLst>
        </pc:graphicFrameChg>
        <pc:graphicFrameChg chg="add mod">
          <ac:chgData name="Kivela, John" userId="8a91e864-bf29-40b4-ac30-16cad0d066f4" providerId="ADAL" clId="{1B23EFFB-8A61-4D47-877E-0D8817F99540}" dt="2022-10-19T02:22:57.774" v="247" actId="403"/>
          <ac:graphicFrameMkLst>
            <pc:docMk/>
            <pc:sldMk cId="1565901780" sldId="271"/>
            <ac:graphicFrameMk id="13" creationId="{FD8F0E5A-C680-4AA8-8CD5-47126F86BE76}"/>
          </ac:graphicFrameMkLst>
        </pc:graphicFrameChg>
        <pc:cxnChg chg="add del mod">
          <ac:chgData name="Kivela, John" userId="8a91e864-bf29-40b4-ac30-16cad0d066f4" providerId="ADAL" clId="{1B23EFFB-8A61-4D47-877E-0D8817F99540}" dt="2022-10-19T02:23:06.922" v="248" actId="478"/>
          <ac:cxnSpMkLst>
            <pc:docMk/>
            <pc:sldMk cId="1565901780" sldId="271"/>
            <ac:cxnSpMk id="15" creationId="{CAFD383E-B045-4C49-9E1C-F2483831635B}"/>
          </ac:cxnSpMkLst>
        </pc:cxnChg>
      </pc:sldChg>
      <pc:sldChg chg="addSp delSp modSp add mod">
        <pc:chgData name="Kivela, John" userId="8a91e864-bf29-40b4-ac30-16cad0d066f4" providerId="ADAL" clId="{1B23EFFB-8A61-4D47-877E-0D8817F99540}" dt="2022-10-19T15:34:32.270" v="1316" actId="27918"/>
        <pc:sldMkLst>
          <pc:docMk/>
          <pc:sldMk cId="2412083790" sldId="272"/>
        </pc:sldMkLst>
        <pc:spChg chg="mod">
          <ac:chgData name="Kivela, John" userId="8a91e864-bf29-40b4-ac30-16cad0d066f4" providerId="ADAL" clId="{1B23EFFB-8A61-4D47-877E-0D8817F99540}" dt="2022-10-19T02:27:23.407" v="303" actId="3064"/>
          <ac:spMkLst>
            <pc:docMk/>
            <pc:sldMk cId="2412083790" sldId="272"/>
            <ac:spMk id="3" creationId="{C1C8D8C5-60C7-405C-9E5E-30101669E492}"/>
          </ac:spMkLst>
        </pc:spChg>
        <pc:spChg chg="add del mod">
          <ac:chgData name="Kivela, John" userId="8a91e864-bf29-40b4-ac30-16cad0d066f4" providerId="ADAL" clId="{1B23EFFB-8A61-4D47-877E-0D8817F99540}" dt="2022-10-19T02:34:54.447" v="305"/>
          <ac:spMkLst>
            <pc:docMk/>
            <pc:sldMk cId="2412083790" sldId="272"/>
            <ac:spMk id="4" creationId="{D434EE28-A889-4355-9665-A1D4288CD22D}"/>
          </ac:spMkLst>
        </pc:spChg>
        <pc:spChg chg="mod">
          <ac:chgData name="Kivela, John" userId="8a91e864-bf29-40b4-ac30-16cad0d066f4" providerId="ADAL" clId="{1B23EFFB-8A61-4D47-877E-0D8817F99540}" dt="2022-10-19T02:27:11.245" v="302" actId="6549"/>
          <ac:spMkLst>
            <pc:docMk/>
            <pc:sldMk cId="2412083790" sldId="272"/>
            <ac:spMk id="5" creationId="{65FA0F98-247E-4CCE-BC63-2518B8287C04}"/>
          </ac:spMkLst>
        </pc:spChg>
        <pc:spChg chg="add del mod">
          <ac:chgData name="Kivela, John" userId="8a91e864-bf29-40b4-ac30-16cad0d066f4" providerId="ADAL" clId="{1B23EFFB-8A61-4D47-877E-0D8817F99540}" dt="2022-10-19T03:27:54.676" v="395"/>
          <ac:spMkLst>
            <pc:docMk/>
            <pc:sldMk cId="2412083790" sldId="272"/>
            <ac:spMk id="7" creationId="{9A969793-DDC5-495D-A9F2-867EEFCF45AC}"/>
          </ac:spMkLst>
        </pc:spChg>
        <pc:spChg chg="add mod">
          <ac:chgData name="Kivela, John" userId="8a91e864-bf29-40b4-ac30-16cad0d066f4" providerId="ADAL" clId="{1B23EFFB-8A61-4D47-877E-0D8817F99540}" dt="2022-10-19T03:13:10.266" v="392" actId="207"/>
          <ac:spMkLst>
            <pc:docMk/>
            <pc:sldMk cId="2412083790" sldId="272"/>
            <ac:spMk id="8" creationId="{91ABB04E-15F2-4FE0-AA22-38F5DD25E8B4}"/>
          </ac:spMkLst>
        </pc:spChg>
        <pc:spChg chg="mod">
          <ac:chgData name="Kivela, John" userId="8a91e864-bf29-40b4-ac30-16cad0d066f4" providerId="ADAL" clId="{1B23EFFB-8A61-4D47-877E-0D8817F99540}" dt="2022-10-19T04:27:39.251" v="1140" actId="20577"/>
          <ac:spMkLst>
            <pc:docMk/>
            <pc:sldMk cId="2412083790" sldId="272"/>
            <ac:spMk id="9" creationId="{50A2519B-23C1-4793-A75F-2B080E979EFB}"/>
          </ac:spMkLst>
        </pc:spChg>
        <pc:spChg chg="del">
          <ac:chgData name="Kivela, John" userId="8a91e864-bf29-40b4-ac30-16cad0d066f4" providerId="ADAL" clId="{1B23EFFB-8A61-4D47-877E-0D8817F99540}" dt="2022-10-19T02:26:28.607" v="285" actId="478"/>
          <ac:spMkLst>
            <pc:docMk/>
            <pc:sldMk cId="2412083790" sldId="272"/>
            <ac:spMk id="12" creationId="{A68B9073-21DB-454E-A233-816CAA514C7D}"/>
          </ac:spMkLst>
        </pc:spChg>
        <pc:spChg chg="add mod">
          <ac:chgData name="Kivela, John" userId="8a91e864-bf29-40b4-ac30-16cad0d066f4" providerId="ADAL" clId="{1B23EFFB-8A61-4D47-877E-0D8817F99540}" dt="2022-10-19T03:12:28.714" v="390" actId="1076"/>
          <ac:spMkLst>
            <pc:docMk/>
            <pc:sldMk cId="2412083790" sldId="272"/>
            <ac:spMk id="16" creationId="{1DCA0CCF-CCEA-4FC4-B1C7-7A13DBAA3E78}"/>
          </ac:spMkLst>
        </pc:spChg>
        <pc:spChg chg="del">
          <ac:chgData name="Kivela, John" userId="8a91e864-bf29-40b4-ac30-16cad0d066f4" providerId="ADAL" clId="{1B23EFFB-8A61-4D47-877E-0D8817F99540}" dt="2022-10-19T02:27:30.866" v="304" actId="478"/>
          <ac:spMkLst>
            <pc:docMk/>
            <pc:sldMk cId="2412083790" sldId="272"/>
            <ac:spMk id="17" creationId="{22A29BD6-D69C-489E-80E9-C95DC893777D}"/>
          </ac:spMkLst>
        </pc:spChg>
        <pc:spChg chg="add del mod">
          <ac:chgData name="Kivela, John" userId="8a91e864-bf29-40b4-ac30-16cad0d066f4" providerId="ADAL" clId="{1B23EFFB-8A61-4D47-877E-0D8817F99540}" dt="2022-10-19T03:39:18.241" v="418"/>
          <ac:spMkLst>
            <pc:docMk/>
            <pc:sldMk cId="2412083790" sldId="272"/>
            <ac:spMk id="19" creationId="{824CFE06-BB23-40C4-BAC6-24520D3F8C20}"/>
          </ac:spMkLst>
        </pc:spChg>
        <pc:spChg chg="add del mod">
          <ac:chgData name="Kivela, John" userId="8a91e864-bf29-40b4-ac30-16cad0d066f4" providerId="ADAL" clId="{1B23EFFB-8A61-4D47-877E-0D8817F99540}" dt="2022-10-19T03:51:32.710" v="471"/>
          <ac:spMkLst>
            <pc:docMk/>
            <pc:sldMk cId="2412083790" sldId="272"/>
            <ac:spMk id="24" creationId="{862EDA3C-396A-4B9E-BD55-8E1CF0A56369}"/>
          </ac:spMkLst>
        </pc:spChg>
        <pc:spChg chg="add mod">
          <ac:chgData name="Kivela, John" userId="8a91e864-bf29-40b4-ac30-16cad0d066f4" providerId="ADAL" clId="{1B23EFFB-8A61-4D47-877E-0D8817F99540}" dt="2022-10-19T04:00:16.605" v="544" actId="692"/>
          <ac:spMkLst>
            <pc:docMk/>
            <pc:sldMk cId="2412083790" sldId="272"/>
            <ac:spMk id="26" creationId="{D0CE8579-402A-4588-AB64-4F370788A77A}"/>
          </ac:spMkLst>
        </pc:spChg>
        <pc:spChg chg="add mod">
          <ac:chgData name="Kivela, John" userId="8a91e864-bf29-40b4-ac30-16cad0d066f4" providerId="ADAL" clId="{1B23EFFB-8A61-4D47-877E-0D8817F99540}" dt="2022-10-19T03:54:16.036" v="496" actId="571"/>
          <ac:spMkLst>
            <pc:docMk/>
            <pc:sldMk cId="2412083790" sldId="272"/>
            <ac:spMk id="28" creationId="{48866650-EC71-4443-81A8-85F8150C00E7}"/>
          </ac:spMkLst>
        </pc:spChg>
        <pc:spChg chg="add mod">
          <ac:chgData name="Kivela, John" userId="8a91e864-bf29-40b4-ac30-16cad0d066f4" providerId="ADAL" clId="{1B23EFFB-8A61-4D47-877E-0D8817F99540}" dt="2022-10-19T04:00:25.997" v="545" actId="692"/>
          <ac:spMkLst>
            <pc:docMk/>
            <pc:sldMk cId="2412083790" sldId="272"/>
            <ac:spMk id="29" creationId="{AB32972D-297B-4F4B-A076-C025E446180B}"/>
          </ac:spMkLst>
        </pc:spChg>
        <pc:spChg chg="add mod">
          <ac:chgData name="Kivela, John" userId="8a91e864-bf29-40b4-ac30-16cad0d066f4" providerId="ADAL" clId="{1B23EFFB-8A61-4D47-877E-0D8817F99540}" dt="2022-10-19T03:59:41.813" v="543" actId="1076"/>
          <ac:spMkLst>
            <pc:docMk/>
            <pc:sldMk cId="2412083790" sldId="272"/>
            <ac:spMk id="30" creationId="{FBB9F6D4-333F-41FA-928B-52B94F656165}"/>
          </ac:spMkLst>
        </pc:spChg>
        <pc:spChg chg="add mod">
          <ac:chgData name="Kivela, John" userId="8a91e864-bf29-40b4-ac30-16cad0d066f4" providerId="ADAL" clId="{1B23EFFB-8A61-4D47-877E-0D8817F99540}" dt="2022-10-19T03:59:23.798" v="536" actId="1076"/>
          <ac:spMkLst>
            <pc:docMk/>
            <pc:sldMk cId="2412083790" sldId="272"/>
            <ac:spMk id="31" creationId="{A5C60105-1BFC-4834-BDB5-BAEDCD268BE4}"/>
          </ac:spMkLst>
        </pc:spChg>
        <pc:graphicFrameChg chg="del">
          <ac:chgData name="Kivela, John" userId="8a91e864-bf29-40b4-ac30-16cad0d066f4" providerId="ADAL" clId="{1B23EFFB-8A61-4D47-877E-0D8817F99540}" dt="2022-10-19T02:25:57.250" v="281" actId="478"/>
          <ac:graphicFrameMkLst>
            <pc:docMk/>
            <pc:sldMk cId="2412083790" sldId="272"/>
            <ac:graphicFrameMk id="11" creationId="{55A4A723-2F6C-4530-91EB-5A28060331C2}"/>
          </ac:graphicFrameMkLst>
        </pc:graphicFrameChg>
        <pc:graphicFrameChg chg="del">
          <ac:chgData name="Kivela, John" userId="8a91e864-bf29-40b4-ac30-16cad0d066f4" providerId="ADAL" clId="{1B23EFFB-8A61-4D47-877E-0D8817F99540}" dt="2022-10-19T02:26:04.766" v="282" actId="478"/>
          <ac:graphicFrameMkLst>
            <pc:docMk/>
            <pc:sldMk cId="2412083790" sldId="272"/>
            <ac:graphicFrameMk id="13" creationId="{FD8F0E5A-C680-4AA8-8CD5-47126F86BE76}"/>
          </ac:graphicFrameMkLst>
        </pc:graphicFrameChg>
        <pc:graphicFrameChg chg="add mod modGraphic">
          <ac:chgData name="Kivela, John" userId="8a91e864-bf29-40b4-ac30-16cad0d066f4" providerId="ADAL" clId="{1B23EFFB-8A61-4D47-877E-0D8817F99540}" dt="2022-10-19T03:10:57.921" v="358"/>
          <ac:graphicFrameMkLst>
            <pc:docMk/>
            <pc:sldMk cId="2412083790" sldId="272"/>
            <ac:graphicFrameMk id="14" creationId="{5D91457C-FAF7-48E0-9433-E7955FC60D6D}"/>
          </ac:graphicFrameMkLst>
        </pc:graphicFrameChg>
        <pc:graphicFrameChg chg="add del mod">
          <ac:chgData name="Kivela, John" userId="8a91e864-bf29-40b4-ac30-16cad0d066f4" providerId="ADAL" clId="{1B23EFFB-8A61-4D47-877E-0D8817F99540}" dt="2022-10-19T03:39:14.827" v="417" actId="478"/>
          <ac:graphicFrameMkLst>
            <pc:docMk/>
            <pc:sldMk cId="2412083790" sldId="272"/>
            <ac:graphicFrameMk id="18" creationId="{FCA401C9-1907-47D4-BFEC-8B62DA697B85}"/>
          </ac:graphicFrameMkLst>
        </pc:graphicFrameChg>
        <pc:graphicFrameChg chg="add del mod modGraphic">
          <ac:chgData name="Kivela, John" userId="8a91e864-bf29-40b4-ac30-16cad0d066f4" providerId="ADAL" clId="{1B23EFFB-8A61-4D47-877E-0D8817F99540}" dt="2022-10-19T03:51:27.224" v="470" actId="478"/>
          <ac:graphicFrameMkLst>
            <pc:docMk/>
            <pc:sldMk cId="2412083790" sldId="272"/>
            <ac:graphicFrameMk id="20" creationId="{1DC4C208-BE16-462B-A23F-1FB8992983FB}"/>
          </ac:graphicFrameMkLst>
        </pc:graphicFrameChg>
        <pc:graphicFrameChg chg="add del mod">
          <ac:chgData name="Kivela, John" userId="8a91e864-bf29-40b4-ac30-16cad0d066f4" providerId="ADAL" clId="{1B23EFFB-8A61-4D47-877E-0D8817F99540}" dt="2022-10-19T03:40:43.548" v="422"/>
          <ac:graphicFrameMkLst>
            <pc:docMk/>
            <pc:sldMk cId="2412083790" sldId="272"/>
            <ac:graphicFrameMk id="21" creationId="{61617ACD-DDC7-47E5-80FB-93DD526F8B44}"/>
          </ac:graphicFrameMkLst>
        </pc:graphicFrameChg>
        <pc:graphicFrameChg chg="add mod modGraphic">
          <ac:chgData name="Kivela, John" userId="8a91e864-bf29-40b4-ac30-16cad0d066f4" providerId="ADAL" clId="{1B23EFFB-8A61-4D47-877E-0D8817F99540}" dt="2022-10-19T03:51:49.137" v="474" actId="14100"/>
          <ac:graphicFrameMkLst>
            <pc:docMk/>
            <pc:sldMk cId="2412083790" sldId="272"/>
            <ac:graphicFrameMk id="22" creationId="{B1133AF9-5A0F-4128-8F42-B4C83FAA2C5C}"/>
          </ac:graphicFrameMkLst>
        </pc:graphicFrameChg>
        <pc:graphicFrameChg chg="add mod modGraphic">
          <ac:chgData name="Kivela, John" userId="8a91e864-bf29-40b4-ac30-16cad0d066f4" providerId="ADAL" clId="{1B23EFFB-8A61-4D47-877E-0D8817F99540}" dt="2022-10-19T03:58:14.479" v="533" actId="14100"/>
          <ac:graphicFrameMkLst>
            <pc:docMk/>
            <pc:sldMk cId="2412083790" sldId="272"/>
            <ac:graphicFrameMk id="25" creationId="{1DC4C208-BE16-462B-A23F-1FB8992983FB}"/>
          </ac:graphicFrameMkLst>
        </pc:graphicFrameChg>
        <pc:graphicFrameChg chg="add mod">
          <ac:chgData name="Kivela, John" userId="8a91e864-bf29-40b4-ac30-16cad0d066f4" providerId="ADAL" clId="{1B23EFFB-8A61-4D47-877E-0D8817F99540}" dt="2022-10-19T03:54:16.036" v="496" actId="571"/>
          <ac:graphicFrameMkLst>
            <pc:docMk/>
            <pc:sldMk cId="2412083790" sldId="272"/>
            <ac:graphicFrameMk id="27" creationId="{29F529CE-34E2-413E-B2E3-0606A334AE10}"/>
          </ac:graphicFrameMkLst>
        </pc:graphicFrameChg>
        <pc:picChg chg="add mod">
          <ac:chgData name="Kivela, John" userId="8a91e864-bf29-40b4-ac30-16cad0d066f4" providerId="ADAL" clId="{1B23EFFB-8A61-4D47-877E-0D8817F99540}" dt="2022-10-19T03:09:48.531" v="354"/>
          <ac:picMkLst>
            <pc:docMk/>
            <pc:sldMk cId="2412083790" sldId="272"/>
            <ac:picMk id="15" creationId="{5F9BBCD9-8AE3-43D1-AFB3-3DC387837377}"/>
          </ac:picMkLst>
        </pc:picChg>
      </pc:sldChg>
      <pc:sldChg chg="add">
        <pc:chgData name="Kivela, John" userId="8a91e864-bf29-40b4-ac30-16cad0d066f4" providerId="ADAL" clId="{1B23EFFB-8A61-4D47-877E-0D8817F99540}" dt="2022-10-19T04:22:32.993" v="865" actId="2890"/>
        <pc:sldMkLst>
          <pc:docMk/>
          <pc:sldMk cId="2953747347" sldId="273"/>
        </pc:sldMkLst>
      </pc:sldChg>
      <pc:sldChg chg="add">
        <pc:chgData name="Kivela, John" userId="8a91e864-bf29-40b4-ac30-16cad0d066f4" providerId="ADAL" clId="{1B23EFFB-8A61-4D47-877E-0D8817F99540}" dt="2022-10-19T04:24:37.797" v="950" actId="2890"/>
        <pc:sldMkLst>
          <pc:docMk/>
          <pc:sldMk cId="4129652418" sldId="274"/>
        </pc:sldMkLst>
      </pc:sldChg>
      <pc:sldChg chg="addSp delSp modSp add mod modAnim">
        <pc:chgData name="Kivela, John" userId="8a91e864-bf29-40b4-ac30-16cad0d066f4" providerId="ADAL" clId="{1B23EFFB-8A61-4D47-877E-0D8817F99540}" dt="2022-10-19T04:34:34.730" v="1310" actId="1076"/>
        <pc:sldMkLst>
          <pc:docMk/>
          <pc:sldMk cId="10506563" sldId="275"/>
        </pc:sldMkLst>
        <pc:spChg chg="mod">
          <ac:chgData name="Kivela, John" userId="8a91e864-bf29-40b4-ac30-16cad0d066f4" providerId="ADAL" clId="{1B23EFFB-8A61-4D47-877E-0D8817F99540}" dt="2022-10-19T04:30:07.020" v="1158" actId="27636"/>
          <ac:spMkLst>
            <pc:docMk/>
            <pc:sldMk cId="10506563" sldId="275"/>
            <ac:spMk id="3" creationId="{C1C8D8C5-60C7-405C-9E5E-30101669E492}"/>
          </ac:spMkLst>
        </pc:spChg>
        <pc:spChg chg="add del mod">
          <ac:chgData name="Kivela, John" userId="8a91e864-bf29-40b4-ac30-16cad0d066f4" providerId="ADAL" clId="{1B23EFFB-8A61-4D47-877E-0D8817F99540}" dt="2022-10-19T04:31:50.369" v="1242" actId="478"/>
          <ac:spMkLst>
            <pc:docMk/>
            <pc:sldMk cId="10506563" sldId="275"/>
            <ac:spMk id="4" creationId="{F6274471-BDD6-4A16-A480-DF2F4A6DDCE8}"/>
          </ac:spMkLst>
        </pc:spChg>
        <pc:spChg chg="mod">
          <ac:chgData name="Kivela, John" userId="8a91e864-bf29-40b4-ac30-16cad0d066f4" providerId="ADAL" clId="{1B23EFFB-8A61-4D47-877E-0D8817F99540}" dt="2022-10-19T04:30:27.223" v="1159"/>
          <ac:spMkLst>
            <pc:docMk/>
            <pc:sldMk cId="10506563" sldId="275"/>
            <ac:spMk id="5" creationId="{65FA0F98-247E-4CCE-BC63-2518B8287C04}"/>
          </ac:spMkLst>
        </pc:spChg>
        <pc:spChg chg="add del mod">
          <ac:chgData name="Kivela, John" userId="8a91e864-bf29-40b4-ac30-16cad0d066f4" providerId="ADAL" clId="{1B23EFFB-8A61-4D47-877E-0D8817F99540}" dt="2022-10-19T04:29:32.777" v="1150" actId="478"/>
          <ac:spMkLst>
            <pc:docMk/>
            <pc:sldMk cId="10506563" sldId="275"/>
            <ac:spMk id="7" creationId="{541C2E08-5FD7-4734-8B37-A164206ECDCC}"/>
          </ac:spMkLst>
        </pc:spChg>
        <pc:spChg chg="del mod">
          <ac:chgData name="Kivela, John" userId="8a91e864-bf29-40b4-ac30-16cad0d066f4" providerId="ADAL" clId="{1B23EFFB-8A61-4D47-877E-0D8817F99540}" dt="2022-10-19T04:29:46.291" v="1154" actId="478"/>
          <ac:spMkLst>
            <pc:docMk/>
            <pc:sldMk cId="10506563" sldId="275"/>
            <ac:spMk id="8" creationId="{91ABB04E-15F2-4FE0-AA22-38F5DD25E8B4}"/>
          </ac:spMkLst>
        </pc:spChg>
        <pc:spChg chg="mod">
          <ac:chgData name="Kivela, John" userId="8a91e864-bf29-40b4-ac30-16cad0d066f4" providerId="ADAL" clId="{1B23EFFB-8A61-4D47-877E-0D8817F99540}" dt="2022-10-19T04:30:47.743" v="1237" actId="20577"/>
          <ac:spMkLst>
            <pc:docMk/>
            <pc:sldMk cId="10506563" sldId="275"/>
            <ac:spMk id="9" creationId="{50A2519B-23C1-4793-A75F-2B080E979EFB}"/>
          </ac:spMkLst>
        </pc:spChg>
        <pc:spChg chg="del">
          <ac:chgData name="Kivela, John" userId="8a91e864-bf29-40b4-ac30-16cad0d066f4" providerId="ADAL" clId="{1B23EFFB-8A61-4D47-877E-0D8817F99540}" dt="2022-10-19T04:29:41.764" v="1152" actId="478"/>
          <ac:spMkLst>
            <pc:docMk/>
            <pc:sldMk cId="10506563" sldId="275"/>
            <ac:spMk id="16" creationId="{1DCA0CCF-CCEA-4FC4-B1C7-7A13DBAA3E78}"/>
          </ac:spMkLst>
        </pc:spChg>
        <pc:spChg chg="add mod">
          <ac:chgData name="Kivela, John" userId="8a91e864-bf29-40b4-ac30-16cad0d066f4" providerId="ADAL" clId="{1B23EFFB-8A61-4D47-877E-0D8817F99540}" dt="2022-10-19T04:34:11.340" v="1308" actId="14100"/>
          <ac:spMkLst>
            <pc:docMk/>
            <pc:sldMk cId="10506563" sldId="275"/>
            <ac:spMk id="20" creationId="{AD46DB7A-788B-4DD5-880F-19B7B3FD9DE2}"/>
          </ac:spMkLst>
        </pc:spChg>
        <pc:spChg chg="del">
          <ac:chgData name="Kivela, John" userId="8a91e864-bf29-40b4-ac30-16cad0d066f4" providerId="ADAL" clId="{1B23EFFB-8A61-4D47-877E-0D8817F99540}" dt="2022-10-19T04:29:41.764" v="1152" actId="478"/>
          <ac:spMkLst>
            <pc:docMk/>
            <pc:sldMk cId="10506563" sldId="275"/>
            <ac:spMk id="26" creationId="{D0CE8579-402A-4588-AB64-4F370788A77A}"/>
          </ac:spMkLst>
        </pc:spChg>
        <pc:spChg chg="del">
          <ac:chgData name="Kivela, John" userId="8a91e864-bf29-40b4-ac30-16cad0d066f4" providerId="ADAL" clId="{1B23EFFB-8A61-4D47-877E-0D8817F99540}" dt="2022-10-19T04:29:41.764" v="1152" actId="478"/>
          <ac:spMkLst>
            <pc:docMk/>
            <pc:sldMk cId="10506563" sldId="275"/>
            <ac:spMk id="29" creationId="{AB32972D-297B-4F4B-A076-C025E446180B}"/>
          </ac:spMkLst>
        </pc:spChg>
        <pc:spChg chg="del">
          <ac:chgData name="Kivela, John" userId="8a91e864-bf29-40b4-ac30-16cad0d066f4" providerId="ADAL" clId="{1B23EFFB-8A61-4D47-877E-0D8817F99540}" dt="2022-10-19T04:29:41.764" v="1152" actId="478"/>
          <ac:spMkLst>
            <pc:docMk/>
            <pc:sldMk cId="10506563" sldId="275"/>
            <ac:spMk id="30" creationId="{FBB9F6D4-333F-41FA-928B-52B94F656165}"/>
          </ac:spMkLst>
        </pc:spChg>
        <pc:spChg chg="del">
          <ac:chgData name="Kivela, John" userId="8a91e864-bf29-40b4-ac30-16cad0d066f4" providerId="ADAL" clId="{1B23EFFB-8A61-4D47-877E-0D8817F99540}" dt="2022-10-19T04:29:41.764" v="1152" actId="478"/>
          <ac:spMkLst>
            <pc:docMk/>
            <pc:sldMk cId="10506563" sldId="275"/>
            <ac:spMk id="31" creationId="{A5C60105-1BFC-4834-BDB5-BAEDCD268BE4}"/>
          </ac:spMkLst>
        </pc:spChg>
        <pc:graphicFrameChg chg="del">
          <ac:chgData name="Kivela, John" userId="8a91e864-bf29-40b4-ac30-16cad0d066f4" providerId="ADAL" clId="{1B23EFFB-8A61-4D47-877E-0D8817F99540}" dt="2022-10-19T04:29:28.128" v="1148" actId="478"/>
          <ac:graphicFrameMkLst>
            <pc:docMk/>
            <pc:sldMk cId="10506563" sldId="275"/>
            <ac:graphicFrameMk id="14" creationId="{5D91457C-FAF7-48E0-9433-E7955FC60D6D}"/>
          </ac:graphicFrameMkLst>
        </pc:graphicFrameChg>
        <pc:graphicFrameChg chg="add mod">
          <ac:chgData name="Kivela, John" userId="8a91e864-bf29-40b4-ac30-16cad0d066f4" providerId="ADAL" clId="{1B23EFFB-8A61-4D47-877E-0D8817F99540}" dt="2022-10-19T04:34:34.730" v="1310" actId="1076"/>
          <ac:graphicFrameMkLst>
            <pc:docMk/>
            <pc:sldMk cId="10506563" sldId="275"/>
            <ac:graphicFrameMk id="19" creationId="{E5366675-4A77-4B1C-A0DB-2D57E168C66E}"/>
          </ac:graphicFrameMkLst>
        </pc:graphicFrameChg>
        <pc:graphicFrameChg chg="del">
          <ac:chgData name="Kivela, John" userId="8a91e864-bf29-40b4-ac30-16cad0d066f4" providerId="ADAL" clId="{1B23EFFB-8A61-4D47-877E-0D8817F99540}" dt="2022-10-19T04:29:36.355" v="1151" actId="478"/>
          <ac:graphicFrameMkLst>
            <pc:docMk/>
            <pc:sldMk cId="10506563" sldId="275"/>
            <ac:graphicFrameMk id="22" creationId="{B1133AF9-5A0F-4128-8F42-B4C83FAA2C5C}"/>
          </ac:graphicFrameMkLst>
        </pc:graphicFrameChg>
        <pc:graphicFrameChg chg="del">
          <ac:chgData name="Kivela, John" userId="8a91e864-bf29-40b4-ac30-16cad0d066f4" providerId="ADAL" clId="{1B23EFFB-8A61-4D47-877E-0D8817F99540}" dt="2022-10-19T04:29:31.477" v="1149" actId="478"/>
          <ac:graphicFrameMkLst>
            <pc:docMk/>
            <pc:sldMk cId="10506563" sldId="275"/>
            <ac:graphicFrameMk id="25" creationId="{1DC4C208-BE16-462B-A23F-1FB8992983F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zblue365.sharepoint.com/sites/BHDirectors/Shared%20Documents/ACO/Presentations/Onboarding%20Meeting/Ryan/Homelessness%20Data/Cleaned_HomelessnessData_20221010b_SUDAnalysis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zblue365.sharepoint.com/sites/BHDirectors/Shared%20Documents/ACO/Presentations/Onboarding%20Meeting/Ryan/Homelessness%20Data/Cleaned_HomelessnessData_20221010b_SUD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azblue365.sharepoint.com/sites/BHDirectors/Shared%20Documents/ACO/Presentations/Onboarding%20Meeting/Ryan/Homelessness%20Data/Cleaned_HomelessnessData_20221010b_SUDAnalysis%20-%20Copy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azblue365.sharepoint.com/sites/BHDirectors/Shared%20Documents/ACO/Presentations/Onboarding%20Meeting/Ryan/Homelessness%20Data/Cleaned_HomelessnessData_20221010b_SUDAnalysis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[Cleaned_HomelessnessData_20221010b_SUDAnalysis - Copy.xlsx]Cost_Homeless!PivotTable1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Total Cost of BH Services</a:t>
            </a:r>
          </a:p>
          <a:p>
            <a:pPr>
              <a:defRPr/>
            </a:pPr>
            <a:r>
              <a:rPr lang="en-US"/>
              <a:t>per Health Choice ACC Member ($)</a:t>
            </a:r>
          </a:p>
        </c:rich>
      </c:tx>
      <c:layout>
        <c:manualLayout>
          <c:xMode val="edge"/>
          <c:yMode val="edge"/>
          <c:x val="0.10631413672471769"/>
          <c:y val="2.8205413884836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Cost_Homeless!$B$3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C32311AE-8C8A-4B12-91FF-910D70FBEE4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*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195582861901317"/>
                      <c:h val="0.128048046380995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4A1-4B1B-8637-0A28FC5A8E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Cost_Homeless!$A$4:$A$6</c:f>
              <c:strCache>
                <c:ptCount val="2"/>
                <c:pt idx="0">
                  <c:v>Not Homeless</c:v>
                </c:pt>
                <c:pt idx="1">
                  <c:v>Homeless</c:v>
                </c:pt>
              </c:strCache>
            </c:strRef>
          </c:cat>
          <c:val>
            <c:numRef>
              <c:f>Cost_Homeless!$B$4:$B$6</c:f>
              <c:numCache>
                <c:formatCode>"$"#,##0</c:formatCode>
                <c:ptCount val="2"/>
                <c:pt idx="0">
                  <c:v>1782.2943722943724</c:v>
                </c:pt>
                <c:pt idx="1">
                  <c:v>4486.4378698224855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1-4B1B-8637-0A28FC5A8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870360648"/>
        <c:axId val="870362288"/>
      </c:barChart>
      <c:catAx>
        <c:axId val="87036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362288"/>
        <c:crosses val="autoZero"/>
        <c:auto val="1"/>
        <c:lblAlgn val="ctr"/>
        <c:lblOffset val="100"/>
        <c:noMultiLvlLbl val="0"/>
      </c:catAx>
      <c:valAx>
        <c:axId val="8703622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3606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Disproportionality of Homelessness</a:t>
            </a:r>
            <a:r>
              <a:rPr lang="en-US" baseline="0" dirty="0"/>
              <a:t> and SUD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12196585554486"/>
          <c:y val="0.28817851657896726"/>
          <c:w val="0.86475627512755726"/>
          <c:h val="0.57232558725043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County_Homeless!$U$6</c:f>
              <c:strCache>
                <c:ptCount val="1"/>
                <c:pt idx="0">
                  <c:v>% of Regional Population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County_Homeless!$T$7:$T$11</c:f>
              <c:strCache>
                <c:ptCount val="5"/>
                <c:pt idx="0">
                  <c:v>APACHE</c:v>
                </c:pt>
                <c:pt idx="1">
                  <c:v>COCONINO</c:v>
                </c:pt>
                <c:pt idx="2">
                  <c:v>MOHAVE</c:v>
                </c:pt>
                <c:pt idx="3">
                  <c:v>NAVAJO</c:v>
                </c:pt>
                <c:pt idx="4">
                  <c:v>YAVAPAI</c:v>
                </c:pt>
              </c:strCache>
            </c:strRef>
          </c:cat>
          <c:val>
            <c:numRef>
              <c:f>County_Homeless!$U$7:$U$11</c:f>
              <c:numCache>
                <c:formatCode>0%</c:formatCode>
                <c:ptCount val="5"/>
                <c:pt idx="0">
                  <c:v>0.08</c:v>
                </c:pt>
                <c:pt idx="1">
                  <c:v>0.19</c:v>
                </c:pt>
                <c:pt idx="2">
                  <c:v>0.28000000000000003</c:v>
                </c:pt>
                <c:pt idx="3">
                  <c:v>0.14000000000000001</c:v>
                </c:pt>
                <c:pt idx="4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4-4A6D-8B0A-3D4F814E861F}"/>
            </c:ext>
          </c:extLst>
        </c:ser>
        <c:ser>
          <c:idx val="1"/>
          <c:order val="1"/>
          <c:tx>
            <c:strRef>
              <c:f>County_Homeless!$V$6</c:f>
              <c:strCache>
                <c:ptCount val="1"/>
                <c:pt idx="0">
                  <c:v>Homeless (%)</c:v>
                </c:pt>
              </c:strCache>
            </c:strRef>
          </c:tx>
          <c:spPr>
            <a:solidFill>
              <a:srgbClr val="1460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County_Homeless!$T$7:$T$11</c:f>
              <c:strCache>
                <c:ptCount val="5"/>
                <c:pt idx="0">
                  <c:v>APACHE</c:v>
                </c:pt>
                <c:pt idx="1">
                  <c:v>COCONINO</c:v>
                </c:pt>
                <c:pt idx="2">
                  <c:v>MOHAVE</c:v>
                </c:pt>
                <c:pt idx="3">
                  <c:v>NAVAJO</c:v>
                </c:pt>
                <c:pt idx="4">
                  <c:v>YAVAPAI</c:v>
                </c:pt>
              </c:strCache>
            </c:strRef>
          </c:cat>
          <c:val>
            <c:numRef>
              <c:f>County_Homeless!$V$7:$V$11</c:f>
              <c:numCache>
                <c:formatCode>0%</c:formatCode>
                <c:ptCount val="5"/>
                <c:pt idx="0">
                  <c:v>0.01</c:v>
                </c:pt>
                <c:pt idx="1">
                  <c:v>0.24</c:v>
                </c:pt>
                <c:pt idx="2">
                  <c:v>0.42</c:v>
                </c:pt>
                <c:pt idx="3">
                  <c:v>0.14000000000000001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4-4A6D-8B0A-3D4F814E861F}"/>
            </c:ext>
          </c:extLst>
        </c:ser>
        <c:ser>
          <c:idx val="2"/>
          <c:order val="2"/>
          <c:tx>
            <c:strRef>
              <c:f>County_Homeless!$W$6</c:f>
              <c:strCache>
                <c:ptCount val="1"/>
                <c:pt idx="0">
                  <c:v>SUD (%)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County_Homeless!$T$7:$T$11</c:f>
              <c:strCache>
                <c:ptCount val="5"/>
                <c:pt idx="0">
                  <c:v>APACHE</c:v>
                </c:pt>
                <c:pt idx="1">
                  <c:v>COCONINO</c:v>
                </c:pt>
                <c:pt idx="2">
                  <c:v>MOHAVE</c:v>
                </c:pt>
                <c:pt idx="3">
                  <c:v>NAVAJO</c:v>
                </c:pt>
                <c:pt idx="4">
                  <c:v>YAVAPAI</c:v>
                </c:pt>
              </c:strCache>
            </c:strRef>
          </c:cat>
          <c:val>
            <c:numRef>
              <c:f>County_Homeless!$W$7:$W$11</c:f>
              <c:numCache>
                <c:formatCode>0%</c:formatCode>
                <c:ptCount val="5"/>
                <c:pt idx="0">
                  <c:v>4.1300000000000003E-2</c:v>
                </c:pt>
                <c:pt idx="1">
                  <c:v>0.17230000000000001</c:v>
                </c:pt>
                <c:pt idx="2">
                  <c:v>0.44169999999999998</c:v>
                </c:pt>
                <c:pt idx="3">
                  <c:v>0.15049999999999999</c:v>
                </c:pt>
                <c:pt idx="4">
                  <c:v>0.19420000000000001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04-4A6D-8B0A-3D4F814E861F}"/>
            </c:ext>
          </c:extLst>
        </c:ser>
        <c:ser>
          <c:idx val="3"/>
          <c:order val="3"/>
          <c:tx>
            <c:strRef>
              <c:f>County_Homeless!$X$6</c:f>
              <c:strCache>
                <c:ptCount val="1"/>
                <c:pt idx="0">
                  <c:v>OHI Beds (%)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04-4A6D-8B0A-3D4F814E861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04-4A6D-8B0A-3D4F814E861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604-4A6D-8B0A-3D4F814E86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County_Homeless!$T$7:$T$11</c:f>
              <c:strCache>
                <c:ptCount val="5"/>
                <c:pt idx="0">
                  <c:v>APACHE</c:v>
                </c:pt>
                <c:pt idx="1">
                  <c:v>COCONINO</c:v>
                </c:pt>
                <c:pt idx="2">
                  <c:v>MOHAVE</c:v>
                </c:pt>
                <c:pt idx="3">
                  <c:v>NAVAJO</c:v>
                </c:pt>
                <c:pt idx="4">
                  <c:v>YAVAPAI</c:v>
                </c:pt>
              </c:strCache>
            </c:strRef>
          </c:cat>
          <c:val>
            <c:numRef>
              <c:f>County_Homeless!$X$7:$X$11</c:f>
              <c:numCache>
                <c:formatCode>0%</c:formatCode>
                <c:ptCount val="5"/>
                <c:pt idx="0">
                  <c:v>0</c:v>
                </c:pt>
                <c:pt idx="1">
                  <c:v>0.22090000000000001</c:v>
                </c:pt>
                <c:pt idx="2">
                  <c:v>0.1124</c:v>
                </c:pt>
                <c:pt idx="3">
                  <c:v>0</c:v>
                </c:pt>
                <c:pt idx="4">
                  <c:v>0.62649999999999995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04-4A6D-8B0A-3D4F814E86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-27"/>
        <c:axId val="492272720"/>
        <c:axId val="492273048"/>
      </c:barChart>
      <c:catAx>
        <c:axId val="49227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73048"/>
        <c:crosses val="autoZero"/>
        <c:auto val="1"/>
        <c:lblAlgn val="ctr"/>
        <c:lblOffset val="100"/>
        <c:noMultiLvlLbl val="0"/>
      </c:catAx>
      <c:valAx>
        <c:axId val="49227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7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0430448277660617E-2"/>
          <c:y val="0.1285902213046653"/>
          <c:w val="0.93980068820858931"/>
          <c:h val="9.5644496203834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2">
              <a:lumMod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Sheet3!$E$7:$E$10</cx:f>
        <cx:lvl ptCount="4">
          <cx:pt idx="0">Homeless w/ SUDDx</cx:pt>
          <cx:pt idx="1">Homeless w/o SUDDx</cx:pt>
          <cx:pt idx="2">Not-Homeless w/ SUDDx</cx:pt>
          <cx:pt idx="3">Not-Homeless w/o SUDDx</cx:pt>
        </cx:lvl>
      </cx:strDim>
      <cx:numDim type="size">
        <cx:f>Sheet3!$F$7:$F$10</cx:f>
        <cx:lvl ptCount="4" formatCode="_(&quot;$&quot;* #,##0_);_(&quot;$&quot;* \(#,##0\);_(&quot;$&quot;* &quot;-&quot;??_);_(@_)">
          <cx:pt idx="0">8329</cx:pt>
          <cx:pt idx="1">3175</cx:pt>
          <cx:pt idx="2">3327</cx:pt>
          <cx:pt idx="3">1652</cx:pt>
        </cx:lvl>
      </cx:numDim>
    </cx:data>
  </cx:chartData>
  <cx:chart>
    <cx:title pos="t" align="ctr" overlay="0">
      <cx:tx>
        <cx:txData>
          <cx:v>Average Cost per HC Member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Average Cost per HC Member</a:t>
          </a:r>
        </a:p>
      </cx:txPr>
    </cx:title>
    <cx:plotArea>
      <cx:plotAreaRegion>
        <cx:series layoutId="treemap" uniqueId="{C1862E19-A394-4A1F-A90A-530D03F89E4D}">
          <cx:dataPt idx="0">
            <cx:spPr>
              <a:solidFill>
                <a:srgbClr val="9B3848"/>
              </a:solidFill>
            </cx:spPr>
          </cx:dataPt>
          <cx:dataPt idx="1">
            <cx:spPr>
              <a:solidFill>
                <a:srgbClr val="57726F"/>
              </a:solidFill>
            </cx:spPr>
          </cx:dataPt>
          <cx:dataPt idx="3">
            <cx:spPr>
              <a:solidFill>
                <a:srgbClr val="F6AB2C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n-US" sz="900" b="0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/>
                  </a:pPr>
                  <a:r>
                    <a:rPr lang="en-US" sz="2000" b="0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Homeless w/ SUDDx,  $8,329 </a:t>
                  </a:r>
                </a:p>
              </cx:txPr>
              <cx:visibility seriesName="0" categoryName="1" value="1"/>
              <cx:separator>, </cx:separato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Homeless w/o SUDDx,  $3,175 </a:t>
                  </a:r>
                </a:p>
              </cx:txPr>
              <cx:visibility seriesName="0" categoryName="1" value="1"/>
              <cx:separator>, </cx:separato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Not-Homeless w/ SUDDx,  $3,327 </a:t>
                  </a:r>
                </a:p>
              </cx:txPr>
              <cx:visibility seriesName="0" categoryName="1" value="1"/>
              <cx:separator>, </cx:separato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/>
                  </a:pPr>
                  <a:r>
                    <a:rPr lang="en-US" sz="1050" b="0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Not-Homeless w/o SUDDx,  $1,652 </a:t>
                  </a:r>
                </a:p>
              </cx:txPr>
              <cx:visibility seriesName="0" categoryName="1" value="1"/>
              <cx:separator>, 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Sheet4!$E$4:$E$7</cx:f>
        <cx:lvl ptCount="4">
          <cx:pt idx="0">Male Homeless</cx:pt>
          <cx:pt idx="1">Female Homeless</cx:pt>
          <cx:pt idx="2"/>
          <cx:pt idx="3"/>
        </cx:lvl>
      </cx:strDim>
      <cx:numDim type="size">
        <cx:f>Sheet4!$F$4:$F$7</cx:f>
        <cx:lvl ptCount="4" formatCode="0%">
          <cx:pt idx="0">0.62</cx:pt>
          <cx:pt idx="1">0.38</cx:pt>
        </cx:lvl>
      </cx:numDim>
    </cx:data>
  </cx:chartData>
  <cx:chart>
    <cx:title pos="t" align="ctr" overlay="0">
      <cx:tx>
        <cx:txData>
          <cx:v>Gender Distribution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Gender Distribution </a:t>
          </a:r>
        </a:p>
      </cx:txPr>
    </cx:title>
    <cx:plotArea>
      <cx:plotAreaRegion>
        <cx:series layoutId="treemap" uniqueId="{CFB3F6D4-9D38-4829-AB9B-31ED67C07B59}">
          <cx:dataPt idx="0">
            <cx:spPr>
              <a:solidFill>
                <a:srgbClr val="57726F"/>
              </a:solidFill>
            </cx:spPr>
          </cx:dataPt>
          <cx:dataPt idx="1">
            <cx:spPr>
              <a:solidFill>
                <a:srgbClr val="A5A5A5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en-US" sz="10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/>
                  </a:pPr>
                  <a:r>
                    <a:rPr lang="en-US" sz="1600" b="0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Male Homeless, 62%</a:t>
                  </a:r>
                </a:p>
              </cx:txPr>
              <cx:visibility seriesName="0" categoryName="1" value="1"/>
              <cx:separator>, </cx:separato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n-US" sz="1400" b="0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Female Homeless, 38%</a:t>
                  </a:r>
                </a:p>
              </cx:txPr>
              <cx:visibility seriesName="0" categoryName="1" value="1"/>
              <cx:separator>, 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F3A0DF3-DF3E-4350-8F13-F7408AD82B9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63638"/>
            <a:ext cx="485457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A422A5E-36C1-4BE4-8CB0-3A5DFA0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2A5E-36C1-4BE4-8CB0-3A5DFA05DC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2A5E-36C1-4BE4-8CB0-3A5DFA05D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2A5E-36C1-4BE4-8CB0-3A5DFA05DC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23066"/>
            <a:ext cx="660654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641495"/>
            <a:ext cx="58293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67758"/>
            <a:ext cx="167592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67758"/>
            <a:ext cx="4930616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253809"/>
            <a:ext cx="670369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365607"/>
            <a:ext cx="670369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338792"/>
            <a:ext cx="330327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338792"/>
            <a:ext cx="330327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67759"/>
            <a:ext cx="670369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232853"/>
            <a:ext cx="328808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837055"/>
            <a:ext cx="328808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232853"/>
            <a:ext cx="330428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837055"/>
            <a:ext cx="330428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24113"/>
            <a:ext cx="393477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24113"/>
            <a:ext cx="393477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67759"/>
            <a:ext cx="670369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338792"/>
            <a:ext cx="670369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8938-155C-4DDC-BF00-88FCC8C719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661325"/>
            <a:ext cx="262318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A0E4-EAB9-48A7-AA72-7E6B57588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14/relationships/chartEx" Target="../charts/chartEx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FB1801-8D84-4187-BB81-63B07B3246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353" y="1492448"/>
            <a:ext cx="6703695" cy="2773978"/>
          </a:xfrm>
          <a:prstGeom prst="rect">
            <a:avLst/>
          </a:prstGeom>
        </p:spPr>
        <p:txBody>
          <a:bodyPr vert="horz" lIns="58293" tIns="29146" rIns="58293" bIns="29146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6D89"/>
                </a:solidFill>
              </a:rPr>
              <a:t>Research available data for homelessness in Northern Arizona</a:t>
            </a:r>
          </a:p>
          <a:p>
            <a:r>
              <a:rPr lang="en-US" dirty="0">
                <a:solidFill>
                  <a:srgbClr val="6E6D89"/>
                </a:solidFill>
              </a:rPr>
              <a:t>Develop a reliable and valid data set to study member level impacts of homelessness and substance use</a:t>
            </a:r>
          </a:p>
          <a:p>
            <a:r>
              <a:rPr lang="en-US" dirty="0">
                <a:solidFill>
                  <a:srgbClr val="6E6D89"/>
                </a:solidFill>
              </a:rPr>
              <a:t>Evaluate implementation patterns of specialty housing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42984-B14C-4DF9-BA18-43D2A02A6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44"/>
          <a:stretch/>
        </p:blipFill>
        <p:spPr>
          <a:xfrm>
            <a:off x="385573" y="5217742"/>
            <a:ext cx="1975294" cy="23198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838B50-64B0-48A6-B455-0FC4BE8C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268288"/>
            <a:ext cx="6702425" cy="97155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Objectives</a:t>
            </a:r>
            <a:endParaRPr lang="en-US" b="1" dirty="0">
              <a:solidFill>
                <a:srgbClr val="9694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04B-87DF-47E8-B776-0F9718F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Methodology</a:t>
            </a:r>
            <a:endParaRPr lang="en-US" b="1" dirty="0">
              <a:solidFill>
                <a:srgbClr val="9694A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FB1801-8D84-4187-BB81-63B07B3246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353" y="1492448"/>
            <a:ext cx="6703695" cy="2773978"/>
          </a:xfrm>
          <a:prstGeom prst="rect">
            <a:avLst/>
          </a:prstGeom>
        </p:spPr>
        <p:txBody>
          <a:bodyPr vert="horz" lIns="58293" tIns="29146" rIns="58293" bIns="29146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6D89"/>
                </a:solidFill>
              </a:rPr>
              <a:t>Conduct Literature Review of homelessness</a:t>
            </a:r>
          </a:p>
          <a:p>
            <a:r>
              <a:rPr lang="en-US" dirty="0">
                <a:solidFill>
                  <a:srgbClr val="6E6D89"/>
                </a:solidFill>
              </a:rPr>
              <a:t>Use HC Claims and Enrollment Databases and Oxford House Housing Activity data to form reliable samples</a:t>
            </a:r>
          </a:p>
          <a:p>
            <a:r>
              <a:rPr lang="en-US" dirty="0">
                <a:solidFill>
                  <a:srgbClr val="6E6D89"/>
                </a:solidFill>
              </a:rPr>
              <a:t>Evaluate prevalence of homelessness and substance use disorders</a:t>
            </a:r>
          </a:p>
          <a:p>
            <a:r>
              <a:rPr lang="en-US" dirty="0">
                <a:solidFill>
                  <a:srgbClr val="6E6D89"/>
                </a:solidFill>
              </a:rPr>
              <a:t>Evaluate distribution of Oxford House Houses and Beds</a:t>
            </a:r>
          </a:p>
          <a:p>
            <a:endParaRPr lang="en-US" dirty="0">
              <a:solidFill>
                <a:srgbClr val="6E6D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42984-B14C-4DF9-BA18-43D2A02A6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44"/>
          <a:stretch/>
        </p:blipFill>
        <p:spPr>
          <a:xfrm>
            <a:off x="385573" y="5217742"/>
            <a:ext cx="1975294" cy="23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04B-87DF-47E8-B776-0F9718F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Hypotheses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2040" b="1" dirty="0">
                <a:solidFill>
                  <a:srgbClr val="9694AA"/>
                </a:solidFill>
              </a:rPr>
              <a:t>Homelessness in Northern Arizona</a:t>
            </a:r>
            <a:endParaRPr lang="en-US" b="1" dirty="0">
              <a:solidFill>
                <a:srgbClr val="9694A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9960-37DF-47AB-992C-C18AEDB1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3" y="1492448"/>
            <a:ext cx="6703695" cy="30732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6E6D89"/>
                </a:solidFill>
              </a:rPr>
              <a:t>H1: SUD will be more prevalent among the Homeless Population than Not-Homeless  </a:t>
            </a:r>
          </a:p>
          <a:p>
            <a:r>
              <a:rPr lang="en-US" dirty="0">
                <a:solidFill>
                  <a:srgbClr val="6E6D89"/>
                </a:solidFill>
              </a:rPr>
              <a:t>H2: Homeless Population will have a higher cost to system  </a:t>
            </a:r>
          </a:p>
          <a:p>
            <a:r>
              <a:rPr lang="en-US" dirty="0">
                <a:solidFill>
                  <a:srgbClr val="6E6D89"/>
                </a:solidFill>
              </a:rPr>
              <a:t>H3: Homeless SUD Population will have highest cost to system  </a:t>
            </a:r>
          </a:p>
          <a:p>
            <a:r>
              <a:rPr lang="en-US" dirty="0">
                <a:solidFill>
                  <a:srgbClr val="6E6D89"/>
                </a:solidFill>
              </a:rPr>
              <a:t>H4: OHI implementation is congruent with the observed gender needs of the sample</a:t>
            </a:r>
          </a:p>
          <a:p>
            <a:r>
              <a:rPr lang="en-US" dirty="0">
                <a:solidFill>
                  <a:srgbClr val="6E6D89"/>
                </a:solidFill>
              </a:rPr>
              <a:t>H5: OHI homes have been established in communities with the is the greatest amount of homelessness</a:t>
            </a:r>
          </a:p>
          <a:p>
            <a:r>
              <a:rPr lang="en-US" dirty="0">
                <a:solidFill>
                  <a:srgbClr val="6E6D89"/>
                </a:solidFill>
              </a:rPr>
              <a:t>H6: OHI homes are established in the communities with the greatest amount of substance use disorders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42984-B14C-4DF9-BA18-43D2A02A6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44"/>
          <a:stretch/>
        </p:blipFill>
        <p:spPr>
          <a:xfrm>
            <a:off x="385573" y="5217742"/>
            <a:ext cx="1975294" cy="23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0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D8C5-60C7-405C-9E5E-30101669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6" y="1052671"/>
            <a:ext cx="3288089" cy="60420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6E6D89"/>
                </a:solidFill>
              </a:rPr>
              <a:t>H1: SUD will be more prevalent among the Homeless Population than Not-Homeless 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5A4A723-2F6C-4530-91EB-5A28060331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3256186"/>
              </p:ext>
            </p:extLst>
          </p:nvPr>
        </p:nvGraphicFramePr>
        <p:xfrm>
          <a:off x="612250" y="1656873"/>
          <a:ext cx="3123322" cy="2954853"/>
        </p:xfrm>
        <a:graphic>
          <a:graphicData uri="http://schemas.openxmlformats.org/drawingml/2006/table">
            <a:tbl>
              <a:tblPr/>
              <a:tblGrid>
                <a:gridCol w="921745">
                  <a:extLst>
                    <a:ext uri="{9D8B030D-6E8A-4147-A177-3AD203B41FA5}">
                      <a16:colId xmlns:a16="http://schemas.microsoft.com/office/drawing/2014/main" val="24640735"/>
                    </a:ext>
                  </a:extLst>
                </a:gridCol>
                <a:gridCol w="733859">
                  <a:extLst>
                    <a:ext uri="{9D8B030D-6E8A-4147-A177-3AD203B41FA5}">
                      <a16:colId xmlns:a16="http://schemas.microsoft.com/office/drawing/2014/main" val="3766613246"/>
                    </a:ext>
                  </a:extLst>
                </a:gridCol>
                <a:gridCol w="733859">
                  <a:extLst>
                    <a:ext uri="{9D8B030D-6E8A-4147-A177-3AD203B41FA5}">
                      <a16:colId xmlns:a16="http://schemas.microsoft.com/office/drawing/2014/main" val="3344932648"/>
                    </a:ext>
                  </a:extLst>
                </a:gridCol>
                <a:gridCol w="733859">
                  <a:extLst>
                    <a:ext uri="{9D8B030D-6E8A-4147-A177-3AD203B41FA5}">
                      <a16:colId xmlns:a16="http://schemas.microsoft.com/office/drawing/2014/main" val="3017583144"/>
                    </a:ext>
                  </a:extLst>
                </a:gridCol>
              </a:tblGrid>
              <a:tr h="33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1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824236"/>
                  </a:ext>
                </a:extLst>
              </a:tr>
              <a:tr h="33642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Homelessness Sample Description by SUD Status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4685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 Status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 Dx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SUD Dx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96495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Homeless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(11%)*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(32%)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(42%)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5921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Not-Homeless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(5%)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 (53%)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 (58%)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107993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 (</a:t>
                      </a: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412)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(16%)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 (84%)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85" marR="6985" marT="69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179656"/>
                  </a:ext>
                </a:extLst>
              </a:tr>
              <a:tr h="52723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 .001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GlobalMebers.dbo.ClientAddress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Claims.dbo.SHCAVos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3304"/>
                  </a:ext>
                </a:extLst>
              </a:tr>
              <a:tr h="33642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NULL values removed because there were no claims</a:t>
                      </a:r>
                    </a:p>
                  </a:txBody>
                  <a:tcPr marL="6985" marR="6985" marT="698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8699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A0F98-247E-4CCE-BC63-2518B828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1052671"/>
            <a:ext cx="3304282" cy="604202"/>
          </a:xfrm>
        </p:spPr>
        <p:txBody>
          <a:bodyPr anchor="t" anchorCtr="0">
            <a:normAutofit fontScale="85000" lnSpcReduction="20000"/>
          </a:bodyPr>
          <a:lstStyle/>
          <a:p>
            <a:r>
              <a:rPr lang="en-US" dirty="0">
                <a:solidFill>
                  <a:srgbClr val="6E6D89"/>
                </a:solidFill>
              </a:rPr>
              <a:t>H2: Homeless Population will have a higher cost to system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A2519B-23C1-4793-A75F-2B080E97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268288"/>
            <a:ext cx="6704012" cy="604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Results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2040" b="1" dirty="0">
                <a:solidFill>
                  <a:srgbClr val="9694AA"/>
                </a:solidFill>
              </a:rPr>
              <a:t>Prevalence and costs of homelessness and SUD</a:t>
            </a:r>
            <a:endParaRPr lang="en-US" b="1" dirty="0">
              <a:solidFill>
                <a:srgbClr val="9694A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8B9073-21DB-454E-A233-816CAA514C7D}"/>
              </a:ext>
            </a:extLst>
          </p:cNvPr>
          <p:cNvSpPr/>
          <p:nvPr/>
        </p:nvSpPr>
        <p:spPr>
          <a:xfrm>
            <a:off x="1500124" y="2432558"/>
            <a:ext cx="717550" cy="9334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D8F0E5A-C680-4AA8-8CD5-47126F86BE7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02254815"/>
              </p:ext>
            </p:extLst>
          </p:nvPr>
        </p:nvGraphicFramePr>
        <p:xfrm>
          <a:off x="3935413" y="1656449"/>
          <a:ext cx="3303587" cy="301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2A29BD6-D69C-489E-80E9-C95DC893777D}"/>
              </a:ext>
            </a:extLst>
          </p:cNvPr>
          <p:cNvSpPr txBox="1"/>
          <p:nvPr/>
        </p:nvSpPr>
        <p:spPr>
          <a:xfrm>
            <a:off x="6025831" y="4518696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i="1" dirty="0"/>
              <a:t>p</a:t>
            </a:r>
            <a:r>
              <a:rPr lang="en-US" sz="1400" dirty="0"/>
              <a:t> &lt; .001</a:t>
            </a:r>
          </a:p>
        </p:txBody>
      </p:sp>
    </p:spTree>
    <p:extLst>
      <p:ext uri="{BB962C8B-B14F-4D97-AF65-F5344CB8AC3E}">
        <p14:creationId xmlns:p14="http://schemas.microsoft.com/office/powerpoint/2010/main" val="156590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D8C5-60C7-405C-9E5E-30101669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6" y="1052671"/>
            <a:ext cx="3288089" cy="604202"/>
          </a:xfrm>
        </p:spPr>
        <p:txBody>
          <a:bodyPr anchor="t" anchorCtr="0">
            <a:normAutofit fontScale="85000" lnSpcReduction="10000"/>
          </a:bodyPr>
          <a:lstStyle/>
          <a:p>
            <a:r>
              <a:rPr lang="en-US" dirty="0">
                <a:solidFill>
                  <a:srgbClr val="6E6D89"/>
                </a:solidFill>
              </a:rPr>
              <a:t>H3: Homeless SUD Population will have highest cost to system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A0F98-247E-4CCE-BC63-2518B828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1052671"/>
            <a:ext cx="3304282" cy="604202"/>
          </a:xfrm>
        </p:spPr>
        <p:txBody>
          <a:bodyPr anchor="t" anchorCtr="0">
            <a:normAutofit fontScale="85000" lnSpcReduction="10000"/>
          </a:bodyPr>
          <a:lstStyle/>
          <a:p>
            <a:r>
              <a:rPr lang="en-US" dirty="0">
                <a:solidFill>
                  <a:srgbClr val="6E6D89"/>
                </a:solidFill>
              </a:rPr>
              <a:t>H4: OHI implementation is congruent with the gender needs of the sample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A2519B-23C1-4793-A75F-2B080E97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268288"/>
            <a:ext cx="6704012" cy="604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Results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2040" b="1" dirty="0">
                <a:solidFill>
                  <a:srgbClr val="9694AA"/>
                </a:solidFill>
              </a:rPr>
              <a:t>Prevalence and Costs; Gender Distribution</a:t>
            </a:r>
            <a:endParaRPr lang="en-US" b="1" dirty="0">
              <a:solidFill>
                <a:srgbClr val="9694AA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5D91457C-FAF7-48E0-9433-E7955FC60D6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623559991"/>
                  </p:ext>
                </p:extLst>
              </p:nvPr>
            </p:nvGraphicFramePr>
            <p:xfrm>
              <a:off x="534988" y="1836738"/>
              <a:ext cx="3287712" cy="27019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4" name="Content Placeholder 13">
                <a:extLst>
                  <a:ext uri="{FF2B5EF4-FFF2-40B4-BE49-F238E27FC236}">
                    <a16:creationId xmlns:a16="http://schemas.microsoft.com/office/drawing/2014/main" id="{5D91457C-FAF7-48E0-9433-E7955FC60D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88" y="1836738"/>
                <a:ext cx="3287712" cy="2701925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F9BBCD9-8AE3-43D1-AFB3-3DC3878373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444"/>
          <a:stretch/>
        </p:blipFill>
        <p:spPr>
          <a:xfrm>
            <a:off x="385573" y="5217742"/>
            <a:ext cx="1975294" cy="231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ABB04E-15F2-4FE0-AA22-38F5DD25E8B4}"/>
              </a:ext>
            </a:extLst>
          </p:cNvPr>
          <p:cNvSpPr txBox="1"/>
          <p:nvPr/>
        </p:nvSpPr>
        <p:spPr>
          <a:xfrm>
            <a:off x="533340" y="4417301"/>
            <a:ext cx="154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&lt; 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A0CCF-CCEA-4FC4-B1C7-7A13DBAA3E78}"/>
              </a:ext>
            </a:extLst>
          </p:cNvPr>
          <p:cNvSpPr txBox="1"/>
          <p:nvPr/>
        </p:nvSpPr>
        <p:spPr>
          <a:xfrm>
            <a:off x="1621060" y="4076997"/>
            <a:ext cx="28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1133AF9-5A0F-4128-8F42-B4C83FAA2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66644"/>
              </p:ext>
            </p:extLst>
          </p:nvPr>
        </p:nvGraphicFramePr>
        <p:xfrm>
          <a:off x="4031932" y="2899457"/>
          <a:ext cx="3205480" cy="1510615"/>
        </p:xfrm>
        <a:graphic>
          <a:graphicData uri="http://schemas.openxmlformats.org/drawingml/2006/table">
            <a:tbl>
              <a:tblPr firstRow="1" firstCol="1" bandRow="1"/>
              <a:tblGrid>
                <a:gridCol w="852584">
                  <a:extLst>
                    <a:ext uri="{9D8B030D-6E8A-4147-A177-3AD203B41FA5}">
                      <a16:colId xmlns:a16="http://schemas.microsoft.com/office/drawing/2014/main" val="3295606006"/>
                    </a:ext>
                  </a:extLst>
                </a:gridCol>
                <a:gridCol w="1033366">
                  <a:extLst>
                    <a:ext uri="{9D8B030D-6E8A-4147-A177-3AD203B41FA5}">
                      <a16:colId xmlns:a16="http://schemas.microsoft.com/office/drawing/2014/main" val="3921094264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400770190"/>
                    </a:ext>
                  </a:extLst>
                </a:gridCol>
              </a:tblGrid>
              <a:tr h="30212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Oxford House Implementation: House and Bed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09809"/>
                  </a:ext>
                </a:extLst>
              </a:tr>
              <a:tr h="302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Houses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473182"/>
                  </a:ext>
                </a:extLst>
              </a:tr>
              <a:tr h="302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 (29.63%)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 (29.23%)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37487"/>
                  </a:ext>
                </a:extLst>
              </a:tr>
              <a:tr h="302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 (70.37%)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176 (70.68%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7740"/>
                  </a:ext>
                </a:extLst>
              </a:tr>
              <a:tr h="302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79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5" name="Content Placeholder 24">
                <a:extLst>
                  <a:ext uri="{FF2B5EF4-FFF2-40B4-BE49-F238E27FC236}">
                    <a16:creationId xmlns:a16="http://schemas.microsoft.com/office/drawing/2014/main" id="{1DC4C208-BE16-462B-A23F-1FB8992983FB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969132985"/>
                  </p:ext>
                </p:extLst>
              </p:nvPr>
            </p:nvGraphicFramePr>
            <p:xfrm>
              <a:off x="3935413" y="1836739"/>
              <a:ext cx="3303587" cy="10627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25" name="Content Placeholder 24">
                <a:extLst>
                  <a:ext uri="{FF2B5EF4-FFF2-40B4-BE49-F238E27FC236}">
                    <a16:creationId xmlns:a16="http://schemas.microsoft.com/office/drawing/2014/main" id="{1DC4C208-BE16-462B-A23F-1FB8992983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5413" y="1836739"/>
                <a:ext cx="3303587" cy="1062718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D0CE8579-402A-4588-AB64-4F370788A77A}"/>
              </a:ext>
            </a:extLst>
          </p:cNvPr>
          <p:cNvSpPr/>
          <p:nvPr/>
        </p:nvSpPr>
        <p:spPr>
          <a:xfrm>
            <a:off x="5317807" y="2430683"/>
            <a:ext cx="538223" cy="428262"/>
          </a:xfrm>
          <a:prstGeom prst="ellipse">
            <a:avLst/>
          </a:prstGeom>
          <a:noFill/>
          <a:ln w="19050">
            <a:solidFill>
              <a:srgbClr val="F6AB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32972D-297B-4F4B-A076-C025E446180B}"/>
              </a:ext>
            </a:extLst>
          </p:cNvPr>
          <p:cNvSpPr/>
          <p:nvPr/>
        </p:nvSpPr>
        <p:spPr>
          <a:xfrm>
            <a:off x="5096449" y="3762398"/>
            <a:ext cx="538223" cy="428262"/>
          </a:xfrm>
          <a:prstGeom prst="ellipse">
            <a:avLst/>
          </a:prstGeom>
          <a:noFill/>
          <a:ln w="19050">
            <a:solidFill>
              <a:srgbClr val="F6AB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9F6D4-333F-41FA-928B-52B94F656165}"/>
              </a:ext>
            </a:extLst>
          </p:cNvPr>
          <p:cNvSpPr txBox="1"/>
          <p:nvPr/>
        </p:nvSpPr>
        <p:spPr>
          <a:xfrm>
            <a:off x="4017676" y="4396668"/>
            <a:ext cx="1545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</a:t>
            </a:r>
            <a:r>
              <a:rPr lang="en-US" sz="1000" i="1" dirty="0"/>
              <a:t>P</a:t>
            </a:r>
            <a:r>
              <a:rPr lang="en-US" sz="1000" dirty="0"/>
              <a:t> &lt; .001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60105-1BFC-4834-BDB5-BAEDCD268BE4}"/>
              </a:ext>
            </a:extLst>
          </p:cNvPr>
          <p:cNvSpPr txBox="1"/>
          <p:nvPr/>
        </p:nvSpPr>
        <p:spPr>
          <a:xfrm>
            <a:off x="5563012" y="3758120"/>
            <a:ext cx="28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1208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D8C5-60C7-405C-9E5E-30101669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6" y="1052671"/>
            <a:ext cx="3288089" cy="604202"/>
          </a:xfrm>
        </p:spPr>
        <p:txBody>
          <a:bodyPr anchor="t" anchorCtr="0">
            <a:normAutofit fontScale="85000" lnSpcReduction="20000"/>
          </a:bodyPr>
          <a:lstStyle/>
          <a:p>
            <a:r>
              <a:rPr lang="en-US" dirty="0">
                <a:solidFill>
                  <a:srgbClr val="6E6D89"/>
                </a:solidFill>
              </a:rPr>
              <a:t>H5: OHI homes have been established in communities with the is the greatest amount of homelessness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A0F98-247E-4CCE-BC63-2518B828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1052671"/>
            <a:ext cx="3304282" cy="604202"/>
          </a:xfrm>
        </p:spPr>
        <p:txBody>
          <a:bodyPr anchor="t" anchorCtr="0">
            <a:normAutofit fontScale="85000" lnSpcReduction="20000"/>
          </a:bodyPr>
          <a:lstStyle/>
          <a:p>
            <a:r>
              <a:rPr lang="en-US" dirty="0">
                <a:solidFill>
                  <a:srgbClr val="6E6D89"/>
                </a:solidFill>
              </a:rPr>
              <a:t>H6: OHI homes are established in the communities with the greatest amount of substance use disorders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A2519B-23C1-4793-A75F-2B080E97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268288"/>
            <a:ext cx="6704012" cy="604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Results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2040" b="1" dirty="0">
                <a:solidFill>
                  <a:srgbClr val="9694AA"/>
                </a:solidFill>
              </a:rPr>
              <a:t>Geographical impact of homelessness</a:t>
            </a:r>
            <a:endParaRPr lang="en-US" b="1" dirty="0">
              <a:solidFill>
                <a:srgbClr val="9694AA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9BBCD9-8AE3-43D1-AFB3-3DC387837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444"/>
          <a:stretch/>
        </p:blipFill>
        <p:spPr>
          <a:xfrm>
            <a:off x="385573" y="5217742"/>
            <a:ext cx="1975294" cy="2319899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5366675-4A77-4B1C-A0DB-2D57E168C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652953"/>
              </p:ext>
            </p:extLst>
          </p:nvPr>
        </p:nvGraphicFramePr>
        <p:xfrm>
          <a:off x="620202" y="1656873"/>
          <a:ext cx="6480314" cy="317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D46DB7A-788B-4DD5-880F-19B7B3FD9DE2}"/>
              </a:ext>
            </a:extLst>
          </p:cNvPr>
          <p:cNvSpPr/>
          <p:nvPr/>
        </p:nvSpPr>
        <p:spPr>
          <a:xfrm>
            <a:off x="2360867" y="2806809"/>
            <a:ext cx="2330403" cy="2027584"/>
          </a:xfrm>
          <a:prstGeom prst="rect">
            <a:avLst/>
          </a:prstGeom>
          <a:noFill/>
          <a:ln w="38100">
            <a:solidFill>
              <a:srgbClr val="F6AB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04B-87DF-47E8-B776-0F9718F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Conclusions</a:t>
            </a:r>
            <a:endParaRPr lang="en-US" b="1" dirty="0">
              <a:solidFill>
                <a:srgbClr val="9694AA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FB1801-8D84-4187-BB81-63B07B3246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353" y="1492448"/>
            <a:ext cx="6703695" cy="2773978"/>
          </a:xfrm>
          <a:prstGeom prst="rect">
            <a:avLst/>
          </a:prstGeom>
        </p:spPr>
        <p:txBody>
          <a:bodyPr vert="horz" lIns="58293" tIns="29146" rIns="58293" bIns="29146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6D89"/>
                </a:solidFill>
              </a:rPr>
              <a:t>Homelessness exists disproportionately in certain communities around Northern Arizona, namely Coconino and Mohave Counties.</a:t>
            </a:r>
          </a:p>
          <a:p>
            <a:r>
              <a:rPr lang="en-US" dirty="0">
                <a:solidFill>
                  <a:srgbClr val="6E6D89"/>
                </a:solidFill>
              </a:rPr>
              <a:t>Substance use disorders manifest disproportionately, with a significantly greater prevalence in Mohave County.</a:t>
            </a:r>
          </a:p>
          <a:p>
            <a:r>
              <a:rPr lang="en-US" dirty="0">
                <a:solidFill>
                  <a:srgbClr val="6E6D89"/>
                </a:solidFill>
              </a:rPr>
              <a:t>Yavapai county had a significantly greater number of Oxford Houses established, accounting for 63% of the total project. We asked ourselves, “Why?”</a:t>
            </a:r>
          </a:p>
          <a:p>
            <a:pPr lvl="1"/>
            <a:r>
              <a:rPr lang="en-US" dirty="0">
                <a:solidFill>
                  <a:srgbClr val="6E6D89"/>
                </a:solidFill>
              </a:rPr>
              <a:t>Geographical location</a:t>
            </a:r>
          </a:p>
          <a:p>
            <a:pPr lvl="1"/>
            <a:r>
              <a:rPr lang="en-US" dirty="0">
                <a:solidFill>
                  <a:srgbClr val="6E6D89"/>
                </a:solidFill>
              </a:rPr>
              <a:t>Pressure to contract and establish first home</a:t>
            </a:r>
          </a:p>
          <a:p>
            <a:pPr lvl="1"/>
            <a:r>
              <a:rPr lang="en-US" dirty="0">
                <a:solidFill>
                  <a:srgbClr val="6E6D89"/>
                </a:solidFill>
              </a:rPr>
              <a:t>We didn’t have resources to make data driven decisions</a:t>
            </a:r>
          </a:p>
          <a:p>
            <a:endParaRPr lang="en-US" dirty="0">
              <a:solidFill>
                <a:srgbClr val="6E6D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42984-B14C-4DF9-BA18-43D2A02A6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44"/>
          <a:stretch/>
        </p:blipFill>
        <p:spPr>
          <a:xfrm>
            <a:off x="385573" y="5217742"/>
            <a:ext cx="1975294" cy="23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B206B2F96AB4AA6DB37BDBE599275" ma:contentTypeVersion="12" ma:contentTypeDescription="Create a new document." ma:contentTypeScope="" ma:versionID="ac51bbec8a1d2391bec52e46f8de919b">
  <xsd:schema xmlns:xsd="http://www.w3.org/2001/XMLSchema" xmlns:xs="http://www.w3.org/2001/XMLSchema" xmlns:p="http://schemas.microsoft.com/office/2006/metadata/properties" xmlns:ns2="d1615437-2c42-4f25-ac13-a78545164a68" xmlns:ns3="9fa2e292-58f9-4663-ab66-5fd243072899" targetNamespace="http://schemas.microsoft.com/office/2006/metadata/properties" ma:root="true" ma:fieldsID="5bba27bc4cb190cac495b8a8b3cdd5af" ns2:_="" ns3:_="">
    <xsd:import namespace="d1615437-2c42-4f25-ac13-a78545164a68"/>
    <xsd:import namespace="9fa2e292-58f9-4663-ab66-5fd243072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15437-2c42-4f25-ac13-a78545164a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526c2a0-8b8b-4364-be86-79fb304eaa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2e292-58f9-4663-ab66-5fd24307289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7715e97-b975-445a-9ecb-f00a6e60418d}" ma:internalName="TaxCatchAll" ma:showField="CatchAllData" ma:web="9fa2e292-58f9-4663-ab66-5fd2430728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615437-2c42-4f25-ac13-a78545164a68">
      <Terms xmlns="http://schemas.microsoft.com/office/infopath/2007/PartnerControls"/>
    </lcf76f155ced4ddcb4097134ff3c332f>
    <TaxCatchAll xmlns="9fa2e292-58f9-4663-ab66-5fd243072899" xsi:nil="true"/>
  </documentManagement>
</p:properties>
</file>

<file path=customXml/itemProps1.xml><?xml version="1.0" encoding="utf-8"?>
<ds:datastoreItem xmlns:ds="http://schemas.openxmlformats.org/officeDocument/2006/customXml" ds:itemID="{B5A4A92B-50B5-4245-938A-FE60BB35FD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47233C-4574-4416-8CFC-F17F538B43B9}"/>
</file>

<file path=customXml/itemProps3.xml><?xml version="1.0" encoding="utf-8"?>
<ds:datastoreItem xmlns:ds="http://schemas.openxmlformats.org/officeDocument/2006/customXml" ds:itemID="{872C95CF-B285-4885-9F9D-11EA4C45A587}">
  <ds:schemaRefs>
    <ds:schemaRef ds:uri="http://purl.org/dc/terms/"/>
    <ds:schemaRef ds:uri="http://schemas.openxmlformats.org/package/2006/metadata/core-properties"/>
    <ds:schemaRef ds:uri="803ea92d-5c7b-4b82-82d9-a291468f379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eb50d03-040e-4a23-81a3-2bb68087c3f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506</Words>
  <Application>Microsoft Office PowerPoint</Application>
  <PresentationFormat>Custom</PresentationFormat>
  <Paragraphs>81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Objectives</vt:lpstr>
      <vt:lpstr>Methodology</vt:lpstr>
      <vt:lpstr>Hypotheses Homelessness in Northern Arizona</vt:lpstr>
      <vt:lpstr>Results Prevalence and costs of homelessness and SUD</vt:lpstr>
      <vt:lpstr>Results Prevalence and Costs; Gender Distribution</vt:lpstr>
      <vt:lpstr>Results Geographical impact of homelessness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Kivela, John</dc:creator>
  <cp:lastModifiedBy>Kivela, John</cp:lastModifiedBy>
  <cp:revision>1</cp:revision>
  <cp:lastPrinted>2022-10-19T14:44:18Z</cp:lastPrinted>
  <dcterms:created xsi:type="dcterms:W3CDTF">2022-10-03T17:48:33Z</dcterms:created>
  <dcterms:modified xsi:type="dcterms:W3CDTF">2022-10-19T15:34:41Z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0x0101009D1B206B2F96AB4AA6DB37BDBE599275</vt:lpwstr>
  </property>
  <property fmtid="{D5CDD505-2E9C-101B-9397-08002B2CF9AE}" pid="3" name="MediaServiceImageTags">
    <vt:lpwstr/>
  </property>
</Properties>
</file>