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3" Type="http://schemas.openxmlformats.org/officeDocument/2006/relationships/viewProps" Target="viewProps.xml" /><Relationship Id="rId1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5" Type="http://schemas.openxmlformats.org/officeDocument/2006/relationships/tableStyles" Target="tableStyles.xml" /><Relationship Id="rId1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PowerPointTemplate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John Ryan Kivela, 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2023-03-10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Picture with Caption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Title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Content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Title and 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</a:p>
          <a:p>
            <a:pPr lvl="0" indent="-342900" marL="342900">
              <a:buAutoNum type="arabicPeriod"/>
            </a:pPr>
            <a:r>
              <a:rPr/>
              <a:t>Ordered list item 1</a:t>
            </a:r>
          </a:p>
          <a:p>
            <a:pPr lvl="0" indent="-342900" marL="342900">
              <a:buAutoNum type="arabicPeriod"/>
            </a:pPr>
            <a:r>
              <a:rPr/>
              <a:t>Ordered list item 2</a:t>
            </a:r>
          </a:p>
          <a:p>
            <a:pPr lvl="0"/>
            <a:r>
              <a:rPr/>
              <a:t>Unordered list item 1</a:t>
            </a:r>
          </a:p>
          <a:p>
            <a:pPr lvl="0"/>
            <a:r>
              <a:rPr/>
              <a:t>Unordered list item 2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Section 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Content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Two 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Netflix</a:t>
            </a:r>
          </a:p>
          <a:p>
            <a:pPr lvl="0"/>
            <a:r>
              <a:rPr/>
              <a:t>200M Subscribers</a:t>
            </a:r>
          </a:p>
          <a:p>
            <a:pPr lvl="0"/>
            <a:r>
              <a:rPr/>
              <a:t>Started 13 years ago</a:t>
            </a:r>
          </a:p>
          <a:p>
            <a:pPr lvl="0"/>
            <a:r>
              <a:rPr/>
              <a:t>Projected to get 300M subscribers</a:t>
            </a:r>
          </a:p>
          <a:p>
            <a:pPr lvl="0" indent="0" marL="0">
              <a:buNone/>
            </a:pPr>
            <a:r>
              <a:rPr/>
              <a:t>Source: cnet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Disney+</a:t>
            </a:r>
          </a:p>
          <a:p>
            <a:pPr lvl="0"/>
            <a:r>
              <a:rPr/>
              <a:t>95M Subscribers</a:t>
            </a:r>
          </a:p>
          <a:p>
            <a:pPr lvl="0"/>
            <a:r>
              <a:rPr/>
              <a:t>Started 15 months ago</a:t>
            </a:r>
          </a:p>
          <a:p>
            <a:pPr lvl="0"/>
            <a:r>
              <a:rPr/>
              <a:t>Projected to reach 250M subscribers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Comparison Layout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Title Only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Blank Layout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Content with Caption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PowerPointTemplate</dc:title>
  <dc:creator>John Ryan Kivela, MA</dc:creator>
  <cp:keywords/>
  <dcterms:created xsi:type="dcterms:W3CDTF">2023-03-10T17:15:02Z</dcterms:created>
  <dcterms:modified xsi:type="dcterms:W3CDTF">2023-03-10T17:15:02Z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2023-03-10</vt:lpwstr>
  </property>
  <property fmtid="{D5CDD505-2E9C-101B-9397-08002B2CF9AE}" pid="3" name="output">
    <vt:lpwstr>powerpoint_presentation</vt:lpwstr>
  </property>
</Properties>
</file>