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3E4"/>
    <a:srgbClr val="5E7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79"/>
    <p:restoredTop sz="94660"/>
  </p:normalViewPr>
  <p:slideViewPr>
    <p:cSldViewPr snapToGrid="0">
      <p:cViewPr varScale="1">
        <p:scale>
          <a:sx d="100" n="60"/>
          <a:sy d="100" n="60"/>
        </p:scale>
        <p:origin x="190" y="2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E7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D6C-18D1-A6F8-80DB-7019B54E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3B9A-D7C5-D07B-FF41-21C63619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EE3E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71B2-AF32-1EB6-5167-B9FD9DF6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F0B8-2197-4AC0-A61A-7A7B11DF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3120" y="6356350"/>
            <a:ext cx="36576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0B75-4979-BDDB-F74F-B6D6574C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C1A0-08EB-1568-2301-4AB83991A4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6486-83DE-A301-5F9B-19523930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11A4-7A3C-7F62-4513-5A5C5B0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2D32-412B-27F5-08A5-7C6AAABC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9CF8-86CF-75B8-0D20-8907ABEC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D2692-43D5-F434-117D-01BF9955C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solidFill>
            <a:srgbClr val="5E7875"/>
          </a:solidFill>
        </p:spPr>
        <p:txBody>
          <a:bodyPr vert="eaVert"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D444E-01B0-54C5-2BBE-F133B7447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525-FDC6-1F1A-739D-2F2ECF40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BF65-09B3-9C6B-52B1-99011E0F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95C7-C1E1-AE10-1583-30DE7770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D610-77DF-C001-FA80-EF6EC71C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1E6C-4F09-697D-D7FD-213A643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704E-333F-4090-6299-A784DFE6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5E7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F7F6-A72D-2235-9D04-6360D37D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32B2-8A5A-E189-3943-A50FEEB7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DEE3E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6B31-19E6-80B9-FCFF-53F48BC7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FDA6-3637-4A58-D592-6C2DE215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3120" y="6356350"/>
            <a:ext cx="36576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93AA-1D39-3A38-C52C-586EE9C5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AEB-7D2B-A4B8-74CA-6F6F05019B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B76B-AE48-88E5-8146-33493A65D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4C2E-D624-75AD-15D0-BBDC10FA0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5EC27-0CFA-C246-F786-1D9D84E3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6CF34-DC7D-5145-2D47-E0B1FC91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923D7-F270-9B68-679C-0BF2441E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983-43AC-99AF-06DB-4B57B2D7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049B-408C-EEF6-0719-3BD2461B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3E2F-EE9B-9D4D-460F-F0C5E4BD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47F6-3628-F4EC-482A-88B00AD9C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88356-F317-B633-E113-B6F759E54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68E89-8591-3FFA-1CC8-F701168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17DE0-35DD-CE49-220B-A57AE49D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1459F-B421-6D3B-F0F1-751BD882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25E2-17B2-8456-196A-C095E82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327CC-F2BB-27F4-472B-F8105D44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DA940-6ACB-95EE-C6AF-9CD389FA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13EDF-FBAB-3CCD-12D8-7B94F8AA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E4BFA-5BB7-4D79-DCF1-BF99F9D9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C7F83-1E8E-30CE-9123-82980E0E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2D269-BA7B-6D7B-1D67-3A964CB0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43DA-1FAC-AA60-732B-C06127B1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5E7875"/>
          </a:solidFill>
        </p:spPr>
        <p:txBody>
          <a:bodyPr anchor="b"/>
          <a:lstStyle>
            <a:lvl1pPr>
              <a:defRPr sz="32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FBA0-6EE2-4BBB-0DEF-50056713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FD03B-DB5D-82C2-69F0-8F51683B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69784-6C52-D88A-CF85-7D9AC33E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03D7-93AB-CF30-38AE-DD6FA6FC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7D21-26A2-9BAA-ACEA-0A7EB0A9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EC77-6576-D111-6078-D425427A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5E7875"/>
          </a:solidFill>
        </p:spPr>
        <p:txBody>
          <a:bodyPr anchor="b"/>
          <a:lstStyle>
            <a:lvl1pPr>
              <a:defRPr sz="32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C44E9-D82B-3C1D-E825-0F9CF8411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DBFB-A3CA-7917-9890-7D6D7641D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A1C80-B04B-6E5E-06C0-85F984CF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29E6-0371-7C8A-AD50-445B206D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C8327-E79E-88F0-16D9-4ABA2D39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872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1BB17-31BF-8E8A-21C0-961F6A0E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3A10-1A52-2B51-F1DB-6BCB3E8A806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2CA1-57AE-DAC2-DF6C-C406691289B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DE30-39E8-629B-BFEA-F9FBF0A42581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AB82-EF83-A6B7-084F-4F27CFA34E4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324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D6C-18D1-A6F8-80DB-7019B54E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Value Based Purchasing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3B9A-D7C5-D07B-FF41-21C6361912C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Member Event Validation</a:t>
            </a:r>
            <a:br/>
            <a:br/>
            <a:r>
              <a:rPr/>
              <a:t>John Ryan Kivela, 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71B2-AF32-1EB6-5167-B9FD9DF6F6F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Picture with Caption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Title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-457200" marL="457200">
              <a:buAutoNum type="arabicPeriod"/>
            </a:pPr>
            <a:r>
              <a:rPr/>
              <a:t>Ordered list item 1</a:t>
            </a:r>
          </a:p>
          <a:p>
            <a:pPr lvl="0" indent="-457200" marL="457200">
              <a:buAutoNum type="arabicPeriod"/>
            </a:pPr>
            <a:r>
              <a:rPr/>
              <a:t>Ordered list item 2</a:t>
            </a:r>
          </a:p>
          <a:p>
            <a:pPr lvl="0"/>
            <a:r>
              <a:rPr/>
              <a:t>Unordered list item 1</a:t>
            </a:r>
          </a:p>
          <a:p>
            <a:pPr lvl="0"/>
            <a:r>
              <a:rPr/>
              <a:t>Unordered list 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Section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AEB-7D2B-A4B8-74CA-6F6F05019B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Two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B76B-AE48-88E5-8146-33493A65D336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Netflix</a:t>
            </a:r>
          </a:p>
          <a:p>
            <a:pPr lvl="0"/>
            <a:r>
              <a:rPr/>
              <a:t>200M Subscribers</a:t>
            </a:r>
          </a:p>
          <a:p>
            <a:pPr lvl="0"/>
            <a:r>
              <a:rPr/>
              <a:t>Started 13 years ago</a:t>
            </a:r>
          </a:p>
          <a:p>
            <a:pPr lvl="0"/>
            <a:r>
              <a:rPr/>
              <a:t>Projected to get 300M subscribers</a:t>
            </a:r>
          </a:p>
          <a:p>
            <a:pPr lvl="0" indent="0" marL="0">
              <a:buNone/>
            </a:pPr>
            <a:r>
              <a:rPr/>
              <a:t>Source: cnet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4C2E-D624-75AD-15D0-BBDC10FA0D9B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Disney+</a:t>
            </a:r>
          </a:p>
          <a:p>
            <a:pPr lvl="0"/>
            <a:r>
              <a:rPr/>
              <a:t>95M Subscribers</a:t>
            </a:r>
          </a:p>
          <a:p>
            <a:pPr lvl="0"/>
            <a:r>
              <a:rPr/>
              <a:t>Started 15 months ago</a:t>
            </a:r>
          </a:p>
          <a:p>
            <a:pPr lvl="0"/>
            <a:r>
              <a:rPr/>
              <a:t>Projected to reach 250M subscribers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Comparison Layout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Title Only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Blank Layout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Content with Caption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Based Purchasing Performance</dc:title>
  <dc:creator>John Ryan Kivela, MA</dc:creator>
  <cp:keywords/>
  <dcterms:created xsi:type="dcterms:W3CDTF">2023-03-10T17:21:41Z</dcterms:created>
  <dcterms:modified xsi:type="dcterms:W3CDTF">2023-03-10T17:21:41Z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2023-03-10</vt:lpwstr>
  </property>
  <property fmtid="{D5CDD505-2E9C-101B-9397-08002B2CF9AE}" pid="3" name="output">
    <vt:lpwstr/>
  </property>
  <property fmtid="{D5CDD505-2E9C-101B-9397-08002B2CF9AE}" pid="4" name="subtitle">
    <vt:lpwstr>Member Event Validation</vt:lpwstr>
  </property>
</Properties>
</file>