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75" r:id="rId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Century" panose="02040604050505020304" pitchFamily="18" charset="0"/>
      <p:regular r:id="rId9"/>
    </p:embeddedFont>
    <p:embeddedFont>
      <p:font typeface="Fira Sans Extra Condensed SemiBold" panose="020B0604020202020204" charset="0"/>
      <p:regular r:id="rId10"/>
      <p:bold r:id="rId11"/>
      <p:italic r:id="rId12"/>
      <p:boldItalic r:id="rId13"/>
    </p:embeddedFont>
    <p:embeddedFont>
      <p:font typeface="Palatino Linotype" panose="02040502050505030304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B7D"/>
    <a:srgbClr val="FAECF3"/>
    <a:srgbClr val="FD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9a66d64bf8_3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9a66d64bf8_3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293">
              <a:schemeClr val="accent4">
                <a:lumMod val="75000"/>
              </a:schemeClr>
            </a:gs>
            <a:gs pos="27940">
              <a:srgbClr val="61C3C0"/>
            </a:gs>
            <a:gs pos="11000">
              <a:schemeClr val="accent2">
                <a:lumMod val="20000"/>
                <a:lumOff val="8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5;p17">
            <a:extLst>
              <a:ext uri="{FF2B5EF4-FFF2-40B4-BE49-F238E27FC236}">
                <a16:creationId xmlns:a16="http://schemas.microsoft.com/office/drawing/2014/main" id="{DD40796B-E078-BAD7-D6C1-F65A448CAC05}"/>
              </a:ext>
            </a:extLst>
          </p:cNvPr>
          <p:cNvSpPr/>
          <p:nvPr/>
        </p:nvSpPr>
        <p:spPr>
          <a:xfrm>
            <a:off x="2645750" y="2639470"/>
            <a:ext cx="2871583" cy="2208268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;p17">
            <a:extLst>
              <a:ext uri="{FF2B5EF4-FFF2-40B4-BE49-F238E27FC236}">
                <a16:creationId xmlns:a16="http://schemas.microsoft.com/office/drawing/2014/main" id="{C72117AE-41D2-894A-E4D0-C60E65A8703B}"/>
              </a:ext>
            </a:extLst>
          </p:cNvPr>
          <p:cNvSpPr/>
          <p:nvPr/>
        </p:nvSpPr>
        <p:spPr>
          <a:xfrm>
            <a:off x="599607" y="1071900"/>
            <a:ext cx="2465863" cy="1463282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8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8" y="0"/>
                  <a:pt x="87550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11475" y="51114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British Airways Customer Feedback Analysis</a:t>
            </a:r>
            <a:br>
              <a:rPr lang="en-IN" dirty="0"/>
            </a:br>
            <a:r>
              <a:rPr lang="en-IN" sz="1800" dirty="0"/>
              <a:t>Overview of Customer Satisfaction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FF869-3789-5F9F-9C94-A39CC2AC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76" y="1176188"/>
            <a:ext cx="1848434" cy="1182564"/>
          </a:xfrm>
          <a:prstGeom prst="rect">
            <a:avLst/>
          </a:prstGeom>
        </p:spPr>
      </p:pic>
      <p:sp>
        <p:nvSpPr>
          <p:cNvPr id="8" name="Google Shape;147;p17">
            <a:extLst>
              <a:ext uri="{FF2B5EF4-FFF2-40B4-BE49-F238E27FC236}">
                <a16:creationId xmlns:a16="http://schemas.microsoft.com/office/drawing/2014/main" id="{132B6544-9504-2A80-4BC9-B2ADCBC136CF}"/>
              </a:ext>
            </a:extLst>
          </p:cNvPr>
          <p:cNvSpPr/>
          <p:nvPr/>
        </p:nvSpPr>
        <p:spPr>
          <a:xfrm rot="5400000">
            <a:off x="406928" y="2821873"/>
            <a:ext cx="2191669" cy="1826863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5694E8-3764-C3B5-4CEF-0BF74647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66" y="2727159"/>
            <a:ext cx="2069864" cy="2016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9A717-F1E4-5C2C-F76B-725699B09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732" y="1063795"/>
            <a:ext cx="4778661" cy="1272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EF798D-AE9E-4F48-A60C-B66EC6B27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947" y="2703340"/>
            <a:ext cx="2361188" cy="2144398"/>
          </a:xfrm>
          <a:prstGeom prst="rect">
            <a:avLst/>
          </a:prstGeom>
        </p:spPr>
      </p:pic>
      <p:sp>
        <p:nvSpPr>
          <p:cNvPr id="22" name="Google Shape;473;p19">
            <a:extLst>
              <a:ext uri="{FF2B5EF4-FFF2-40B4-BE49-F238E27FC236}">
                <a16:creationId xmlns:a16="http://schemas.microsoft.com/office/drawing/2014/main" id="{EDC6146B-C22D-13D6-612E-DDD419BD2BFE}"/>
              </a:ext>
            </a:extLst>
          </p:cNvPr>
          <p:cNvSpPr/>
          <p:nvPr/>
        </p:nvSpPr>
        <p:spPr>
          <a:xfrm>
            <a:off x="5719696" y="2761334"/>
            <a:ext cx="1416900" cy="902400"/>
          </a:xfrm>
          <a:prstGeom prst="roundRect">
            <a:avLst>
              <a:gd name="adj" fmla="val 9404"/>
            </a:avLst>
          </a:prstGeom>
          <a:solidFill>
            <a:srgbClr val="DF1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Google Shape;473;p19">
            <a:extLst>
              <a:ext uri="{FF2B5EF4-FFF2-40B4-BE49-F238E27FC236}">
                <a16:creationId xmlns:a16="http://schemas.microsoft.com/office/drawing/2014/main" id="{1D91772D-309B-CE2C-529E-0F19B3F12ABC}"/>
              </a:ext>
            </a:extLst>
          </p:cNvPr>
          <p:cNvSpPr/>
          <p:nvPr/>
        </p:nvSpPr>
        <p:spPr>
          <a:xfrm>
            <a:off x="7416084" y="2747416"/>
            <a:ext cx="1416900" cy="902400"/>
          </a:xfrm>
          <a:prstGeom prst="roundRect">
            <a:avLst>
              <a:gd name="adj" fmla="val 9404"/>
            </a:avLst>
          </a:prstGeom>
          <a:solidFill>
            <a:srgbClr val="DF1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73;p19">
            <a:extLst>
              <a:ext uri="{FF2B5EF4-FFF2-40B4-BE49-F238E27FC236}">
                <a16:creationId xmlns:a16="http://schemas.microsoft.com/office/drawing/2014/main" id="{2A43EEB4-4B6C-65AA-4D16-08EA0CB5DDFE}"/>
              </a:ext>
            </a:extLst>
          </p:cNvPr>
          <p:cNvSpPr/>
          <p:nvPr/>
        </p:nvSpPr>
        <p:spPr>
          <a:xfrm>
            <a:off x="5733294" y="3780588"/>
            <a:ext cx="1416900" cy="902400"/>
          </a:xfrm>
          <a:prstGeom prst="roundRect">
            <a:avLst>
              <a:gd name="adj" fmla="val 940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489;p19">
            <a:extLst>
              <a:ext uri="{FF2B5EF4-FFF2-40B4-BE49-F238E27FC236}">
                <a16:creationId xmlns:a16="http://schemas.microsoft.com/office/drawing/2014/main" id="{FC680337-FCE0-31E7-E4DA-5C392ED89F38}"/>
              </a:ext>
            </a:extLst>
          </p:cNvPr>
          <p:cNvSpPr txBox="1"/>
          <p:nvPr/>
        </p:nvSpPr>
        <p:spPr>
          <a:xfrm>
            <a:off x="5823822" y="3992398"/>
            <a:ext cx="12546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26%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Recommended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No</a:t>
            </a:r>
          </a:p>
        </p:txBody>
      </p:sp>
      <p:sp>
        <p:nvSpPr>
          <p:cNvPr id="56" name="Google Shape;473;p19">
            <a:extLst>
              <a:ext uri="{FF2B5EF4-FFF2-40B4-BE49-F238E27FC236}">
                <a16:creationId xmlns:a16="http://schemas.microsoft.com/office/drawing/2014/main" id="{86202F59-191C-D93C-0233-50DBD330B3DA}"/>
              </a:ext>
            </a:extLst>
          </p:cNvPr>
          <p:cNvSpPr/>
          <p:nvPr/>
        </p:nvSpPr>
        <p:spPr>
          <a:xfrm>
            <a:off x="7416814" y="3780588"/>
            <a:ext cx="1416900" cy="902400"/>
          </a:xfrm>
          <a:prstGeom prst="roundRect">
            <a:avLst>
              <a:gd name="adj" fmla="val 940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489;p19">
            <a:extLst>
              <a:ext uri="{FF2B5EF4-FFF2-40B4-BE49-F238E27FC236}">
                <a16:creationId xmlns:a16="http://schemas.microsoft.com/office/drawing/2014/main" id="{270A38A4-8A76-0C6D-0920-BE6790593558}"/>
              </a:ext>
            </a:extLst>
          </p:cNvPr>
          <p:cNvSpPr txBox="1"/>
          <p:nvPr/>
        </p:nvSpPr>
        <p:spPr>
          <a:xfrm>
            <a:off x="7519719" y="3987727"/>
            <a:ext cx="12546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74%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Recommended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Yes</a:t>
            </a:r>
          </a:p>
        </p:txBody>
      </p:sp>
      <p:sp>
        <p:nvSpPr>
          <p:cNvPr id="65" name="Google Shape;489;p19">
            <a:extLst>
              <a:ext uri="{FF2B5EF4-FFF2-40B4-BE49-F238E27FC236}">
                <a16:creationId xmlns:a16="http://schemas.microsoft.com/office/drawing/2014/main" id="{76C4CC4E-EE9A-6E6D-21E0-982D4BDC8A5B}"/>
              </a:ext>
            </a:extLst>
          </p:cNvPr>
          <p:cNvSpPr txBox="1"/>
          <p:nvPr/>
        </p:nvSpPr>
        <p:spPr>
          <a:xfrm>
            <a:off x="7520883" y="2954934"/>
            <a:ext cx="12546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52%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Sentiments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Positive</a:t>
            </a:r>
          </a:p>
        </p:txBody>
      </p:sp>
      <p:sp>
        <p:nvSpPr>
          <p:cNvPr id="66" name="Google Shape;489;p19">
            <a:extLst>
              <a:ext uri="{FF2B5EF4-FFF2-40B4-BE49-F238E27FC236}">
                <a16:creationId xmlns:a16="http://schemas.microsoft.com/office/drawing/2014/main" id="{092A575F-88AD-9D05-A33E-3005C54BF087}"/>
              </a:ext>
            </a:extLst>
          </p:cNvPr>
          <p:cNvSpPr txBox="1"/>
          <p:nvPr/>
        </p:nvSpPr>
        <p:spPr>
          <a:xfrm>
            <a:off x="5806790" y="2965518"/>
            <a:ext cx="12546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48%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Sentiments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Negative</a:t>
            </a:r>
          </a:p>
        </p:txBody>
      </p:sp>
      <p:sp>
        <p:nvSpPr>
          <p:cNvPr id="67" name="Google Shape;489;p19">
            <a:extLst>
              <a:ext uri="{FF2B5EF4-FFF2-40B4-BE49-F238E27FC236}">
                <a16:creationId xmlns:a16="http://schemas.microsoft.com/office/drawing/2014/main" id="{D4ACD55B-2821-8799-2DE8-C45CB3F4B4DB}"/>
              </a:ext>
            </a:extLst>
          </p:cNvPr>
          <p:cNvSpPr txBox="1"/>
          <p:nvPr/>
        </p:nvSpPr>
        <p:spPr>
          <a:xfrm>
            <a:off x="808271" y="2404659"/>
            <a:ext cx="2004043" cy="10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Overall Rating</a:t>
            </a:r>
            <a:endParaRPr lang="en-US" sz="600" dirty="0"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489;p19">
            <a:extLst>
              <a:ext uri="{FF2B5EF4-FFF2-40B4-BE49-F238E27FC236}">
                <a16:creationId xmlns:a16="http://schemas.microsoft.com/office/drawing/2014/main" id="{294CAB60-1B37-E790-DAB7-A0BECB62445C}"/>
              </a:ext>
            </a:extLst>
          </p:cNvPr>
          <p:cNvSpPr txBox="1"/>
          <p:nvPr/>
        </p:nvSpPr>
        <p:spPr>
          <a:xfrm>
            <a:off x="746269" y="4682580"/>
            <a:ext cx="1485514" cy="14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Sentiments Distribution</a:t>
            </a:r>
            <a:endParaRPr lang="en-US" sz="600" dirty="0"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293">
              <a:schemeClr val="accent4">
                <a:lumMod val="75000"/>
              </a:schemeClr>
            </a:gs>
            <a:gs pos="27940">
              <a:srgbClr val="61C3C0"/>
            </a:gs>
            <a:gs pos="13000">
              <a:schemeClr val="accent2">
                <a:lumMod val="20000"/>
                <a:lumOff val="8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34"/>
          <p:cNvSpPr/>
          <p:nvPr/>
        </p:nvSpPr>
        <p:spPr>
          <a:xfrm>
            <a:off x="765043" y="746753"/>
            <a:ext cx="1632318" cy="2042310"/>
          </a:xfrm>
          <a:custGeom>
            <a:avLst/>
            <a:gdLst/>
            <a:ahLst/>
            <a:cxnLst/>
            <a:rect l="l" t="t" r="r" b="b"/>
            <a:pathLst>
              <a:path w="41455" h="59979" extrusionOk="0">
                <a:moveTo>
                  <a:pt x="7613" y="0"/>
                </a:moveTo>
                <a:lnTo>
                  <a:pt x="7613" y="510"/>
                </a:lnTo>
                <a:lnTo>
                  <a:pt x="9112" y="510"/>
                </a:lnTo>
                <a:lnTo>
                  <a:pt x="9112" y="0"/>
                </a:lnTo>
                <a:close/>
                <a:moveTo>
                  <a:pt x="10611" y="0"/>
                </a:moveTo>
                <a:lnTo>
                  <a:pt x="10611" y="510"/>
                </a:lnTo>
                <a:lnTo>
                  <a:pt x="12140" y="510"/>
                </a:lnTo>
                <a:lnTo>
                  <a:pt x="12140" y="0"/>
                </a:lnTo>
                <a:close/>
                <a:moveTo>
                  <a:pt x="13638" y="0"/>
                </a:moveTo>
                <a:lnTo>
                  <a:pt x="13638" y="510"/>
                </a:lnTo>
                <a:lnTo>
                  <a:pt x="15137" y="510"/>
                </a:lnTo>
                <a:lnTo>
                  <a:pt x="15137" y="0"/>
                </a:lnTo>
                <a:close/>
                <a:moveTo>
                  <a:pt x="16636" y="0"/>
                </a:moveTo>
                <a:lnTo>
                  <a:pt x="16636" y="510"/>
                </a:lnTo>
                <a:lnTo>
                  <a:pt x="18134" y="510"/>
                </a:lnTo>
                <a:lnTo>
                  <a:pt x="18134" y="0"/>
                </a:lnTo>
                <a:close/>
                <a:moveTo>
                  <a:pt x="19633" y="0"/>
                </a:moveTo>
                <a:lnTo>
                  <a:pt x="19633" y="510"/>
                </a:lnTo>
                <a:lnTo>
                  <a:pt x="21132" y="510"/>
                </a:lnTo>
                <a:lnTo>
                  <a:pt x="21132" y="0"/>
                </a:lnTo>
                <a:close/>
                <a:moveTo>
                  <a:pt x="22631" y="0"/>
                </a:moveTo>
                <a:lnTo>
                  <a:pt x="22631" y="510"/>
                </a:lnTo>
                <a:lnTo>
                  <a:pt x="24159" y="510"/>
                </a:lnTo>
                <a:lnTo>
                  <a:pt x="24159" y="0"/>
                </a:lnTo>
                <a:close/>
                <a:moveTo>
                  <a:pt x="25658" y="0"/>
                </a:moveTo>
                <a:lnTo>
                  <a:pt x="25658" y="510"/>
                </a:lnTo>
                <a:lnTo>
                  <a:pt x="27157" y="510"/>
                </a:lnTo>
                <a:lnTo>
                  <a:pt x="27157" y="0"/>
                </a:lnTo>
                <a:close/>
                <a:moveTo>
                  <a:pt x="28655" y="0"/>
                </a:moveTo>
                <a:lnTo>
                  <a:pt x="28655" y="510"/>
                </a:lnTo>
                <a:lnTo>
                  <a:pt x="30154" y="510"/>
                </a:lnTo>
                <a:lnTo>
                  <a:pt x="30154" y="0"/>
                </a:lnTo>
                <a:close/>
                <a:moveTo>
                  <a:pt x="31653" y="0"/>
                </a:moveTo>
                <a:lnTo>
                  <a:pt x="31653" y="510"/>
                </a:lnTo>
                <a:lnTo>
                  <a:pt x="33151" y="510"/>
                </a:lnTo>
                <a:lnTo>
                  <a:pt x="33151" y="0"/>
                </a:lnTo>
                <a:close/>
                <a:moveTo>
                  <a:pt x="5066" y="0"/>
                </a:moveTo>
                <a:cubicBezTo>
                  <a:pt x="4946" y="0"/>
                  <a:pt x="4826" y="30"/>
                  <a:pt x="4706" y="30"/>
                </a:cubicBezTo>
                <a:lnTo>
                  <a:pt x="4616" y="30"/>
                </a:lnTo>
                <a:lnTo>
                  <a:pt x="4676" y="540"/>
                </a:lnTo>
                <a:cubicBezTo>
                  <a:pt x="4886" y="510"/>
                  <a:pt x="5066" y="510"/>
                  <a:pt x="5275" y="510"/>
                </a:cubicBezTo>
                <a:lnTo>
                  <a:pt x="6115" y="510"/>
                </a:lnTo>
                <a:lnTo>
                  <a:pt x="6115" y="0"/>
                </a:lnTo>
                <a:close/>
                <a:moveTo>
                  <a:pt x="34680" y="0"/>
                </a:moveTo>
                <a:lnTo>
                  <a:pt x="34680" y="510"/>
                </a:lnTo>
                <a:lnTo>
                  <a:pt x="36179" y="510"/>
                </a:lnTo>
                <a:cubicBezTo>
                  <a:pt x="36598" y="510"/>
                  <a:pt x="37048" y="570"/>
                  <a:pt x="37468" y="689"/>
                </a:cubicBezTo>
                <a:lnTo>
                  <a:pt x="37588" y="210"/>
                </a:lnTo>
                <a:cubicBezTo>
                  <a:pt x="37558" y="180"/>
                  <a:pt x="37528" y="180"/>
                  <a:pt x="37498" y="180"/>
                </a:cubicBezTo>
                <a:cubicBezTo>
                  <a:pt x="37498" y="180"/>
                  <a:pt x="37498" y="150"/>
                  <a:pt x="37468" y="150"/>
                </a:cubicBezTo>
                <a:lnTo>
                  <a:pt x="37378" y="150"/>
                </a:lnTo>
                <a:cubicBezTo>
                  <a:pt x="37378" y="120"/>
                  <a:pt x="37348" y="120"/>
                  <a:pt x="37348" y="120"/>
                </a:cubicBezTo>
                <a:lnTo>
                  <a:pt x="37228" y="120"/>
                </a:lnTo>
                <a:cubicBezTo>
                  <a:pt x="37228" y="90"/>
                  <a:pt x="37228" y="90"/>
                  <a:pt x="37228" y="90"/>
                </a:cubicBezTo>
                <a:lnTo>
                  <a:pt x="37078" y="90"/>
                </a:lnTo>
                <a:cubicBezTo>
                  <a:pt x="37078" y="60"/>
                  <a:pt x="37078" y="60"/>
                  <a:pt x="37078" y="60"/>
                </a:cubicBezTo>
                <a:lnTo>
                  <a:pt x="36868" y="60"/>
                </a:lnTo>
                <a:cubicBezTo>
                  <a:pt x="36868" y="60"/>
                  <a:pt x="36868" y="60"/>
                  <a:pt x="36868" y="30"/>
                </a:cubicBezTo>
                <a:lnTo>
                  <a:pt x="36598" y="30"/>
                </a:lnTo>
                <a:cubicBezTo>
                  <a:pt x="36598" y="30"/>
                  <a:pt x="36598" y="0"/>
                  <a:pt x="36598" y="0"/>
                </a:cubicBezTo>
                <a:close/>
                <a:moveTo>
                  <a:pt x="3177" y="450"/>
                </a:moveTo>
                <a:cubicBezTo>
                  <a:pt x="2818" y="599"/>
                  <a:pt x="2488" y="779"/>
                  <a:pt x="2158" y="1019"/>
                </a:cubicBezTo>
                <a:lnTo>
                  <a:pt x="2128" y="1019"/>
                </a:lnTo>
                <a:cubicBezTo>
                  <a:pt x="2128" y="1019"/>
                  <a:pt x="2128" y="1049"/>
                  <a:pt x="2128" y="1049"/>
                </a:cubicBezTo>
                <a:lnTo>
                  <a:pt x="2098" y="1049"/>
                </a:lnTo>
                <a:cubicBezTo>
                  <a:pt x="2098" y="1049"/>
                  <a:pt x="2098" y="1049"/>
                  <a:pt x="2098" y="1079"/>
                </a:cubicBezTo>
                <a:lnTo>
                  <a:pt x="2068" y="1079"/>
                </a:lnTo>
                <a:cubicBezTo>
                  <a:pt x="2008" y="1139"/>
                  <a:pt x="1948" y="1169"/>
                  <a:pt x="1888" y="1229"/>
                </a:cubicBezTo>
                <a:lnTo>
                  <a:pt x="2218" y="1619"/>
                </a:lnTo>
                <a:cubicBezTo>
                  <a:pt x="2578" y="1319"/>
                  <a:pt x="2967" y="1079"/>
                  <a:pt x="3357" y="899"/>
                </a:cubicBezTo>
                <a:lnTo>
                  <a:pt x="3177" y="450"/>
                </a:lnTo>
                <a:close/>
                <a:moveTo>
                  <a:pt x="38966" y="809"/>
                </a:moveTo>
                <a:lnTo>
                  <a:pt x="38697" y="1229"/>
                </a:lnTo>
                <a:cubicBezTo>
                  <a:pt x="39086" y="1469"/>
                  <a:pt x="39446" y="1768"/>
                  <a:pt x="39746" y="2098"/>
                </a:cubicBezTo>
                <a:lnTo>
                  <a:pt x="40105" y="1768"/>
                </a:lnTo>
                <a:cubicBezTo>
                  <a:pt x="40105" y="1768"/>
                  <a:pt x="40105" y="1739"/>
                  <a:pt x="40076" y="1739"/>
                </a:cubicBezTo>
                <a:cubicBezTo>
                  <a:pt x="40076" y="1709"/>
                  <a:pt x="40076" y="1709"/>
                  <a:pt x="40076" y="1709"/>
                </a:cubicBezTo>
                <a:cubicBezTo>
                  <a:pt x="40046" y="1679"/>
                  <a:pt x="39986" y="1649"/>
                  <a:pt x="39956" y="1619"/>
                </a:cubicBezTo>
                <a:cubicBezTo>
                  <a:pt x="39956" y="1619"/>
                  <a:pt x="39956" y="1589"/>
                  <a:pt x="39956" y="1589"/>
                </a:cubicBezTo>
                <a:cubicBezTo>
                  <a:pt x="39926" y="1589"/>
                  <a:pt x="39926" y="1589"/>
                  <a:pt x="39926" y="1559"/>
                </a:cubicBezTo>
                <a:cubicBezTo>
                  <a:pt x="39896" y="1559"/>
                  <a:pt x="39896" y="1529"/>
                  <a:pt x="39866" y="1529"/>
                </a:cubicBezTo>
                <a:cubicBezTo>
                  <a:pt x="39866" y="1529"/>
                  <a:pt x="39866" y="1499"/>
                  <a:pt x="39866" y="1499"/>
                </a:cubicBezTo>
                <a:lnTo>
                  <a:pt x="39836" y="1499"/>
                </a:lnTo>
                <a:cubicBezTo>
                  <a:pt x="39836" y="1499"/>
                  <a:pt x="39836" y="1499"/>
                  <a:pt x="39836" y="1469"/>
                </a:cubicBezTo>
                <a:lnTo>
                  <a:pt x="39806" y="1469"/>
                </a:lnTo>
                <a:cubicBezTo>
                  <a:pt x="39806" y="1439"/>
                  <a:pt x="39806" y="1439"/>
                  <a:pt x="39806" y="1439"/>
                </a:cubicBezTo>
                <a:lnTo>
                  <a:pt x="39776" y="1439"/>
                </a:lnTo>
                <a:cubicBezTo>
                  <a:pt x="39776" y="1439"/>
                  <a:pt x="39776" y="1409"/>
                  <a:pt x="39776" y="1409"/>
                </a:cubicBezTo>
                <a:lnTo>
                  <a:pt x="39746" y="1409"/>
                </a:lnTo>
                <a:cubicBezTo>
                  <a:pt x="39746" y="1409"/>
                  <a:pt x="39746" y="1379"/>
                  <a:pt x="39746" y="1379"/>
                </a:cubicBezTo>
                <a:lnTo>
                  <a:pt x="39716" y="1379"/>
                </a:lnTo>
                <a:cubicBezTo>
                  <a:pt x="39716" y="1349"/>
                  <a:pt x="39716" y="1349"/>
                  <a:pt x="39716" y="1349"/>
                </a:cubicBezTo>
                <a:lnTo>
                  <a:pt x="39686" y="1349"/>
                </a:lnTo>
                <a:cubicBezTo>
                  <a:pt x="39686" y="1349"/>
                  <a:pt x="39686" y="1349"/>
                  <a:pt x="39686" y="1319"/>
                </a:cubicBezTo>
                <a:lnTo>
                  <a:pt x="39656" y="1319"/>
                </a:lnTo>
                <a:cubicBezTo>
                  <a:pt x="39656" y="1289"/>
                  <a:pt x="39626" y="1289"/>
                  <a:pt x="39626" y="1289"/>
                </a:cubicBezTo>
                <a:lnTo>
                  <a:pt x="39596" y="1289"/>
                </a:lnTo>
                <a:cubicBezTo>
                  <a:pt x="39596" y="1259"/>
                  <a:pt x="39596" y="1259"/>
                  <a:pt x="39596" y="1259"/>
                </a:cubicBezTo>
                <a:lnTo>
                  <a:pt x="39566" y="1259"/>
                </a:lnTo>
                <a:cubicBezTo>
                  <a:pt x="39566" y="1229"/>
                  <a:pt x="39566" y="1229"/>
                  <a:pt x="39566" y="1229"/>
                </a:cubicBezTo>
                <a:lnTo>
                  <a:pt x="39536" y="1229"/>
                </a:lnTo>
                <a:cubicBezTo>
                  <a:pt x="39536" y="1199"/>
                  <a:pt x="39536" y="1199"/>
                  <a:pt x="39536" y="1199"/>
                </a:cubicBezTo>
                <a:lnTo>
                  <a:pt x="39506" y="1199"/>
                </a:lnTo>
                <a:cubicBezTo>
                  <a:pt x="39506" y="1199"/>
                  <a:pt x="39506" y="1199"/>
                  <a:pt x="39506" y="1169"/>
                </a:cubicBezTo>
                <a:lnTo>
                  <a:pt x="39476" y="1169"/>
                </a:lnTo>
                <a:cubicBezTo>
                  <a:pt x="39476" y="1169"/>
                  <a:pt x="39476" y="1169"/>
                  <a:pt x="39476" y="1139"/>
                </a:cubicBezTo>
                <a:lnTo>
                  <a:pt x="39446" y="1139"/>
                </a:lnTo>
                <a:cubicBezTo>
                  <a:pt x="39446" y="1139"/>
                  <a:pt x="39416" y="1139"/>
                  <a:pt x="39416" y="1109"/>
                </a:cubicBezTo>
                <a:lnTo>
                  <a:pt x="39386" y="1109"/>
                </a:lnTo>
                <a:cubicBezTo>
                  <a:pt x="39386" y="1109"/>
                  <a:pt x="39386" y="1079"/>
                  <a:pt x="39386" y="1079"/>
                </a:cubicBezTo>
                <a:lnTo>
                  <a:pt x="39356" y="1079"/>
                </a:lnTo>
                <a:cubicBezTo>
                  <a:pt x="39356" y="1079"/>
                  <a:pt x="39356" y="1079"/>
                  <a:pt x="39356" y="1049"/>
                </a:cubicBezTo>
                <a:lnTo>
                  <a:pt x="39326" y="1049"/>
                </a:lnTo>
                <a:cubicBezTo>
                  <a:pt x="39206" y="959"/>
                  <a:pt x="39086" y="869"/>
                  <a:pt x="38966" y="809"/>
                </a:cubicBezTo>
                <a:close/>
                <a:moveTo>
                  <a:pt x="899" y="2338"/>
                </a:moveTo>
                <a:cubicBezTo>
                  <a:pt x="899" y="2338"/>
                  <a:pt x="869" y="2368"/>
                  <a:pt x="869" y="2368"/>
                </a:cubicBezTo>
                <a:cubicBezTo>
                  <a:pt x="869" y="2368"/>
                  <a:pt x="869" y="2398"/>
                  <a:pt x="869" y="2398"/>
                </a:cubicBezTo>
                <a:lnTo>
                  <a:pt x="839" y="2398"/>
                </a:lnTo>
                <a:cubicBezTo>
                  <a:pt x="839" y="2398"/>
                  <a:pt x="839" y="2428"/>
                  <a:pt x="839" y="2428"/>
                </a:cubicBezTo>
                <a:cubicBezTo>
                  <a:pt x="809" y="2458"/>
                  <a:pt x="809" y="2458"/>
                  <a:pt x="809" y="2458"/>
                </a:cubicBezTo>
                <a:cubicBezTo>
                  <a:pt x="809" y="2488"/>
                  <a:pt x="809" y="2488"/>
                  <a:pt x="809" y="2488"/>
                </a:cubicBezTo>
                <a:cubicBezTo>
                  <a:pt x="779" y="2488"/>
                  <a:pt x="779" y="2518"/>
                  <a:pt x="779" y="2518"/>
                </a:cubicBezTo>
                <a:cubicBezTo>
                  <a:pt x="779" y="2518"/>
                  <a:pt x="779" y="2548"/>
                  <a:pt x="779" y="2548"/>
                </a:cubicBezTo>
                <a:lnTo>
                  <a:pt x="749" y="2548"/>
                </a:lnTo>
                <a:cubicBezTo>
                  <a:pt x="749" y="2548"/>
                  <a:pt x="749" y="2578"/>
                  <a:pt x="749" y="2578"/>
                </a:cubicBezTo>
                <a:lnTo>
                  <a:pt x="719" y="2578"/>
                </a:lnTo>
                <a:cubicBezTo>
                  <a:pt x="719" y="2608"/>
                  <a:pt x="719" y="2608"/>
                  <a:pt x="719" y="2608"/>
                </a:cubicBezTo>
                <a:cubicBezTo>
                  <a:pt x="719" y="2608"/>
                  <a:pt x="719" y="2608"/>
                  <a:pt x="719" y="2638"/>
                </a:cubicBezTo>
                <a:lnTo>
                  <a:pt x="689" y="2638"/>
                </a:lnTo>
                <a:cubicBezTo>
                  <a:pt x="689" y="2668"/>
                  <a:pt x="689" y="2668"/>
                  <a:pt x="689" y="2668"/>
                </a:cubicBezTo>
                <a:cubicBezTo>
                  <a:pt x="689" y="2668"/>
                  <a:pt x="689" y="2668"/>
                  <a:pt x="689" y="2698"/>
                </a:cubicBezTo>
                <a:lnTo>
                  <a:pt x="659" y="2698"/>
                </a:lnTo>
                <a:cubicBezTo>
                  <a:pt x="659" y="2698"/>
                  <a:pt x="659" y="2728"/>
                  <a:pt x="659" y="2728"/>
                </a:cubicBezTo>
                <a:cubicBezTo>
                  <a:pt x="659" y="2728"/>
                  <a:pt x="659" y="2728"/>
                  <a:pt x="659" y="2758"/>
                </a:cubicBezTo>
                <a:lnTo>
                  <a:pt x="629" y="2758"/>
                </a:lnTo>
                <a:cubicBezTo>
                  <a:pt x="629" y="2788"/>
                  <a:pt x="629" y="2788"/>
                  <a:pt x="629" y="2788"/>
                </a:cubicBezTo>
                <a:cubicBezTo>
                  <a:pt x="629" y="2818"/>
                  <a:pt x="599" y="2818"/>
                  <a:pt x="599" y="2818"/>
                </a:cubicBezTo>
                <a:cubicBezTo>
                  <a:pt x="599" y="2818"/>
                  <a:pt x="599" y="2818"/>
                  <a:pt x="599" y="2848"/>
                </a:cubicBezTo>
                <a:lnTo>
                  <a:pt x="570" y="2848"/>
                </a:lnTo>
                <a:cubicBezTo>
                  <a:pt x="570" y="2878"/>
                  <a:pt x="570" y="2878"/>
                  <a:pt x="570" y="2878"/>
                </a:cubicBezTo>
                <a:cubicBezTo>
                  <a:pt x="570" y="2908"/>
                  <a:pt x="570" y="2908"/>
                  <a:pt x="570" y="2908"/>
                </a:cubicBezTo>
                <a:lnTo>
                  <a:pt x="540" y="2908"/>
                </a:lnTo>
                <a:cubicBezTo>
                  <a:pt x="540" y="2937"/>
                  <a:pt x="540" y="2937"/>
                  <a:pt x="540" y="2937"/>
                </a:cubicBezTo>
                <a:cubicBezTo>
                  <a:pt x="540" y="2937"/>
                  <a:pt x="540" y="2937"/>
                  <a:pt x="540" y="2967"/>
                </a:cubicBezTo>
                <a:lnTo>
                  <a:pt x="510" y="2967"/>
                </a:lnTo>
                <a:cubicBezTo>
                  <a:pt x="510" y="2997"/>
                  <a:pt x="510" y="2997"/>
                  <a:pt x="510" y="2997"/>
                </a:cubicBezTo>
                <a:cubicBezTo>
                  <a:pt x="510" y="3027"/>
                  <a:pt x="510" y="3027"/>
                  <a:pt x="510" y="3027"/>
                </a:cubicBezTo>
                <a:cubicBezTo>
                  <a:pt x="510" y="3027"/>
                  <a:pt x="510" y="3027"/>
                  <a:pt x="480" y="3057"/>
                </a:cubicBezTo>
                <a:cubicBezTo>
                  <a:pt x="480" y="3087"/>
                  <a:pt x="480" y="3087"/>
                  <a:pt x="480" y="3087"/>
                </a:cubicBezTo>
                <a:cubicBezTo>
                  <a:pt x="480" y="3087"/>
                  <a:pt x="480" y="3087"/>
                  <a:pt x="480" y="3117"/>
                </a:cubicBezTo>
                <a:lnTo>
                  <a:pt x="450" y="3117"/>
                </a:lnTo>
                <a:cubicBezTo>
                  <a:pt x="450" y="3117"/>
                  <a:pt x="450" y="3147"/>
                  <a:pt x="450" y="3147"/>
                </a:cubicBezTo>
                <a:cubicBezTo>
                  <a:pt x="450" y="3147"/>
                  <a:pt x="450" y="3177"/>
                  <a:pt x="450" y="3177"/>
                </a:cubicBezTo>
                <a:lnTo>
                  <a:pt x="420" y="3177"/>
                </a:lnTo>
                <a:cubicBezTo>
                  <a:pt x="420" y="3177"/>
                  <a:pt x="420" y="3207"/>
                  <a:pt x="420" y="3207"/>
                </a:cubicBezTo>
                <a:cubicBezTo>
                  <a:pt x="420" y="3237"/>
                  <a:pt x="420" y="3237"/>
                  <a:pt x="420" y="3237"/>
                </a:cubicBezTo>
                <a:lnTo>
                  <a:pt x="390" y="3237"/>
                </a:lnTo>
                <a:cubicBezTo>
                  <a:pt x="390" y="3237"/>
                  <a:pt x="390" y="3237"/>
                  <a:pt x="390" y="3267"/>
                </a:cubicBezTo>
                <a:cubicBezTo>
                  <a:pt x="390" y="3297"/>
                  <a:pt x="390" y="3297"/>
                  <a:pt x="390" y="3297"/>
                </a:cubicBezTo>
                <a:cubicBezTo>
                  <a:pt x="390" y="3297"/>
                  <a:pt x="390" y="3327"/>
                  <a:pt x="390" y="3327"/>
                </a:cubicBezTo>
                <a:lnTo>
                  <a:pt x="360" y="3327"/>
                </a:lnTo>
                <a:cubicBezTo>
                  <a:pt x="360" y="3327"/>
                  <a:pt x="360" y="3357"/>
                  <a:pt x="360" y="3357"/>
                </a:cubicBezTo>
                <a:cubicBezTo>
                  <a:pt x="360" y="3357"/>
                  <a:pt x="360" y="3357"/>
                  <a:pt x="360" y="3387"/>
                </a:cubicBezTo>
                <a:cubicBezTo>
                  <a:pt x="300" y="3477"/>
                  <a:pt x="270" y="3597"/>
                  <a:pt x="240" y="3687"/>
                </a:cubicBezTo>
                <a:lnTo>
                  <a:pt x="719" y="3837"/>
                </a:lnTo>
                <a:cubicBezTo>
                  <a:pt x="869" y="3417"/>
                  <a:pt x="1049" y="2997"/>
                  <a:pt x="1319" y="2608"/>
                </a:cubicBezTo>
                <a:lnTo>
                  <a:pt x="899" y="2338"/>
                </a:lnTo>
                <a:close/>
                <a:moveTo>
                  <a:pt x="40945" y="3027"/>
                </a:moveTo>
                <a:lnTo>
                  <a:pt x="40495" y="3237"/>
                </a:lnTo>
                <a:cubicBezTo>
                  <a:pt x="40675" y="3657"/>
                  <a:pt x="40825" y="4076"/>
                  <a:pt x="40885" y="4526"/>
                </a:cubicBezTo>
                <a:lnTo>
                  <a:pt x="41394" y="4436"/>
                </a:lnTo>
                <a:cubicBezTo>
                  <a:pt x="41304" y="3957"/>
                  <a:pt x="41155" y="3477"/>
                  <a:pt x="40945" y="3027"/>
                </a:cubicBezTo>
                <a:close/>
                <a:moveTo>
                  <a:pt x="0" y="5156"/>
                </a:moveTo>
                <a:cubicBezTo>
                  <a:pt x="0" y="5186"/>
                  <a:pt x="0" y="5216"/>
                  <a:pt x="0" y="5245"/>
                </a:cubicBezTo>
                <a:lnTo>
                  <a:pt x="0" y="5275"/>
                </a:lnTo>
                <a:lnTo>
                  <a:pt x="0" y="6654"/>
                </a:lnTo>
                <a:lnTo>
                  <a:pt x="510" y="6654"/>
                </a:lnTo>
                <a:lnTo>
                  <a:pt x="510" y="5275"/>
                </a:lnTo>
                <a:lnTo>
                  <a:pt x="510" y="5186"/>
                </a:lnTo>
                <a:lnTo>
                  <a:pt x="0" y="5156"/>
                </a:lnTo>
                <a:close/>
                <a:moveTo>
                  <a:pt x="40945" y="5965"/>
                </a:moveTo>
                <a:lnTo>
                  <a:pt x="40945" y="7464"/>
                </a:lnTo>
                <a:lnTo>
                  <a:pt x="41454" y="7464"/>
                </a:lnTo>
                <a:lnTo>
                  <a:pt x="41454" y="5965"/>
                </a:lnTo>
                <a:close/>
                <a:moveTo>
                  <a:pt x="0" y="8183"/>
                </a:moveTo>
                <a:lnTo>
                  <a:pt x="0" y="9682"/>
                </a:lnTo>
                <a:lnTo>
                  <a:pt x="510" y="9682"/>
                </a:lnTo>
                <a:lnTo>
                  <a:pt x="510" y="8183"/>
                </a:lnTo>
                <a:close/>
                <a:moveTo>
                  <a:pt x="40945" y="8962"/>
                </a:moveTo>
                <a:lnTo>
                  <a:pt x="40945" y="10461"/>
                </a:lnTo>
                <a:lnTo>
                  <a:pt x="41454" y="10461"/>
                </a:lnTo>
                <a:lnTo>
                  <a:pt x="41454" y="8962"/>
                </a:lnTo>
                <a:close/>
                <a:moveTo>
                  <a:pt x="0" y="11180"/>
                </a:moveTo>
                <a:lnTo>
                  <a:pt x="0" y="12679"/>
                </a:lnTo>
                <a:lnTo>
                  <a:pt x="510" y="12679"/>
                </a:lnTo>
                <a:lnTo>
                  <a:pt x="510" y="11180"/>
                </a:lnTo>
                <a:close/>
                <a:moveTo>
                  <a:pt x="40945" y="11960"/>
                </a:moveTo>
                <a:lnTo>
                  <a:pt x="40945" y="13458"/>
                </a:lnTo>
                <a:lnTo>
                  <a:pt x="41454" y="13458"/>
                </a:lnTo>
                <a:lnTo>
                  <a:pt x="41454" y="11960"/>
                </a:lnTo>
                <a:close/>
                <a:moveTo>
                  <a:pt x="0" y="14178"/>
                </a:moveTo>
                <a:lnTo>
                  <a:pt x="0" y="15677"/>
                </a:lnTo>
                <a:lnTo>
                  <a:pt x="510" y="15677"/>
                </a:lnTo>
                <a:lnTo>
                  <a:pt x="510" y="14178"/>
                </a:lnTo>
                <a:close/>
                <a:moveTo>
                  <a:pt x="40945" y="14957"/>
                </a:moveTo>
                <a:lnTo>
                  <a:pt x="40945" y="16456"/>
                </a:lnTo>
                <a:lnTo>
                  <a:pt x="41454" y="16456"/>
                </a:lnTo>
                <a:lnTo>
                  <a:pt x="41454" y="14957"/>
                </a:lnTo>
                <a:close/>
                <a:moveTo>
                  <a:pt x="0" y="17175"/>
                </a:moveTo>
                <a:lnTo>
                  <a:pt x="0" y="18704"/>
                </a:lnTo>
                <a:lnTo>
                  <a:pt x="510" y="18704"/>
                </a:lnTo>
                <a:lnTo>
                  <a:pt x="510" y="17175"/>
                </a:lnTo>
                <a:close/>
                <a:moveTo>
                  <a:pt x="40945" y="17985"/>
                </a:moveTo>
                <a:lnTo>
                  <a:pt x="40945" y="19483"/>
                </a:lnTo>
                <a:lnTo>
                  <a:pt x="41454" y="19483"/>
                </a:lnTo>
                <a:lnTo>
                  <a:pt x="41454" y="17985"/>
                </a:lnTo>
                <a:close/>
                <a:moveTo>
                  <a:pt x="0" y="20203"/>
                </a:moveTo>
                <a:lnTo>
                  <a:pt x="0" y="21701"/>
                </a:lnTo>
                <a:lnTo>
                  <a:pt x="510" y="21701"/>
                </a:lnTo>
                <a:lnTo>
                  <a:pt x="510" y="20203"/>
                </a:lnTo>
                <a:close/>
                <a:moveTo>
                  <a:pt x="40945" y="20982"/>
                </a:moveTo>
                <a:lnTo>
                  <a:pt x="40945" y="22481"/>
                </a:lnTo>
                <a:lnTo>
                  <a:pt x="41454" y="22481"/>
                </a:lnTo>
                <a:lnTo>
                  <a:pt x="41454" y="20982"/>
                </a:lnTo>
                <a:close/>
                <a:moveTo>
                  <a:pt x="0" y="23200"/>
                </a:moveTo>
                <a:lnTo>
                  <a:pt x="0" y="24699"/>
                </a:lnTo>
                <a:lnTo>
                  <a:pt x="510" y="24699"/>
                </a:lnTo>
                <a:lnTo>
                  <a:pt x="510" y="23200"/>
                </a:lnTo>
                <a:close/>
                <a:moveTo>
                  <a:pt x="40945" y="23979"/>
                </a:moveTo>
                <a:lnTo>
                  <a:pt x="40945" y="25478"/>
                </a:lnTo>
                <a:lnTo>
                  <a:pt x="41454" y="25478"/>
                </a:lnTo>
                <a:lnTo>
                  <a:pt x="41454" y="23979"/>
                </a:lnTo>
                <a:close/>
                <a:moveTo>
                  <a:pt x="0" y="26197"/>
                </a:moveTo>
                <a:lnTo>
                  <a:pt x="0" y="27696"/>
                </a:lnTo>
                <a:lnTo>
                  <a:pt x="510" y="27696"/>
                </a:lnTo>
                <a:lnTo>
                  <a:pt x="510" y="26197"/>
                </a:lnTo>
                <a:close/>
                <a:moveTo>
                  <a:pt x="40945" y="26977"/>
                </a:moveTo>
                <a:lnTo>
                  <a:pt x="40945" y="28506"/>
                </a:lnTo>
                <a:lnTo>
                  <a:pt x="41454" y="28506"/>
                </a:lnTo>
                <a:lnTo>
                  <a:pt x="41454" y="26977"/>
                </a:lnTo>
                <a:close/>
                <a:moveTo>
                  <a:pt x="0" y="29195"/>
                </a:moveTo>
                <a:lnTo>
                  <a:pt x="0" y="30724"/>
                </a:lnTo>
                <a:lnTo>
                  <a:pt x="510" y="30724"/>
                </a:lnTo>
                <a:lnTo>
                  <a:pt x="510" y="29195"/>
                </a:lnTo>
                <a:close/>
                <a:moveTo>
                  <a:pt x="40945" y="30004"/>
                </a:moveTo>
                <a:lnTo>
                  <a:pt x="40945" y="31503"/>
                </a:lnTo>
                <a:lnTo>
                  <a:pt x="41454" y="31503"/>
                </a:lnTo>
                <a:lnTo>
                  <a:pt x="41454" y="30004"/>
                </a:lnTo>
                <a:close/>
                <a:moveTo>
                  <a:pt x="0" y="32222"/>
                </a:moveTo>
                <a:lnTo>
                  <a:pt x="0" y="33721"/>
                </a:lnTo>
                <a:lnTo>
                  <a:pt x="510" y="33721"/>
                </a:lnTo>
                <a:lnTo>
                  <a:pt x="510" y="32222"/>
                </a:lnTo>
                <a:close/>
                <a:moveTo>
                  <a:pt x="40945" y="33002"/>
                </a:moveTo>
                <a:lnTo>
                  <a:pt x="40945" y="34500"/>
                </a:lnTo>
                <a:lnTo>
                  <a:pt x="41454" y="34500"/>
                </a:lnTo>
                <a:lnTo>
                  <a:pt x="41454" y="33002"/>
                </a:lnTo>
                <a:close/>
                <a:moveTo>
                  <a:pt x="0" y="35220"/>
                </a:moveTo>
                <a:lnTo>
                  <a:pt x="0" y="36718"/>
                </a:lnTo>
                <a:lnTo>
                  <a:pt x="510" y="36718"/>
                </a:lnTo>
                <a:lnTo>
                  <a:pt x="510" y="35220"/>
                </a:lnTo>
                <a:close/>
                <a:moveTo>
                  <a:pt x="40945" y="35999"/>
                </a:moveTo>
                <a:lnTo>
                  <a:pt x="40945" y="37498"/>
                </a:lnTo>
                <a:lnTo>
                  <a:pt x="41454" y="37498"/>
                </a:lnTo>
                <a:lnTo>
                  <a:pt x="41454" y="35999"/>
                </a:lnTo>
                <a:close/>
                <a:moveTo>
                  <a:pt x="0" y="38217"/>
                </a:moveTo>
                <a:lnTo>
                  <a:pt x="0" y="39716"/>
                </a:lnTo>
                <a:lnTo>
                  <a:pt x="510" y="39716"/>
                </a:lnTo>
                <a:lnTo>
                  <a:pt x="510" y="38217"/>
                </a:lnTo>
                <a:close/>
                <a:moveTo>
                  <a:pt x="40945" y="38997"/>
                </a:moveTo>
                <a:lnTo>
                  <a:pt x="40945" y="40525"/>
                </a:lnTo>
                <a:lnTo>
                  <a:pt x="41454" y="40525"/>
                </a:lnTo>
                <a:lnTo>
                  <a:pt x="41454" y="38997"/>
                </a:lnTo>
                <a:close/>
                <a:moveTo>
                  <a:pt x="0" y="41245"/>
                </a:moveTo>
                <a:lnTo>
                  <a:pt x="0" y="42743"/>
                </a:lnTo>
                <a:lnTo>
                  <a:pt x="510" y="42743"/>
                </a:lnTo>
                <a:lnTo>
                  <a:pt x="510" y="41245"/>
                </a:lnTo>
                <a:close/>
                <a:moveTo>
                  <a:pt x="40945" y="42024"/>
                </a:moveTo>
                <a:lnTo>
                  <a:pt x="40945" y="43523"/>
                </a:lnTo>
                <a:lnTo>
                  <a:pt x="41454" y="43523"/>
                </a:lnTo>
                <a:lnTo>
                  <a:pt x="41454" y="42024"/>
                </a:lnTo>
                <a:close/>
                <a:moveTo>
                  <a:pt x="0" y="44242"/>
                </a:moveTo>
                <a:lnTo>
                  <a:pt x="0" y="45741"/>
                </a:lnTo>
                <a:lnTo>
                  <a:pt x="510" y="45741"/>
                </a:lnTo>
                <a:lnTo>
                  <a:pt x="510" y="44242"/>
                </a:lnTo>
                <a:close/>
                <a:moveTo>
                  <a:pt x="40945" y="45021"/>
                </a:moveTo>
                <a:lnTo>
                  <a:pt x="40945" y="46520"/>
                </a:lnTo>
                <a:lnTo>
                  <a:pt x="41454" y="46520"/>
                </a:lnTo>
                <a:lnTo>
                  <a:pt x="41454" y="45021"/>
                </a:lnTo>
                <a:close/>
                <a:moveTo>
                  <a:pt x="0" y="47239"/>
                </a:moveTo>
                <a:lnTo>
                  <a:pt x="0" y="48738"/>
                </a:lnTo>
                <a:lnTo>
                  <a:pt x="510" y="48738"/>
                </a:lnTo>
                <a:lnTo>
                  <a:pt x="510" y="47239"/>
                </a:lnTo>
                <a:close/>
                <a:moveTo>
                  <a:pt x="40945" y="48019"/>
                </a:moveTo>
                <a:lnTo>
                  <a:pt x="40945" y="49517"/>
                </a:lnTo>
                <a:lnTo>
                  <a:pt x="41454" y="49517"/>
                </a:lnTo>
                <a:lnTo>
                  <a:pt x="41454" y="48019"/>
                </a:lnTo>
                <a:close/>
                <a:moveTo>
                  <a:pt x="0" y="50237"/>
                </a:moveTo>
                <a:lnTo>
                  <a:pt x="0" y="51736"/>
                </a:lnTo>
                <a:lnTo>
                  <a:pt x="510" y="51736"/>
                </a:lnTo>
                <a:lnTo>
                  <a:pt x="510" y="50237"/>
                </a:lnTo>
                <a:close/>
                <a:moveTo>
                  <a:pt x="40945" y="51046"/>
                </a:moveTo>
                <a:lnTo>
                  <a:pt x="40945" y="52545"/>
                </a:lnTo>
                <a:lnTo>
                  <a:pt x="41454" y="52545"/>
                </a:lnTo>
                <a:lnTo>
                  <a:pt x="41454" y="51046"/>
                </a:lnTo>
                <a:close/>
                <a:moveTo>
                  <a:pt x="0" y="53264"/>
                </a:moveTo>
                <a:lnTo>
                  <a:pt x="0" y="54703"/>
                </a:lnTo>
                <a:cubicBezTo>
                  <a:pt x="0" y="54733"/>
                  <a:pt x="0" y="54733"/>
                  <a:pt x="0" y="54763"/>
                </a:cubicBezTo>
                <a:lnTo>
                  <a:pt x="510" y="54763"/>
                </a:lnTo>
                <a:lnTo>
                  <a:pt x="510" y="54703"/>
                </a:lnTo>
                <a:lnTo>
                  <a:pt x="510" y="53264"/>
                </a:lnTo>
                <a:close/>
                <a:moveTo>
                  <a:pt x="40945" y="54044"/>
                </a:moveTo>
                <a:lnTo>
                  <a:pt x="40945" y="54703"/>
                </a:lnTo>
                <a:cubicBezTo>
                  <a:pt x="40945" y="54943"/>
                  <a:pt x="40915" y="55213"/>
                  <a:pt x="40885" y="55452"/>
                </a:cubicBezTo>
                <a:lnTo>
                  <a:pt x="41394" y="55542"/>
                </a:lnTo>
                <a:cubicBezTo>
                  <a:pt x="41394" y="55512"/>
                  <a:pt x="41394" y="55452"/>
                  <a:pt x="41394" y="55422"/>
                </a:cubicBezTo>
                <a:cubicBezTo>
                  <a:pt x="41394" y="55422"/>
                  <a:pt x="41394" y="55422"/>
                  <a:pt x="41394" y="55392"/>
                </a:cubicBezTo>
                <a:cubicBezTo>
                  <a:pt x="41394" y="55392"/>
                  <a:pt x="41394" y="55392"/>
                  <a:pt x="41394" y="55362"/>
                </a:cubicBezTo>
                <a:cubicBezTo>
                  <a:pt x="41394" y="55362"/>
                  <a:pt x="41394" y="55332"/>
                  <a:pt x="41394" y="55332"/>
                </a:cubicBezTo>
                <a:lnTo>
                  <a:pt x="41424" y="55332"/>
                </a:lnTo>
                <a:cubicBezTo>
                  <a:pt x="41424" y="55183"/>
                  <a:pt x="41424" y="55033"/>
                  <a:pt x="41454" y="54883"/>
                </a:cubicBezTo>
                <a:cubicBezTo>
                  <a:pt x="41454" y="54883"/>
                  <a:pt x="41454" y="54853"/>
                  <a:pt x="41454" y="54853"/>
                </a:cubicBezTo>
                <a:cubicBezTo>
                  <a:pt x="41454" y="54823"/>
                  <a:pt x="41454" y="54823"/>
                  <a:pt x="41454" y="54823"/>
                </a:cubicBezTo>
                <a:lnTo>
                  <a:pt x="41454" y="54793"/>
                </a:lnTo>
                <a:lnTo>
                  <a:pt x="41454" y="54763"/>
                </a:lnTo>
                <a:lnTo>
                  <a:pt x="41454" y="54733"/>
                </a:lnTo>
                <a:lnTo>
                  <a:pt x="41454" y="54703"/>
                </a:lnTo>
                <a:lnTo>
                  <a:pt x="41454" y="54044"/>
                </a:lnTo>
                <a:close/>
                <a:moveTo>
                  <a:pt x="689" y="56082"/>
                </a:moveTo>
                <a:lnTo>
                  <a:pt x="240" y="56232"/>
                </a:lnTo>
                <a:cubicBezTo>
                  <a:pt x="300" y="56442"/>
                  <a:pt x="360" y="56621"/>
                  <a:pt x="450" y="56801"/>
                </a:cubicBezTo>
                <a:cubicBezTo>
                  <a:pt x="450" y="56831"/>
                  <a:pt x="450" y="56831"/>
                  <a:pt x="450" y="56831"/>
                </a:cubicBezTo>
                <a:cubicBezTo>
                  <a:pt x="450" y="56831"/>
                  <a:pt x="450" y="56831"/>
                  <a:pt x="450" y="56861"/>
                </a:cubicBezTo>
                <a:lnTo>
                  <a:pt x="480" y="56861"/>
                </a:lnTo>
                <a:cubicBezTo>
                  <a:pt x="480" y="56861"/>
                  <a:pt x="480" y="56891"/>
                  <a:pt x="480" y="56891"/>
                </a:cubicBezTo>
                <a:cubicBezTo>
                  <a:pt x="480" y="56891"/>
                  <a:pt x="480" y="56891"/>
                  <a:pt x="480" y="56921"/>
                </a:cubicBezTo>
                <a:cubicBezTo>
                  <a:pt x="510" y="56951"/>
                  <a:pt x="510" y="56951"/>
                  <a:pt x="510" y="56951"/>
                </a:cubicBezTo>
                <a:cubicBezTo>
                  <a:pt x="510" y="56951"/>
                  <a:pt x="510" y="56951"/>
                  <a:pt x="510" y="56981"/>
                </a:cubicBezTo>
                <a:cubicBezTo>
                  <a:pt x="599" y="57191"/>
                  <a:pt x="719" y="57401"/>
                  <a:pt x="869" y="57581"/>
                </a:cubicBezTo>
                <a:lnTo>
                  <a:pt x="1289" y="57311"/>
                </a:lnTo>
                <a:cubicBezTo>
                  <a:pt x="1019" y="56951"/>
                  <a:pt x="839" y="56531"/>
                  <a:pt x="689" y="56082"/>
                </a:cubicBezTo>
                <a:close/>
                <a:moveTo>
                  <a:pt x="40495" y="56741"/>
                </a:moveTo>
                <a:cubicBezTo>
                  <a:pt x="40285" y="57161"/>
                  <a:pt x="40046" y="57551"/>
                  <a:pt x="39746" y="57880"/>
                </a:cubicBezTo>
                <a:lnTo>
                  <a:pt x="40105" y="58210"/>
                </a:lnTo>
                <a:cubicBezTo>
                  <a:pt x="40375" y="57910"/>
                  <a:pt x="40615" y="57551"/>
                  <a:pt x="40825" y="57191"/>
                </a:cubicBezTo>
                <a:cubicBezTo>
                  <a:pt x="40825" y="57161"/>
                  <a:pt x="40825" y="57161"/>
                  <a:pt x="40825" y="57161"/>
                </a:cubicBezTo>
                <a:lnTo>
                  <a:pt x="40855" y="57161"/>
                </a:lnTo>
                <a:cubicBezTo>
                  <a:pt x="40855" y="57161"/>
                  <a:pt x="40855" y="57131"/>
                  <a:pt x="40855" y="57131"/>
                </a:cubicBezTo>
                <a:cubicBezTo>
                  <a:pt x="40855" y="57131"/>
                  <a:pt x="40855" y="57131"/>
                  <a:pt x="40855" y="57101"/>
                </a:cubicBezTo>
                <a:lnTo>
                  <a:pt x="40885" y="57101"/>
                </a:lnTo>
                <a:cubicBezTo>
                  <a:pt x="40885" y="57101"/>
                  <a:pt x="40885" y="57071"/>
                  <a:pt x="40885" y="57071"/>
                </a:cubicBezTo>
                <a:cubicBezTo>
                  <a:pt x="40885" y="57071"/>
                  <a:pt x="40885" y="57071"/>
                  <a:pt x="40885" y="57041"/>
                </a:cubicBezTo>
                <a:lnTo>
                  <a:pt x="40915" y="57041"/>
                </a:lnTo>
                <a:cubicBezTo>
                  <a:pt x="40915" y="57011"/>
                  <a:pt x="40915" y="57011"/>
                  <a:pt x="40915" y="57011"/>
                </a:cubicBezTo>
                <a:cubicBezTo>
                  <a:pt x="40915" y="57011"/>
                  <a:pt x="40915" y="56981"/>
                  <a:pt x="40915" y="56981"/>
                </a:cubicBezTo>
                <a:lnTo>
                  <a:pt x="40945" y="56981"/>
                </a:lnTo>
                <a:lnTo>
                  <a:pt x="40495" y="56741"/>
                </a:lnTo>
                <a:close/>
                <a:moveTo>
                  <a:pt x="2188" y="58330"/>
                </a:moveTo>
                <a:lnTo>
                  <a:pt x="1858" y="58720"/>
                </a:lnTo>
                <a:cubicBezTo>
                  <a:pt x="1858" y="58720"/>
                  <a:pt x="1858" y="58720"/>
                  <a:pt x="1858" y="58750"/>
                </a:cubicBezTo>
                <a:lnTo>
                  <a:pt x="1918" y="58750"/>
                </a:lnTo>
                <a:cubicBezTo>
                  <a:pt x="1918" y="58750"/>
                  <a:pt x="1918" y="58780"/>
                  <a:pt x="1918" y="58780"/>
                </a:cubicBezTo>
                <a:lnTo>
                  <a:pt x="1948" y="58780"/>
                </a:lnTo>
                <a:cubicBezTo>
                  <a:pt x="1948" y="58809"/>
                  <a:pt x="1948" y="58809"/>
                  <a:pt x="1948" y="58809"/>
                </a:cubicBezTo>
                <a:lnTo>
                  <a:pt x="1978" y="58809"/>
                </a:lnTo>
                <a:cubicBezTo>
                  <a:pt x="2188" y="58989"/>
                  <a:pt x="2458" y="59169"/>
                  <a:pt x="2698" y="59319"/>
                </a:cubicBezTo>
                <a:lnTo>
                  <a:pt x="2758" y="59319"/>
                </a:lnTo>
                <a:cubicBezTo>
                  <a:pt x="2758" y="59349"/>
                  <a:pt x="2758" y="59349"/>
                  <a:pt x="2758" y="59349"/>
                </a:cubicBezTo>
                <a:lnTo>
                  <a:pt x="2788" y="59349"/>
                </a:lnTo>
                <a:cubicBezTo>
                  <a:pt x="2788" y="59349"/>
                  <a:pt x="2788" y="59349"/>
                  <a:pt x="2788" y="59379"/>
                </a:cubicBezTo>
                <a:lnTo>
                  <a:pt x="2818" y="59379"/>
                </a:lnTo>
                <a:cubicBezTo>
                  <a:pt x="2907" y="59439"/>
                  <a:pt x="3027" y="59469"/>
                  <a:pt x="3117" y="59529"/>
                </a:cubicBezTo>
                <a:lnTo>
                  <a:pt x="3327" y="59049"/>
                </a:lnTo>
                <a:cubicBezTo>
                  <a:pt x="2907" y="58869"/>
                  <a:pt x="2518" y="58630"/>
                  <a:pt x="2188" y="58330"/>
                </a:cubicBezTo>
                <a:close/>
                <a:moveTo>
                  <a:pt x="38697" y="58750"/>
                </a:moveTo>
                <a:cubicBezTo>
                  <a:pt x="38307" y="58989"/>
                  <a:pt x="37887" y="59169"/>
                  <a:pt x="37468" y="59319"/>
                </a:cubicBezTo>
                <a:lnTo>
                  <a:pt x="37588" y="59799"/>
                </a:lnTo>
                <a:cubicBezTo>
                  <a:pt x="37648" y="59769"/>
                  <a:pt x="37708" y="59739"/>
                  <a:pt x="37797" y="59739"/>
                </a:cubicBezTo>
                <a:cubicBezTo>
                  <a:pt x="37797" y="59739"/>
                  <a:pt x="37797" y="59709"/>
                  <a:pt x="37797" y="59709"/>
                </a:cubicBezTo>
                <a:lnTo>
                  <a:pt x="37887" y="59709"/>
                </a:lnTo>
                <a:cubicBezTo>
                  <a:pt x="37887" y="59709"/>
                  <a:pt x="37887" y="59709"/>
                  <a:pt x="37887" y="59679"/>
                </a:cubicBezTo>
                <a:lnTo>
                  <a:pt x="37917" y="59679"/>
                </a:lnTo>
                <a:cubicBezTo>
                  <a:pt x="38277" y="59559"/>
                  <a:pt x="38637" y="59379"/>
                  <a:pt x="38966" y="59169"/>
                </a:cubicBezTo>
                <a:lnTo>
                  <a:pt x="38697" y="58750"/>
                </a:lnTo>
                <a:close/>
                <a:moveTo>
                  <a:pt x="4616" y="59439"/>
                </a:moveTo>
                <a:lnTo>
                  <a:pt x="4556" y="59919"/>
                </a:lnTo>
                <a:cubicBezTo>
                  <a:pt x="4676" y="59949"/>
                  <a:pt x="4826" y="59949"/>
                  <a:pt x="4946" y="59978"/>
                </a:cubicBezTo>
                <a:lnTo>
                  <a:pt x="6055" y="59978"/>
                </a:lnTo>
                <a:lnTo>
                  <a:pt x="6055" y="59469"/>
                </a:lnTo>
                <a:lnTo>
                  <a:pt x="5275" y="59469"/>
                </a:lnTo>
                <a:cubicBezTo>
                  <a:pt x="5066" y="59469"/>
                  <a:pt x="4826" y="59469"/>
                  <a:pt x="4616" y="59439"/>
                </a:cubicBezTo>
                <a:close/>
                <a:moveTo>
                  <a:pt x="7553" y="59469"/>
                </a:moveTo>
                <a:lnTo>
                  <a:pt x="7553" y="59978"/>
                </a:lnTo>
                <a:lnTo>
                  <a:pt x="9052" y="59978"/>
                </a:lnTo>
                <a:lnTo>
                  <a:pt x="9052" y="59469"/>
                </a:lnTo>
                <a:close/>
                <a:moveTo>
                  <a:pt x="10551" y="59469"/>
                </a:moveTo>
                <a:lnTo>
                  <a:pt x="10551" y="59978"/>
                </a:lnTo>
                <a:lnTo>
                  <a:pt x="12080" y="59978"/>
                </a:lnTo>
                <a:lnTo>
                  <a:pt x="12080" y="59469"/>
                </a:lnTo>
                <a:close/>
                <a:moveTo>
                  <a:pt x="13578" y="59469"/>
                </a:moveTo>
                <a:lnTo>
                  <a:pt x="13578" y="59978"/>
                </a:lnTo>
                <a:lnTo>
                  <a:pt x="15077" y="59978"/>
                </a:lnTo>
                <a:lnTo>
                  <a:pt x="15077" y="59469"/>
                </a:lnTo>
                <a:close/>
                <a:moveTo>
                  <a:pt x="16576" y="59469"/>
                </a:moveTo>
                <a:lnTo>
                  <a:pt x="16576" y="59978"/>
                </a:lnTo>
                <a:lnTo>
                  <a:pt x="18074" y="59978"/>
                </a:lnTo>
                <a:lnTo>
                  <a:pt x="18074" y="59469"/>
                </a:lnTo>
                <a:close/>
                <a:moveTo>
                  <a:pt x="19573" y="59469"/>
                </a:moveTo>
                <a:lnTo>
                  <a:pt x="19573" y="59978"/>
                </a:lnTo>
                <a:lnTo>
                  <a:pt x="21072" y="59978"/>
                </a:lnTo>
                <a:lnTo>
                  <a:pt x="21072" y="59469"/>
                </a:lnTo>
                <a:close/>
                <a:moveTo>
                  <a:pt x="22571" y="59469"/>
                </a:moveTo>
                <a:lnTo>
                  <a:pt x="22571" y="59978"/>
                </a:lnTo>
                <a:lnTo>
                  <a:pt x="24099" y="59978"/>
                </a:lnTo>
                <a:lnTo>
                  <a:pt x="24099" y="59469"/>
                </a:lnTo>
                <a:close/>
                <a:moveTo>
                  <a:pt x="25598" y="59469"/>
                </a:moveTo>
                <a:lnTo>
                  <a:pt x="25598" y="59978"/>
                </a:lnTo>
                <a:lnTo>
                  <a:pt x="27097" y="59978"/>
                </a:lnTo>
                <a:lnTo>
                  <a:pt x="27097" y="59469"/>
                </a:lnTo>
                <a:close/>
                <a:moveTo>
                  <a:pt x="28595" y="59469"/>
                </a:moveTo>
                <a:lnTo>
                  <a:pt x="28595" y="59978"/>
                </a:lnTo>
                <a:lnTo>
                  <a:pt x="30094" y="59978"/>
                </a:lnTo>
                <a:lnTo>
                  <a:pt x="30094" y="59469"/>
                </a:lnTo>
                <a:close/>
                <a:moveTo>
                  <a:pt x="31593" y="59469"/>
                </a:moveTo>
                <a:lnTo>
                  <a:pt x="31593" y="59978"/>
                </a:lnTo>
                <a:lnTo>
                  <a:pt x="33092" y="59978"/>
                </a:lnTo>
                <a:lnTo>
                  <a:pt x="33092" y="59469"/>
                </a:lnTo>
                <a:close/>
                <a:moveTo>
                  <a:pt x="34620" y="59469"/>
                </a:moveTo>
                <a:lnTo>
                  <a:pt x="34620" y="59978"/>
                </a:lnTo>
                <a:lnTo>
                  <a:pt x="36119" y="59978"/>
                </a:lnTo>
                <a:lnTo>
                  <a:pt x="36119" y="5946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17F78-6FA8-F708-7338-41433D2C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42" y="895842"/>
            <a:ext cx="1497965" cy="1792969"/>
          </a:xfrm>
          <a:prstGeom prst="rect">
            <a:avLst/>
          </a:prstGeom>
        </p:spPr>
      </p:pic>
      <p:sp>
        <p:nvSpPr>
          <p:cNvPr id="7" name="Google Shape;2512;p34">
            <a:extLst>
              <a:ext uri="{FF2B5EF4-FFF2-40B4-BE49-F238E27FC236}">
                <a16:creationId xmlns:a16="http://schemas.microsoft.com/office/drawing/2014/main" id="{ECD30C77-2A75-CDB1-D5A9-D7D5614F054F}"/>
              </a:ext>
            </a:extLst>
          </p:cNvPr>
          <p:cNvSpPr/>
          <p:nvPr/>
        </p:nvSpPr>
        <p:spPr>
          <a:xfrm>
            <a:off x="2715763" y="746753"/>
            <a:ext cx="1632318" cy="2042310"/>
          </a:xfrm>
          <a:custGeom>
            <a:avLst/>
            <a:gdLst/>
            <a:ahLst/>
            <a:cxnLst/>
            <a:rect l="l" t="t" r="r" b="b"/>
            <a:pathLst>
              <a:path w="41455" h="59979" extrusionOk="0">
                <a:moveTo>
                  <a:pt x="7613" y="0"/>
                </a:moveTo>
                <a:lnTo>
                  <a:pt x="7613" y="510"/>
                </a:lnTo>
                <a:lnTo>
                  <a:pt x="9112" y="510"/>
                </a:lnTo>
                <a:lnTo>
                  <a:pt x="9112" y="0"/>
                </a:lnTo>
                <a:close/>
                <a:moveTo>
                  <a:pt x="10611" y="0"/>
                </a:moveTo>
                <a:lnTo>
                  <a:pt x="10611" y="510"/>
                </a:lnTo>
                <a:lnTo>
                  <a:pt x="12140" y="510"/>
                </a:lnTo>
                <a:lnTo>
                  <a:pt x="12140" y="0"/>
                </a:lnTo>
                <a:close/>
                <a:moveTo>
                  <a:pt x="13638" y="0"/>
                </a:moveTo>
                <a:lnTo>
                  <a:pt x="13638" y="510"/>
                </a:lnTo>
                <a:lnTo>
                  <a:pt x="15137" y="510"/>
                </a:lnTo>
                <a:lnTo>
                  <a:pt x="15137" y="0"/>
                </a:lnTo>
                <a:close/>
                <a:moveTo>
                  <a:pt x="16636" y="0"/>
                </a:moveTo>
                <a:lnTo>
                  <a:pt x="16636" y="510"/>
                </a:lnTo>
                <a:lnTo>
                  <a:pt x="18134" y="510"/>
                </a:lnTo>
                <a:lnTo>
                  <a:pt x="18134" y="0"/>
                </a:lnTo>
                <a:close/>
                <a:moveTo>
                  <a:pt x="19633" y="0"/>
                </a:moveTo>
                <a:lnTo>
                  <a:pt x="19633" y="510"/>
                </a:lnTo>
                <a:lnTo>
                  <a:pt x="21132" y="510"/>
                </a:lnTo>
                <a:lnTo>
                  <a:pt x="21132" y="0"/>
                </a:lnTo>
                <a:close/>
                <a:moveTo>
                  <a:pt x="22631" y="0"/>
                </a:moveTo>
                <a:lnTo>
                  <a:pt x="22631" y="510"/>
                </a:lnTo>
                <a:lnTo>
                  <a:pt x="24159" y="510"/>
                </a:lnTo>
                <a:lnTo>
                  <a:pt x="24159" y="0"/>
                </a:lnTo>
                <a:close/>
                <a:moveTo>
                  <a:pt x="25658" y="0"/>
                </a:moveTo>
                <a:lnTo>
                  <a:pt x="25658" y="510"/>
                </a:lnTo>
                <a:lnTo>
                  <a:pt x="27157" y="510"/>
                </a:lnTo>
                <a:lnTo>
                  <a:pt x="27157" y="0"/>
                </a:lnTo>
                <a:close/>
                <a:moveTo>
                  <a:pt x="28655" y="0"/>
                </a:moveTo>
                <a:lnTo>
                  <a:pt x="28655" y="510"/>
                </a:lnTo>
                <a:lnTo>
                  <a:pt x="30154" y="510"/>
                </a:lnTo>
                <a:lnTo>
                  <a:pt x="30154" y="0"/>
                </a:lnTo>
                <a:close/>
                <a:moveTo>
                  <a:pt x="31653" y="0"/>
                </a:moveTo>
                <a:lnTo>
                  <a:pt x="31653" y="510"/>
                </a:lnTo>
                <a:lnTo>
                  <a:pt x="33151" y="510"/>
                </a:lnTo>
                <a:lnTo>
                  <a:pt x="33151" y="0"/>
                </a:lnTo>
                <a:close/>
                <a:moveTo>
                  <a:pt x="5066" y="0"/>
                </a:moveTo>
                <a:cubicBezTo>
                  <a:pt x="4946" y="0"/>
                  <a:pt x="4826" y="30"/>
                  <a:pt x="4706" y="30"/>
                </a:cubicBezTo>
                <a:lnTo>
                  <a:pt x="4616" y="30"/>
                </a:lnTo>
                <a:lnTo>
                  <a:pt x="4676" y="540"/>
                </a:lnTo>
                <a:cubicBezTo>
                  <a:pt x="4886" y="510"/>
                  <a:pt x="5066" y="510"/>
                  <a:pt x="5275" y="510"/>
                </a:cubicBezTo>
                <a:lnTo>
                  <a:pt x="6115" y="510"/>
                </a:lnTo>
                <a:lnTo>
                  <a:pt x="6115" y="0"/>
                </a:lnTo>
                <a:close/>
                <a:moveTo>
                  <a:pt x="34680" y="0"/>
                </a:moveTo>
                <a:lnTo>
                  <a:pt x="34680" y="510"/>
                </a:lnTo>
                <a:lnTo>
                  <a:pt x="36179" y="510"/>
                </a:lnTo>
                <a:cubicBezTo>
                  <a:pt x="36598" y="510"/>
                  <a:pt x="37048" y="570"/>
                  <a:pt x="37468" y="689"/>
                </a:cubicBezTo>
                <a:lnTo>
                  <a:pt x="37588" y="210"/>
                </a:lnTo>
                <a:cubicBezTo>
                  <a:pt x="37558" y="180"/>
                  <a:pt x="37528" y="180"/>
                  <a:pt x="37498" y="180"/>
                </a:cubicBezTo>
                <a:cubicBezTo>
                  <a:pt x="37498" y="180"/>
                  <a:pt x="37498" y="150"/>
                  <a:pt x="37468" y="150"/>
                </a:cubicBezTo>
                <a:lnTo>
                  <a:pt x="37378" y="150"/>
                </a:lnTo>
                <a:cubicBezTo>
                  <a:pt x="37378" y="120"/>
                  <a:pt x="37348" y="120"/>
                  <a:pt x="37348" y="120"/>
                </a:cubicBezTo>
                <a:lnTo>
                  <a:pt x="37228" y="120"/>
                </a:lnTo>
                <a:cubicBezTo>
                  <a:pt x="37228" y="90"/>
                  <a:pt x="37228" y="90"/>
                  <a:pt x="37228" y="90"/>
                </a:cubicBezTo>
                <a:lnTo>
                  <a:pt x="37078" y="90"/>
                </a:lnTo>
                <a:cubicBezTo>
                  <a:pt x="37078" y="60"/>
                  <a:pt x="37078" y="60"/>
                  <a:pt x="37078" y="60"/>
                </a:cubicBezTo>
                <a:lnTo>
                  <a:pt x="36868" y="60"/>
                </a:lnTo>
                <a:cubicBezTo>
                  <a:pt x="36868" y="60"/>
                  <a:pt x="36868" y="60"/>
                  <a:pt x="36868" y="30"/>
                </a:cubicBezTo>
                <a:lnTo>
                  <a:pt x="36598" y="30"/>
                </a:lnTo>
                <a:cubicBezTo>
                  <a:pt x="36598" y="30"/>
                  <a:pt x="36598" y="0"/>
                  <a:pt x="36598" y="0"/>
                </a:cubicBezTo>
                <a:close/>
                <a:moveTo>
                  <a:pt x="3177" y="450"/>
                </a:moveTo>
                <a:cubicBezTo>
                  <a:pt x="2818" y="599"/>
                  <a:pt x="2488" y="779"/>
                  <a:pt x="2158" y="1019"/>
                </a:cubicBezTo>
                <a:lnTo>
                  <a:pt x="2128" y="1019"/>
                </a:lnTo>
                <a:cubicBezTo>
                  <a:pt x="2128" y="1019"/>
                  <a:pt x="2128" y="1049"/>
                  <a:pt x="2128" y="1049"/>
                </a:cubicBezTo>
                <a:lnTo>
                  <a:pt x="2098" y="1049"/>
                </a:lnTo>
                <a:cubicBezTo>
                  <a:pt x="2098" y="1049"/>
                  <a:pt x="2098" y="1049"/>
                  <a:pt x="2098" y="1079"/>
                </a:cubicBezTo>
                <a:lnTo>
                  <a:pt x="2068" y="1079"/>
                </a:lnTo>
                <a:cubicBezTo>
                  <a:pt x="2008" y="1139"/>
                  <a:pt x="1948" y="1169"/>
                  <a:pt x="1888" y="1229"/>
                </a:cubicBezTo>
                <a:lnTo>
                  <a:pt x="2218" y="1619"/>
                </a:lnTo>
                <a:cubicBezTo>
                  <a:pt x="2578" y="1319"/>
                  <a:pt x="2967" y="1079"/>
                  <a:pt x="3357" y="899"/>
                </a:cubicBezTo>
                <a:lnTo>
                  <a:pt x="3177" y="450"/>
                </a:lnTo>
                <a:close/>
                <a:moveTo>
                  <a:pt x="38966" y="809"/>
                </a:moveTo>
                <a:lnTo>
                  <a:pt x="38697" y="1229"/>
                </a:lnTo>
                <a:cubicBezTo>
                  <a:pt x="39086" y="1469"/>
                  <a:pt x="39446" y="1768"/>
                  <a:pt x="39746" y="2098"/>
                </a:cubicBezTo>
                <a:lnTo>
                  <a:pt x="40105" y="1768"/>
                </a:lnTo>
                <a:cubicBezTo>
                  <a:pt x="40105" y="1768"/>
                  <a:pt x="40105" y="1739"/>
                  <a:pt x="40076" y="1739"/>
                </a:cubicBezTo>
                <a:cubicBezTo>
                  <a:pt x="40076" y="1709"/>
                  <a:pt x="40076" y="1709"/>
                  <a:pt x="40076" y="1709"/>
                </a:cubicBezTo>
                <a:cubicBezTo>
                  <a:pt x="40046" y="1679"/>
                  <a:pt x="39986" y="1649"/>
                  <a:pt x="39956" y="1619"/>
                </a:cubicBezTo>
                <a:cubicBezTo>
                  <a:pt x="39956" y="1619"/>
                  <a:pt x="39956" y="1589"/>
                  <a:pt x="39956" y="1589"/>
                </a:cubicBezTo>
                <a:cubicBezTo>
                  <a:pt x="39926" y="1589"/>
                  <a:pt x="39926" y="1589"/>
                  <a:pt x="39926" y="1559"/>
                </a:cubicBezTo>
                <a:cubicBezTo>
                  <a:pt x="39896" y="1559"/>
                  <a:pt x="39896" y="1529"/>
                  <a:pt x="39866" y="1529"/>
                </a:cubicBezTo>
                <a:cubicBezTo>
                  <a:pt x="39866" y="1529"/>
                  <a:pt x="39866" y="1499"/>
                  <a:pt x="39866" y="1499"/>
                </a:cubicBezTo>
                <a:lnTo>
                  <a:pt x="39836" y="1499"/>
                </a:lnTo>
                <a:cubicBezTo>
                  <a:pt x="39836" y="1499"/>
                  <a:pt x="39836" y="1499"/>
                  <a:pt x="39836" y="1469"/>
                </a:cubicBezTo>
                <a:lnTo>
                  <a:pt x="39806" y="1469"/>
                </a:lnTo>
                <a:cubicBezTo>
                  <a:pt x="39806" y="1439"/>
                  <a:pt x="39806" y="1439"/>
                  <a:pt x="39806" y="1439"/>
                </a:cubicBezTo>
                <a:lnTo>
                  <a:pt x="39776" y="1439"/>
                </a:lnTo>
                <a:cubicBezTo>
                  <a:pt x="39776" y="1439"/>
                  <a:pt x="39776" y="1409"/>
                  <a:pt x="39776" y="1409"/>
                </a:cubicBezTo>
                <a:lnTo>
                  <a:pt x="39746" y="1409"/>
                </a:lnTo>
                <a:cubicBezTo>
                  <a:pt x="39746" y="1409"/>
                  <a:pt x="39746" y="1379"/>
                  <a:pt x="39746" y="1379"/>
                </a:cubicBezTo>
                <a:lnTo>
                  <a:pt x="39716" y="1379"/>
                </a:lnTo>
                <a:cubicBezTo>
                  <a:pt x="39716" y="1349"/>
                  <a:pt x="39716" y="1349"/>
                  <a:pt x="39716" y="1349"/>
                </a:cubicBezTo>
                <a:lnTo>
                  <a:pt x="39686" y="1349"/>
                </a:lnTo>
                <a:cubicBezTo>
                  <a:pt x="39686" y="1349"/>
                  <a:pt x="39686" y="1349"/>
                  <a:pt x="39686" y="1319"/>
                </a:cubicBezTo>
                <a:lnTo>
                  <a:pt x="39656" y="1319"/>
                </a:lnTo>
                <a:cubicBezTo>
                  <a:pt x="39656" y="1289"/>
                  <a:pt x="39626" y="1289"/>
                  <a:pt x="39626" y="1289"/>
                </a:cubicBezTo>
                <a:lnTo>
                  <a:pt x="39596" y="1289"/>
                </a:lnTo>
                <a:cubicBezTo>
                  <a:pt x="39596" y="1259"/>
                  <a:pt x="39596" y="1259"/>
                  <a:pt x="39596" y="1259"/>
                </a:cubicBezTo>
                <a:lnTo>
                  <a:pt x="39566" y="1259"/>
                </a:lnTo>
                <a:cubicBezTo>
                  <a:pt x="39566" y="1229"/>
                  <a:pt x="39566" y="1229"/>
                  <a:pt x="39566" y="1229"/>
                </a:cubicBezTo>
                <a:lnTo>
                  <a:pt x="39536" y="1229"/>
                </a:lnTo>
                <a:cubicBezTo>
                  <a:pt x="39536" y="1199"/>
                  <a:pt x="39536" y="1199"/>
                  <a:pt x="39536" y="1199"/>
                </a:cubicBezTo>
                <a:lnTo>
                  <a:pt x="39506" y="1199"/>
                </a:lnTo>
                <a:cubicBezTo>
                  <a:pt x="39506" y="1199"/>
                  <a:pt x="39506" y="1199"/>
                  <a:pt x="39506" y="1169"/>
                </a:cubicBezTo>
                <a:lnTo>
                  <a:pt x="39476" y="1169"/>
                </a:lnTo>
                <a:cubicBezTo>
                  <a:pt x="39476" y="1169"/>
                  <a:pt x="39476" y="1169"/>
                  <a:pt x="39476" y="1139"/>
                </a:cubicBezTo>
                <a:lnTo>
                  <a:pt x="39446" y="1139"/>
                </a:lnTo>
                <a:cubicBezTo>
                  <a:pt x="39446" y="1139"/>
                  <a:pt x="39416" y="1139"/>
                  <a:pt x="39416" y="1109"/>
                </a:cubicBezTo>
                <a:lnTo>
                  <a:pt x="39386" y="1109"/>
                </a:lnTo>
                <a:cubicBezTo>
                  <a:pt x="39386" y="1109"/>
                  <a:pt x="39386" y="1079"/>
                  <a:pt x="39386" y="1079"/>
                </a:cubicBezTo>
                <a:lnTo>
                  <a:pt x="39356" y="1079"/>
                </a:lnTo>
                <a:cubicBezTo>
                  <a:pt x="39356" y="1079"/>
                  <a:pt x="39356" y="1079"/>
                  <a:pt x="39356" y="1049"/>
                </a:cubicBezTo>
                <a:lnTo>
                  <a:pt x="39326" y="1049"/>
                </a:lnTo>
                <a:cubicBezTo>
                  <a:pt x="39206" y="959"/>
                  <a:pt x="39086" y="869"/>
                  <a:pt x="38966" y="809"/>
                </a:cubicBezTo>
                <a:close/>
                <a:moveTo>
                  <a:pt x="899" y="2338"/>
                </a:moveTo>
                <a:cubicBezTo>
                  <a:pt x="899" y="2338"/>
                  <a:pt x="869" y="2368"/>
                  <a:pt x="869" y="2368"/>
                </a:cubicBezTo>
                <a:cubicBezTo>
                  <a:pt x="869" y="2368"/>
                  <a:pt x="869" y="2398"/>
                  <a:pt x="869" y="2398"/>
                </a:cubicBezTo>
                <a:lnTo>
                  <a:pt x="839" y="2398"/>
                </a:lnTo>
                <a:cubicBezTo>
                  <a:pt x="839" y="2398"/>
                  <a:pt x="839" y="2428"/>
                  <a:pt x="839" y="2428"/>
                </a:cubicBezTo>
                <a:cubicBezTo>
                  <a:pt x="809" y="2458"/>
                  <a:pt x="809" y="2458"/>
                  <a:pt x="809" y="2458"/>
                </a:cubicBezTo>
                <a:cubicBezTo>
                  <a:pt x="809" y="2488"/>
                  <a:pt x="809" y="2488"/>
                  <a:pt x="809" y="2488"/>
                </a:cubicBezTo>
                <a:cubicBezTo>
                  <a:pt x="779" y="2488"/>
                  <a:pt x="779" y="2518"/>
                  <a:pt x="779" y="2518"/>
                </a:cubicBezTo>
                <a:cubicBezTo>
                  <a:pt x="779" y="2518"/>
                  <a:pt x="779" y="2548"/>
                  <a:pt x="779" y="2548"/>
                </a:cubicBezTo>
                <a:lnTo>
                  <a:pt x="749" y="2548"/>
                </a:lnTo>
                <a:cubicBezTo>
                  <a:pt x="749" y="2548"/>
                  <a:pt x="749" y="2578"/>
                  <a:pt x="749" y="2578"/>
                </a:cubicBezTo>
                <a:lnTo>
                  <a:pt x="719" y="2578"/>
                </a:lnTo>
                <a:cubicBezTo>
                  <a:pt x="719" y="2608"/>
                  <a:pt x="719" y="2608"/>
                  <a:pt x="719" y="2608"/>
                </a:cubicBezTo>
                <a:cubicBezTo>
                  <a:pt x="719" y="2608"/>
                  <a:pt x="719" y="2608"/>
                  <a:pt x="719" y="2638"/>
                </a:cubicBezTo>
                <a:lnTo>
                  <a:pt x="689" y="2638"/>
                </a:lnTo>
                <a:cubicBezTo>
                  <a:pt x="689" y="2668"/>
                  <a:pt x="689" y="2668"/>
                  <a:pt x="689" y="2668"/>
                </a:cubicBezTo>
                <a:cubicBezTo>
                  <a:pt x="689" y="2668"/>
                  <a:pt x="689" y="2668"/>
                  <a:pt x="689" y="2698"/>
                </a:cubicBezTo>
                <a:lnTo>
                  <a:pt x="659" y="2698"/>
                </a:lnTo>
                <a:cubicBezTo>
                  <a:pt x="659" y="2698"/>
                  <a:pt x="659" y="2728"/>
                  <a:pt x="659" y="2728"/>
                </a:cubicBezTo>
                <a:cubicBezTo>
                  <a:pt x="659" y="2728"/>
                  <a:pt x="659" y="2728"/>
                  <a:pt x="659" y="2758"/>
                </a:cubicBezTo>
                <a:lnTo>
                  <a:pt x="629" y="2758"/>
                </a:lnTo>
                <a:cubicBezTo>
                  <a:pt x="629" y="2788"/>
                  <a:pt x="629" y="2788"/>
                  <a:pt x="629" y="2788"/>
                </a:cubicBezTo>
                <a:cubicBezTo>
                  <a:pt x="629" y="2818"/>
                  <a:pt x="599" y="2818"/>
                  <a:pt x="599" y="2818"/>
                </a:cubicBezTo>
                <a:cubicBezTo>
                  <a:pt x="599" y="2818"/>
                  <a:pt x="599" y="2818"/>
                  <a:pt x="599" y="2848"/>
                </a:cubicBezTo>
                <a:lnTo>
                  <a:pt x="570" y="2848"/>
                </a:lnTo>
                <a:cubicBezTo>
                  <a:pt x="570" y="2878"/>
                  <a:pt x="570" y="2878"/>
                  <a:pt x="570" y="2878"/>
                </a:cubicBezTo>
                <a:cubicBezTo>
                  <a:pt x="570" y="2908"/>
                  <a:pt x="570" y="2908"/>
                  <a:pt x="570" y="2908"/>
                </a:cubicBezTo>
                <a:lnTo>
                  <a:pt x="540" y="2908"/>
                </a:lnTo>
                <a:cubicBezTo>
                  <a:pt x="540" y="2937"/>
                  <a:pt x="540" y="2937"/>
                  <a:pt x="540" y="2937"/>
                </a:cubicBezTo>
                <a:cubicBezTo>
                  <a:pt x="540" y="2937"/>
                  <a:pt x="540" y="2937"/>
                  <a:pt x="540" y="2967"/>
                </a:cubicBezTo>
                <a:lnTo>
                  <a:pt x="510" y="2967"/>
                </a:lnTo>
                <a:cubicBezTo>
                  <a:pt x="510" y="2997"/>
                  <a:pt x="510" y="2997"/>
                  <a:pt x="510" y="2997"/>
                </a:cubicBezTo>
                <a:cubicBezTo>
                  <a:pt x="510" y="3027"/>
                  <a:pt x="510" y="3027"/>
                  <a:pt x="510" y="3027"/>
                </a:cubicBezTo>
                <a:cubicBezTo>
                  <a:pt x="510" y="3027"/>
                  <a:pt x="510" y="3027"/>
                  <a:pt x="480" y="3057"/>
                </a:cubicBezTo>
                <a:cubicBezTo>
                  <a:pt x="480" y="3087"/>
                  <a:pt x="480" y="3087"/>
                  <a:pt x="480" y="3087"/>
                </a:cubicBezTo>
                <a:cubicBezTo>
                  <a:pt x="480" y="3087"/>
                  <a:pt x="480" y="3087"/>
                  <a:pt x="480" y="3117"/>
                </a:cubicBezTo>
                <a:lnTo>
                  <a:pt x="450" y="3117"/>
                </a:lnTo>
                <a:cubicBezTo>
                  <a:pt x="450" y="3117"/>
                  <a:pt x="450" y="3147"/>
                  <a:pt x="450" y="3147"/>
                </a:cubicBezTo>
                <a:cubicBezTo>
                  <a:pt x="450" y="3147"/>
                  <a:pt x="450" y="3177"/>
                  <a:pt x="450" y="3177"/>
                </a:cubicBezTo>
                <a:lnTo>
                  <a:pt x="420" y="3177"/>
                </a:lnTo>
                <a:cubicBezTo>
                  <a:pt x="420" y="3177"/>
                  <a:pt x="420" y="3207"/>
                  <a:pt x="420" y="3207"/>
                </a:cubicBezTo>
                <a:cubicBezTo>
                  <a:pt x="420" y="3237"/>
                  <a:pt x="420" y="3237"/>
                  <a:pt x="420" y="3237"/>
                </a:cubicBezTo>
                <a:lnTo>
                  <a:pt x="390" y="3237"/>
                </a:lnTo>
                <a:cubicBezTo>
                  <a:pt x="390" y="3237"/>
                  <a:pt x="390" y="3237"/>
                  <a:pt x="390" y="3267"/>
                </a:cubicBezTo>
                <a:cubicBezTo>
                  <a:pt x="390" y="3297"/>
                  <a:pt x="390" y="3297"/>
                  <a:pt x="390" y="3297"/>
                </a:cubicBezTo>
                <a:cubicBezTo>
                  <a:pt x="390" y="3297"/>
                  <a:pt x="390" y="3327"/>
                  <a:pt x="390" y="3327"/>
                </a:cubicBezTo>
                <a:lnTo>
                  <a:pt x="360" y="3327"/>
                </a:lnTo>
                <a:cubicBezTo>
                  <a:pt x="360" y="3327"/>
                  <a:pt x="360" y="3357"/>
                  <a:pt x="360" y="3357"/>
                </a:cubicBezTo>
                <a:cubicBezTo>
                  <a:pt x="360" y="3357"/>
                  <a:pt x="360" y="3357"/>
                  <a:pt x="360" y="3387"/>
                </a:cubicBezTo>
                <a:cubicBezTo>
                  <a:pt x="300" y="3477"/>
                  <a:pt x="270" y="3597"/>
                  <a:pt x="240" y="3687"/>
                </a:cubicBezTo>
                <a:lnTo>
                  <a:pt x="719" y="3837"/>
                </a:lnTo>
                <a:cubicBezTo>
                  <a:pt x="869" y="3417"/>
                  <a:pt x="1049" y="2997"/>
                  <a:pt x="1319" y="2608"/>
                </a:cubicBezTo>
                <a:lnTo>
                  <a:pt x="899" y="2338"/>
                </a:lnTo>
                <a:close/>
                <a:moveTo>
                  <a:pt x="40945" y="3027"/>
                </a:moveTo>
                <a:lnTo>
                  <a:pt x="40495" y="3237"/>
                </a:lnTo>
                <a:cubicBezTo>
                  <a:pt x="40675" y="3657"/>
                  <a:pt x="40825" y="4076"/>
                  <a:pt x="40885" y="4526"/>
                </a:cubicBezTo>
                <a:lnTo>
                  <a:pt x="41394" y="4436"/>
                </a:lnTo>
                <a:cubicBezTo>
                  <a:pt x="41304" y="3957"/>
                  <a:pt x="41155" y="3477"/>
                  <a:pt x="40945" y="3027"/>
                </a:cubicBezTo>
                <a:close/>
                <a:moveTo>
                  <a:pt x="0" y="5156"/>
                </a:moveTo>
                <a:cubicBezTo>
                  <a:pt x="0" y="5186"/>
                  <a:pt x="0" y="5216"/>
                  <a:pt x="0" y="5245"/>
                </a:cubicBezTo>
                <a:lnTo>
                  <a:pt x="0" y="5275"/>
                </a:lnTo>
                <a:lnTo>
                  <a:pt x="0" y="6654"/>
                </a:lnTo>
                <a:lnTo>
                  <a:pt x="510" y="6654"/>
                </a:lnTo>
                <a:lnTo>
                  <a:pt x="510" y="5275"/>
                </a:lnTo>
                <a:lnTo>
                  <a:pt x="510" y="5186"/>
                </a:lnTo>
                <a:lnTo>
                  <a:pt x="0" y="5156"/>
                </a:lnTo>
                <a:close/>
                <a:moveTo>
                  <a:pt x="40945" y="5965"/>
                </a:moveTo>
                <a:lnTo>
                  <a:pt x="40945" y="7464"/>
                </a:lnTo>
                <a:lnTo>
                  <a:pt x="41454" y="7464"/>
                </a:lnTo>
                <a:lnTo>
                  <a:pt x="41454" y="5965"/>
                </a:lnTo>
                <a:close/>
                <a:moveTo>
                  <a:pt x="0" y="8183"/>
                </a:moveTo>
                <a:lnTo>
                  <a:pt x="0" y="9682"/>
                </a:lnTo>
                <a:lnTo>
                  <a:pt x="510" y="9682"/>
                </a:lnTo>
                <a:lnTo>
                  <a:pt x="510" y="8183"/>
                </a:lnTo>
                <a:close/>
                <a:moveTo>
                  <a:pt x="40945" y="8962"/>
                </a:moveTo>
                <a:lnTo>
                  <a:pt x="40945" y="10461"/>
                </a:lnTo>
                <a:lnTo>
                  <a:pt x="41454" y="10461"/>
                </a:lnTo>
                <a:lnTo>
                  <a:pt x="41454" y="8962"/>
                </a:lnTo>
                <a:close/>
                <a:moveTo>
                  <a:pt x="0" y="11180"/>
                </a:moveTo>
                <a:lnTo>
                  <a:pt x="0" y="12679"/>
                </a:lnTo>
                <a:lnTo>
                  <a:pt x="510" y="12679"/>
                </a:lnTo>
                <a:lnTo>
                  <a:pt x="510" y="11180"/>
                </a:lnTo>
                <a:close/>
                <a:moveTo>
                  <a:pt x="40945" y="11960"/>
                </a:moveTo>
                <a:lnTo>
                  <a:pt x="40945" y="13458"/>
                </a:lnTo>
                <a:lnTo>
                  <a:pt x="41454" y="13458"/>
                </a:lnTo>
                <a:lnTo>
                  <a:pt x="41454" y="11960"/>
                </a:lnTo>
                <a:close/>
                <a:moveTo>
                  <a:pt x="0" y="14178"/>
                </a:moveTo>
                <a:lnTo>
                  <a:pt x="0" y="15677"/>
                </a:lnTo>
                <a:lnTo>
                  <a:pt x="510" y="15677"/>
                </a:lnTo>
                <a:lnTo>
                  <a:pt x="510" y="14178"/>
                </a:lnTo>
                <a:close/>
                <a:moveTo>
                  <a:pt x="40945" y="14957"/>
                </a:moveTo>
                <a:lnTo>
                  <a:pt x="40945" y="16456"/>
                </a:lnTo>
                <a:lnTo>
                  <a:pt x="41454" y="16456"/>
                </a:lnTo>
                <a:lnTo>
                  <a:pt x="41454" y="14957"/>
                </a:lnTo>
                <a:close/>
                <a:moveTo>
                  <a:pt x="0" y="17175"/>
                </a:moveTo>
                <a:lnTo>
                  <a:pt x="0" y="18704"/>
                </a:lnTo>
                <a:lnTo>
                  <a:pt x="510" y="18704"/>
                </a:lnTo>
                <a:lnTo>
                  <a:pt x="510" y="17175"/>
                </a:lnTo>
                <a:close/>
                <a:moveTo>
                  <a:pt x="40945" y="17985"/>
                </a:moveTo>
                <a:lnTo>
                  <a:pt x="40945" y="19483"/>
                </a:lnTo>
                <a:lnTo>
                  <a:pt x="41454" y="19483"/>
                </a:lnTo>
                <a:lnTo>
                  <a:pt x="41454" y="17985"/>
                </a:lnTo>
                <a:close/>
                <a:moveTo>
                  <a:pt x="0" y="20203"/>
                </a:moveTo>
                <a:lnTo>
                  <a:pt x="0" y="21701"/>
                </a:lnTo>
                <a:lnTo>
                  <a:pt x="510" y="21701"/>
                </a:lnTo>
                <a:lnTo>
                  <a:pt x="510" y="20203"/>
                </a:lnTo>
                <a:close/>
                <a:moveTo>
                  <a:pt x="40945" y="20982"/>
                </a:moveTo>
                <a:lnTo>
                  <a:pt x="40945" y="22481"/>
                </a:lnTo>
                <a:lnTo>
                  <a:pt x="41454" y="22481"/>
                </a:lnTo>
                <a:lnTo>
                  <a:pt x="41454" y="20982"/>
                </a:lnTo>
                <a:close/>
                <a:moveTo>
                  <a:pt x="0" y="23200"/>
                </a:moveTo>
                <a:lnTo>
                  <a:pt x="0" y="24699"/>
                </a:lnTo>
                <a:lnTo>
                  <a:pt x="510" y="24699"/>
                </a:lnTo>
                <a:lnTo>
                  <a:pt x="510" y="23200"/>
                </a:lnTo>
                <a:close/>
                <a:moveTo>
                  <a:pt x="40945" y="23979"/>
                </a:moveTo>
                <a:lnTo>
                  <a:pt x="40945" y="25478"/>
                </a:lnTo>
                <a:lnTo>
                  <a:pt x="41454" y="25478"/>
                </a:lnTo>
                <a:lnTo>
                  <a:pt x="41454" y="23979"/>
                </a:lnTo>
                <a:close/>
                <a:moveTo>
                  <a:pt x="0" y="26197"/>
                </a:moveTo>
                <a:lnTo>
                  <a:pt x="0" y="27696"/>
                </a:lnTo>
                <a:lnTo>
                  <a:pt x="510" y="27696"/>
                </a:lnTo>
                <a:lnTo>
                  <a:pt x="510" y="26197"/>
                </a:lnTo>
                <a:close/>
                <a:moveTo>
                  <a:pt x="40945" y="26977"/>
                </a:moveTo>
                <a:lnTo>
                  <a:pt x="40945" y="28506"/>
                </a:lnTo>
                <a:lnTo>
                  <a:pt x="41454" y="28506"/>
                </a:lnTo>
                <a:lnTo>
                  <a:pt x="41454" y="26977"/>
                </a:lnTo>
                <a:close/>
                <a:moveTo>
                  <a:pt x="0" y="29195"/>
                </a:moveTo>
                <a:lnTo>
                  <a:pt x="0" y="30724"/>
                </a:lnTo>
                <a:lnTo>
                  <a:pt x="510" y="30724"/>
                </a:lnTo>
                <a:lnTo>
                  <a:pt x="510" y="29195"/>
                </a:lnTo>
                <a:close/>
                <a:moveTo>
                  <a:pt x="40945" y="30004"/>
                </a:moveTo>
                <a:lnTo>
                  <a:pt x="40945" y="31503"/>
                </a:lnTo>
                <a:lnTo>
                  <a:pt x="41454" y="31503"/>
                </a:lnTo>
                <a:lnTo>
                  <a:pt x="41454" y="30004"/>
                </a:lnTo>
                <a:close/>
                <a:moveTo>
                  <a:pt x="0" y="32222"/>
                </a:moveTo>
                <a:lnTo>
                  <a:pt x="0" y="33721"/>
                </a:lnTo>
                <a:lnTo>
                  <a:pt x="510" y="33721"/>
                </a:lnTo>
                <a:lnTo>
                  <a:pt x="510" y="32222"/>
                </a:lnTo>
                <a:close/>
                <a:moveTo>
                  <a:pt x="40945" y="33002"/>
                </a:moveTo>
                <a:lnTo>
                  <a:pt x="40945" y="34500"/>
                </a:lnTo>
                <a:lnTo>
                  <a:pt x="41454" y="34500"/>
                </a:lnTo>
                <a:lnTo>
                  <a:pt x="41454" y="33002"/>
                </a:lnTo>
                <a:close/>
                <a:moveTo>
                  <a:pt x="0" y="35220"/>
                </a:moveTo>
                <a:lnTo>
                  <a:pt x="0" y="36718"/>
                </a:lnTo>
                <a:lnTo>
                  <a:pt x="510" y="36718"/>
                </a:lnTo>
                <a:lnTo>
                  <a:pt x="510" y="35220"/>
                </a:lnTo>
                <a:close/>
                <a:moveTo>
                  <a:pt x="40945" y="35999"/>
                </a:moveTo>
                <a:lnTo>
                  <a:pt x="40945" y="37498"/>
                </a:lnTo>
                <a:lnTo>
                  <a:pt x="41454" y="37498"/>
                </a:lnTo>
                <a:lnTo>
                  <a:pt x="41454" y="35999"/>
                </a:lnTo>
                <a:close/>
                <a:moveTo>
                  <a:pt x="0" y="38217"/>
                </a:moveTo>
                <a:lnTo>
                  <a:pt x="0" y="39716"/>
                </a:lnTo>
                <a:lnTo>
                  <a:pt x="510" y="39716"/>
                </a:lnTo>
                <a:lnTo>
                  <a:pt x="510" y="38217"/>
                </a:lnTo>
                <a:close/>
                <a:moveTo>
                  <a:pt x="40945" y="38997"/>
                </a:moveTo>
                <a:lnTo>
                  <a:pt x="40945" y="40525"/>
                </a:lnTo>
                <a:lnTo>
                  <a:pt x="41454" y="40525"/>
                </a:lnTo>
                <a:lnTo>
                  <a:pt x="41454" y="38997"/>
                </a:lnTo>
                <a:close/>
                <a:moveTo>
                  <a:pt x="0" y="41245"/>
                </a:moveTo>
                <a:lnTo>
                  <a:pt x="0" y="42743"/>
                </a:lnTo>
                <a:lnTo>
                  <a:pt x="510" y="42743"/>
                </a:lnTo>
                <a:lnTo>
                  <a:pt x="510" y="41245"/>
                </a:lnTo>
                <a:close/>
                <a:moveTo>
                  <a:pt x="40945" y="42024"/>
                </a:moveTo>
                <a:lnTo>
                  <a:pt x="40945" y="43523"/>
                </a:lnTo>
                <a:lnTo>
                  <a:pt x="41454" y="43523"/>
                </a:lnTo>
                <a:lnTo>
                  <a:pt x="41454" y="42024"/>
                </a:lnTo>
                <a:close/>
                <a:moveTo>
                  <a:pt x="0" y="44242"/>
                </a:moveTo>
                <a:lnTo>
                  <a:pt x="0" y="45741"/>
                </a:lnTo>
                <a:lnTo>
                  <a:pt x="510" y="45741"/>
                </a:lnTo>
                <a:lnTo>
                  <a:pt x="510" y="44242"/>
                </a:lnTo>
                <a:close/>
                <a:moveTo>
                  <a:pt x="40945" y="45021"/>
                </a:moveTo>
                <a:lnTo>
                  <a:pt x="40945" y="46520"/>
                </a:lnTo>
                <a:lnTo>
                  <a:pt x="41454" y="46520"/>
                </a:lnTo>
                <a:lnTo>
                  <a:pt x="41454" y="45021"/>
                </a:lnTo>
                <a:close/>
                <a:moveTo>
                  <a:pt x="0" y="47239"/>
                </a:moveTo>
                <a:lnTo>
                  <a:pt x="0" y="48738"/>
                </a:lnTo>
                <a:lnTo>
                  <a:pt x="510" y="48738"/>
                </a:lnTo>
                <a:lnTo>
                  <a:pt x="510" y="47239"/>
                </a:lnTo>
                <a:close/>
                <a:moveTo>
                  <a:pt x="40945" y="48019"/>
                </a:moveTo>
                <a:lnTo>
                  <a:pt x="40945" y="49517"/>
                </a:lnTo>
                <a:lnTo>
                  <a:pt x="41454" y="49517"/>
                </a:lnTo>
                <a:lnTo>
                  <a:pt x="41454" y="48019"/>
                </a:lnTo>
                <a:close/>
                <a:moveTo>
                  <a:pt x="0" y="50237"/>
                </a:moveTo>
                <a:lnTo>
                  <a:pt x="0" y="51736"/>
                </a:lnTo>
                <a:lnTo>
                  <a:pt x="510" y="51736"/>
                </a:lnTo>
                <a:lnTo>
                  <a:pt x="510" y="50237"/>
                </a:lnTo>
                <a:close/>
                <a:moveTo>
                  <a:pt x="40945" y="51046"/>
                </a:moveTo>
                <a:lnTo>
                  <a:pt x="40945" y="52545"/>
                </a:lnTo>
                <a:lnTo>
                  <a:pt x="41454" y="52545"/>
                </a:lnTo>
                <a:lnTo>
                  <a:pt x="41454" y="51046"/>
                </a:lnTo>
                <a:close/>
                <a:moveTo>
                  <a:pt x="0" y="53264"/>
                </a:moveTo>
                <a:lnTo>
                  <a:pt x="0" y="54703"/>
                </a:lnTo>
                <a:cubicBezTo>
                  <a:pt x="0" y="54733"/>
                  <a:pt x="0" y="54733"/>
                  <a:pt x="0" y="54763"/>
                </a:cubicBezTo>
                <a:lnTo>
                  <a:pt x="510" y="54763"/>
                </a:lnTo>
                <a:lnTo>
                  <a:pt x="510" y="54703"/>
                </a:lnTo>
                <a:lnTo>
                  <a:pt x="510" y="53264"/>
                </a:lnTo>
                <a:close/>
                <a:moveTo>
                  <a:pt x="40945" y="54044"/>
                </a:moveTo>
                <a:lnTo>
                  <a:pt x="40945" y="54703"/>
                </a:lnTo>
                <a:cubicBezTo>
                  <a:pt x="40945" y="54943"/>
                  <a:pt x="40915" y="55213"/>
                  <a:pt x="40885" y="55452"/>
                </a:cubicBezTo>
                <a:lnTo>
                  <a:pt x="41394" y="55542"/>
                </a:lnTo>
                <a:cubicBezTo>
                  <a:pt x="41394" y="55512"/>
                  <a:pt x="41394" y="55452"/>
                  <a:pt x="41394" y="55422"/>
                </a:cubicBezTo>
                <a:cubicBezTo>
                  <a:pt x="41394" y="55422"/>
                  <a:pt x="41394" y="55422"/>
                  <a:pt x="41394" y="55392"/>
                </a:cubicBezTo>
                <a:cubicBezTo>
                  <a:pt x="41394" y="55392"/>
                  <a:pt x="41394" y="55392"/>
                  <a:pt x="41394" y="55362"/>
                </a:cubicBezTo>
                <a:cubicBezTo>
                  <a:pt x="41394" y="55362"/>
                  <a:pt x="41394" y="55332"/>
                  <a:pt x="41394" y="55332"/>
                </a:cubicBezTo>
                <a:lnTo>
                  <a:pt x="41424" y="55332"/>
                </a:lnTo>
                <a:cubicBezTo>
                  <a:pt x="41424" y="55183"/>
                  <a:pt x="41424" y="55033"/>
                  <a:pt x="41454" y="54883"/>
                </a:cubicBezTo>
                <a:cubicBezTo>
                  <a:pt x="41454" y="54883"/>
                  <a:pt x="41454" y="54853"/>
                  <a:pt x="41454" y="54853"/>
                </a:cubicBezTo>
                <a:cubicBezTo>
                  <a:pt x="41454" y="54823"/>
                  <a:pt x="41454" y="54823"/>
                  <a:pt x="41454" y="54823"/>
                </a:cubicBezTo>
                <a:lnTo>
                  <a:pt x="41454" y="54793"/>
                </a:lnTo>
                <a:lnTo>
                  <a:pt x="41454" y="54763"/>
                </a:lnTo>
                <a:lnTo>
                  <a:pt x="41454" y="54733"/>
                </a:lnTo>
                <a:lnTo>
                  <a:pt x="41454" y="54703"/>
                </a:lnTo>
                <a:lnTo>
                  <a:pt x="41454" y="54044"/>
                </a:lnTo>
                <a:close/>
                <a:moveTo>
                  <a:pt x="689" y="56082"/>
                </a:moveTo>
                <a:lnTo>
                  <a:pt x="240" y="56232"/>
                </a:lnTo>
                <a:cubicBezTo>
                  <a:pt x="300" y="56442"/>
                  <a:pt x="360" y="56621"/>
                  <a:pt x="450" y="56801"/>
                </a:cubicBezTo>
                <a:cubicBezTo>
                  <a:pt x="450" y="56831"/>
                  <a:pt x="450" y="56831"/>
                  <a:pt x="450" y="56831"/>
                </a:cubicBezTo>
                <a:cubicBezTo>
                  <a:pt x="450" y="56831"/>
                  <a:pt x="450" y="56831"/>
                  <a:pt x="450" y="56861"/>
                </a:cubicBezTo>
                <a:lnTo>
                  <a:pt x="480" y="56861"/>
                </a:lnTo>
                <a:cubicBezTo>
                  <a:pt x="480" y="56861"/>
                  <a:pt x="480" y="56891"/>
                  <a:pt x="480" y="56891"/>
                </a:cubicBezTo>
                <a:cubicBezTo>
                  <a:pt x="480" y="56891"/>
                  <a:pt x="480" y="56891"/>
                  <a:pt x="480" y="56921"/>
                </a:cubicBezTo>
                <a:cubicBezTo>
                  <a:pt x="510" y="56951"/>
                  <a:pt x="510" y="56951"/>
                  <a:pt x="510" y="56951"/>
                </a:cubicBezTo>
                <a:cubicBezTo>
                  <a:pt x="510" y="56951"/>
                  <a:pt x="510" y="56951"/>
                  <a:pt x="510" y="56981"/>
                </a:cubicBezTo>
                <a:cubicBezTo>
                  <a:pt x="599" y="57191"/>
                  <a:pt x="719" y="57401"/>
                  <a:pt x="869" y="57581"/>
                </a:cubicBezTo>
                <a:lnTo>
                  <a:pt x="1289" y="57311"/>
                </a:lnTo>
                <a:cubicBezTo>
                  <a:pt x="1019" y="56951"/>
                  <a:pt x="839" y="56531"/>
                  <a:pt x="689" y="56082"/>
                </a:cubicBezTo>
                <a:close/>
                <a:moveTo>
                  <a:pt x="40495" y="56741"/>
                </a:moveTo>
                <a:cubicBezTo>
                  <a:pt x="40285" y="57161"/>
                  <a:pt x="40046" y="57551"/>
                  <a:pt x="39746" y="57880"/>
                </a:cubicBezTo>
                <a:lnTo>
                  <a:pt x="40105" y="58210"/>
                </a:lnTo>
                <a:cubicBezTo>
                  <a:pt x="40375" y="57910"/>
                  <a:pt x="40615" y="57551"/>
                  <a:pt x="40825" y="57191"/>
                </a:cubicBezTo>
                <a:cubicBezTo>
                  <a:pt x="40825" y="57161"/>
                  <a:pt x="40825" y="57161"/>
                  <a:pt x="40825" y="57161"/>
                </a:cubicBezTo>
                <a:lnTo>
                  <a:pt x="40855" y="57161"/>
                </a:lnTo>
                <a:cubicBezTo>
                  <a:pt x="40855" y="57161"/>
                  <a:pt x="40855" y="57131"/>
                  <a:pt x="40855" y="57131"/>
                </a:cubicBezTo>
                <a:cubicBezTo>
                  <a:pt x="40855" y="57131"/>
                  <a:pt x="40855" y="57131"/>
                  <a:pt x="40855" y="57101"/>
                </a:cubicBezTo>
                <a:lnTo>
                  <a:pt x="40885" y="57101"/>
                </a:lnTo>
                <a:cubicBezTo>
                  <a:pt x="40885" y="57101"/>
                  <a:pt x="40885" y="57071"/>
                  <a:pt x="40885" y="57071"/>
                </a:cubicBezTo>
                <a:cubicBezTo>
                  <a:pt x="40885" y="57071"/>
                  <a:pt x="40885" y="57071"/>
                  <a:pt x="40885" y="57041"/>
                </a:cubicBezTo>
                <a:lnTo>
                  <a:pt x="40915" y="57041"/>
                </a:lnTo>
                <a:cubicBezTo>
                  <a:pt x="40915" y="57011"/>
                  <a:pt x="40915" y="57011"/>
                  <a:pt x="40915" y="57011"/>
                </a:cubicBezTo>
                <a:cubicBezTo>
                  <a:pt x="40915" y="57011"/>
                  <a:pt x="40915" y="56981"/>
                  <a:pt x="40915" y="56981"/>
                </a:cubicBezTo>
                <a:lnTo>
                  <a:pt x="40945" y="56981"/>
                </a:lnTo>
                <a:lnTo>
                  <a:pt x="40495" y="56741"/>
                </a:lnTo>
                <a:close/>
                <a:moveTo>
                  <a:pt x="2188" y="58330"/>
                </a:moveTo>
                <a:lnTo>
                  <a:pt x="1858" y="58720"/>
                </a:lnTo>
                <a:cubicBezTo>
                  <a:pt x="1858" y="58720"/>
                  <a:pt x="1858" y="58720"/>
                  <a:pt x="1858" y="58750"/>
                </a:cubicBezTo>
                <a:lnTo>
                  <a:pt x="1918" y="58750"/>
                </a:lnTo>
                <a:cubicBezTo>
                  <a:pt x="1918" y="58750"/>
                  <a:pt x="1918" y="58780"/>
                  <a:pt x="1918" y="58780"/>
                </a:cubicBezTo>
                <a:lnTo>
                  <a:pt x="1948" y="58780"/>
                </a:lnTo>
                <a:cubicBezTo>
                  <a:pt x="1948" y="58809"/>
                  <a:pt x="1948" y="58809"/>
                  <a:pt x="1948" y="58809"/>
                </a:cubicBezTo>
                <a:lnTo>
                  <a:pt x="1978" y="58809"/>
                </a:lnTo>
                <a:cubicBezTo>
                  <a:pt x="2188" y="58989"/>
                  <a:pt x="2458" y="59169"/>
                  <a:pt x="2698" y="59319"/>
                </a:cubicBezTo>
                <a:lnTo>
                  <a:pt x="2758" y="59319"/>
                </a:lnTo>
                <a:cubicBezTo>
                  <a:pt x="2758" y="59349"/>
                  <a:pt x="2758" y="59349"/>
                  <a:pt x="2758" y="59349"/>
                </a:cubicBezTo>
                <a:lnTo>
                  <a:pt x="2788" y="59349"/>
                </a:lnTo>
                <a:cubicBezTo>
                  <a:pt x="2788" y="59349"/>
                  <a:pt x="2788" y="59349"/>
                  <a:pt x="2788" y="59379"/>
                </a:cubicBezTo>
                <a:lnTo>
                  <a:pt x="2818" y="59379"/>
                </a:lnTo>
                <a:cubicBezTo>
                  <a:pt x="2907" y="59439"/>
                  <a:pt x="3027" y="59469"/>
                  <a:pt x="3117" y="59529"/>
                </a:cubicBezTo>
                <a:lnTo>
                  <a:pt x="3327" y="59049"/>
                </a:lnTo>
                <a:cubicBezTo>
                  <a:pt x="2907" y="58869"/>
                  <a:pt x="2518" y="58630"/>
                  <a:pt x="2188" y="58330"/>
                </a:cubicBezTo>
                <a:close/>
                <a:moveTo>
                  <a:pt x="38697" y="58750"/>
                </a:moveTo>
                <a:cubicBezTo>
                  <a:pt x="38307" y="58989"/>
                  <a:pt x="37887" y="59169"/>
                  <a:pt x="37468" y="59319"/>
                </a:cubicBezTo>
                <a:lnTo>
                  <a:pt x="37588" y="59799"/>
                </a:lnTo>
                <a:cubicBezTo>
                  <a:pt x="37648" y="59769"/>
                  <a:pt x="37708" y="59739"/>
                  <a:pt x="37797" y="59739"/>
                </a:cubicBezTo>
                <a:cubicBezTo>
                  <a:pt x="37797" y="59739"/>
                  <a:pt x="37797" y="59709"/>
                  <a:pt x="37797" y="59709"/>
                </a:cubicBezTo>
                <a:lnTo>
                  <a:pt x="37887" y="59709"/>
                </a:lnTo>
                <a:cubicBezTo>
                  <a:pt x="37887" y="59709"/>
                  <a:pt x="37887" y="59709"/>
                  <a:pt x="37887" y="59679"/>
                </a:cubicBezTo>
                <a:lnTo>
                  <a:pt x="37917" y="59679"/>
                </a:lnTo>
                <a:cubicBezTo>
                  <a:pt x="38277" y="59559"/>
                  <a:pt x="38637" y="59379"/>
                  <a:pt x="38966" y="59169"/>
                </a:cubicBezTo>
                <a:lnTo>
                  <a:pt x="38697" y="58750"/>
                </a:lnTo>
                <a:close/>
                <a:moveTo>
                  <a:pt x="4616" y="59439"/>
                </a:moveTo>
                <a:lnTo>
                  <a:pt x="4556" y="59919"/>
                </a:lnTo>
                <a:cubicBezTo>
                  <a:pt x="4676" y="59949"/>
                  <a:pt x="4826" y="59949"/>
                  <a:pt x="4946" y="59978"/>
                </a:cubicBezTo>
                <a:lnTo>
                  <a:pt x="6055" y="59978"/>
                </a:lnTo>
                <a:lnTo>
                  <a:pt x="6055" y="59469"/>
                </a:lnTo>
                <a:lnTo>
                  <a:pt x="5275" y="59469"/>
                </a:lnTo>
                <a:cubicBezTo>
                  <a:pt x="5066" y="59469"/>
                  <a:pt x="4826" y="59469"/>
                  <a:pt x="4616" y="59439"/>
                </a:cubicBezTo>
                <a:close/>
                <a:moveTo>
                  <a:pt x="7553" y="59469"/>
                </a:moveTo>
                <a:lnTo>
                  <a:pt x="7553" y="59978"/>
                </a:lnTo>
                <a:lnTo>
                  <a:pt x="9052" y="59978"/>
                </a:lnTo>
                <a:lnTo>
                  <a:pt x="9052" y="59469"/>
                </a:lnTo>
                <a:close/>
                <a:moveTo>
                  <a:pt x="10551" y="59469"/>
                </a:moveTo>
                <a:lnTo>
                  <a:pt x="10551" y="59978"/>
                </a:lnTo>
                <a:lnTo>
                  <a:pt x="12080" y="59978"/>
                </a:lnTo>
                <a:lnTo>
                  <a:pt x="12080" y="59469"/>
                </a:lnTo>
                <a:close/>
                <a:moveTo>
                  <a:pt x="13578" y="59469"/>
                </a:moveTo>
                <a:lnTo>
                  <a:pt x="13578" y="59978"/>
                </a:lnTo>
                <a:lnTo>
                  <a:pt x="15077" y="59978"/>
                </a:lnTo>
                <a:lnTo>
                  <a:pt x="15077" y="59469"/>
                </a:lnTo>
                <a:close/>
                <a:moveTo>
                  <a:pt x="16576" y="59469"/>
                </a:moveTo>
                <a:lnTo>
                  <a:pt x="16576" y="59978"/>
                </a:lnTo>
                <a:lnTo>
                  <a:pt x="18074" y="59978"/>
                </a:lnTo>
                <a:lnTo>
                  <a:pt x="18074" y="59469"/>
                </a:lnTo>
                <a:close/>
                <a:moveTo>
                  <a:pt x="19573" y="59469"/>
                </a:moveTo>
                <a:lnTo>
                  <a:pt x="19573" y="59978"/>
                </a:lnTo>
                <a:lnTo>
                  <a:pt x="21072" y="59978"/>
                </a:lnTo>
                <a:lnTo>
                  <a:pt x="21072" y="59469"/>
                </a:lnTo>
                <a:close/>
                <a:moveTo>
                  <a:pt x="22571" y="59469"/>
                </a:moveTo>
                <a:lnTo>
                  <a:pt x="22571" y="59978"/>
                </a:lnTo>
                <a:lnTo>
                  <a:pt x="24099" y="59978"/>
                </a:lnTo>
                <a:lnTo>
                  <a:pt x="24099" y="59469"/>
                </a:lnTo>
                <a:close/>
                <a:moveTo>
                  <a:pt x="25598" y="59469"/>
                </a:moveTo>
                <a:lnTo>
                  <a:pt x="25598" y="59978"/>
                </a:lnTo>
                <a:lnTo>
                  <a:pt x="27097" y="59978"/>
                </a:lnTo>
                <a:lnTo>
                  <a:pt x="27097" y="59469"/>
                </a:lnTo>
                <a:close/>
                <a:moveTo>
                  <a:pt x="28595" y="59469"/>
                </a:moveTo>
                <a:lnTo>
                  <a:pt x="28595" y="59978"/>
                </a:lnTo>
                <a:lnTo>
                  <a:pt x="30094" y="59978"/>
                </a:lnTo>
                <a:lnTo>
                  <a:pt x="30094" y="59469"/>
                </a:lnTo>
                <a:close/>
                <a:moveTo>
                  <a:pt x="31593" y="59469"/>
                </a:moveTo>
                <a:lnTo>
                  <a:pt x="31593" y="59978"/>
                </a:lnTo>
                <a:lnTo>
                  <a:pt x="33092" y="59978"/>
                </a:lnTo>
                <a:lnTo>
                  <a:pt x="33092" y="59469"/>
                </a:lnTo>
                <a:close/>
                <a:moveTo>
                  <a:pt x="34620" y="59469"/>
                </a:moveTo>
                <a:lnTo>
                  <a:pt x="34620" y="59978"/>
                </a:lnTo>
                <a:lnTo>
                  <a:pt x="36119" y="59978"/>
                </a:lnTo>
                <a:lnTo>
                  <a:pt x="36119" y="5946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512;p34">
            <a:extLst>
              <a:ext uri="{FF2B5EF4-FFF2-40B4-BE49-F238E27FC236}">
                <a16:creationId xmlns:a16="http://schemas.microsoft.com/office/drawing/2014/main" id="{AECF81E2-7038-A49E-A8D9-74BFBBCA29B9}"/>
              </a:ext>
            </a:extLst>
          </p:cNvPr>
          <p:cNvSpPr/>
          <p:nvPr/>
        </p:nvSpPr>
        <p:spPr>
          <a:xfrm>
            <a:off x="4727443" y="746753"/>
            <a:ext cx="1632318" cy="2042310"/>
          </a:xfrm>
          <a:custGeom>
            <a:avLst/>
            <a:gdLst/>
            <a:ahLst/>
            <a:cxnLst/>
            <a:rect l="l" t="t" r="r" b="b"/>
            <a:pathLst>
              <a:path w="41455" h="59979" extrusionOk="0">
                <a:moveTo>
                  <a:pt x="7613" y="0"/>
                </a:moveTo>
                <a:lnTo>
                  <a:pt x="7613" y="510"/>
                </a:lnTo>
                <a:lnTo>
                  <a:pt x="9112" y="510"/>
                </a:lnTo>
                <a:lnTo>
                  <a:pt x="9112" y="0"/>
                </a:lnTo>
                <a:close/>
                <a:moveTo>
                  <a:pt x="10611" y="0"/>
                </a:moveTo>
                <a:lnTo>
                  <a:pt x="10611" y="510"/>
                </a:lnTo>
                <a:lnTo>
                  <a:pt x="12140" y="510"/>
                </a:lnTo>
                <a:lnTo>
                  <a:pt x="12140" y="0"/>
                </a:lnTo>
                <a:close/>
                <a:moveTo>
                  <a:pt x="13638" y="0"/>
                </a:moveTo>
                <a:lnTo>
                  <a:pt x="13638" y="510"/>
                </a:lnTo>
                <a:lnTo>
                  <a:pt x="15137" y="510"/>
                </a:lnTo>
                <a:lnTo>
                  <a:pt x="15137" y="0"/>
                </a:lnTo>
                <a:close/>
                <a:moveTo>
                  <a:pt x="16636" y="0"/>
                </a:moveTo>
                <a:lnTo>
                  <a:pt x="16636" y="510"/>
                </a:lnTo>
                <a:lnTo>
                  <a:pt x="18134" y="510"/>
                </a:lnTo>
                <a:lnTo>
                  <a:pt x="18134" y="0"/>
                </a:lnTo>
                <a:close/>
                <a:moveTo>
                  <a:pt x="19633" y="0"/>
                </a:moveTo>
                <a:lnTo>
                  <a:pt x="19633" y="510"/>
                </a:lnTo>
                <a:lnTo>
                  <a:pt x="21132" y="510"/>
                </a:lnTo>
                <a:lnTo>
                  <a:pt x="21132" y="0"/>
                </a:lnTo>
                <a:close/>
                <a:moveTo>
                  <a:pt x="22631" y="0"/>
                </a:moveTo>
                <a:lnTo>
                  <a:pt x="22631" y="510"/>
                </a:lnTo>
                <a:lnTo>
                  <a:pt x="24159" y="510"/>
                </a:lnTo>
                <a:lnTo>
                  <a:pt x="24159" y="0"/>
                </a:lnTo>
                <a:close/>
                <a:moveTo>
                  <a:pt x="25658" y="0"/>
                </a:moveTo>
                <a:lnTo>
                  <a:pt x="25658" y="510"/>
                </a:lnTo>
                <a:lnTo>
                  <a:pt x="27157" y="510"/>
                </a:lnTo>
                <a:lnTo>
                  <a:pt x="27157" y="0"/>
                </a:lnTo>
                <a:close/>
                <a:moveTo>
                  <a:pt x="28655" y="0"/>
                </a:moveTo>
                <a:lnTo>
                  <a:pt x="28655" y="510"/>
                </a:lnTo>
                <a:lnTo>
                  <a:pt x="30154" y="510"/>
                </a:lnTo>
                <a:lnTo>
                  <a:pt x="30154" y="0"/>
                </a:lnTo>
                <a:close/>
                <a:moveTo>
                  <a:pt x="31653" y="0"/>
                </a:moveTo>
                <a:lnTo>
                  <a:pt x="31653" y="510"/>
                </a:lnTo>
                <a:lnTo>
                  <a:pt x="33151" y="510"/>
                </a:lnTo>
                <a:lnTo>
                  <a:pt x="33151" y="0"/>
                </a:lnTo>
                <a:close/>
                <a:moveTo>
                  <a:pt x="5066" y="0"/>
                </a:moveTo>
                <a:cubicBezTo>
                  <a:pt x="4946" y="0"/>
                  <a:pt x="4826" y="30"/>
                  <a:pt x="4706" y="30"/>
                </a:cubicBezTo>
                <a:lnTo>
                  <a:pt x="4616" y="30"/>
                </a:lnTo>
                <a:lnTo>
                  <a:pt x="4676" y="540"/>
                </a:lnTo>
                <a:cubicBezTo>
                  <a:pt x="4886" y="510"/>
                  <a:pt x="5066" y="510"/>
                  <a:pt x="5275" y="510"/>
                </a:cubicBezTo>
                <a:lnTo>
                  <a:pt x="6115" y="510"/>
                </a:lnTo>
                <a:lnTo>
                  <a:pt x="6115" y="0"/>
                </a:lnTo>
                <a:close/>
                <a:moveTo>
                  <a:pt x="34680" y="0"/>
                </a:moveTo>
                <a:lnTo>
                  <a:pt x="34680" y="510"/>
                </a:lnTo>
                <a:lnTo>
                  <a:pt x="36179" y="510"/>
                </a:lnTo>
                <a:cubicBezTo>
                  <a:pt x="36598" y="510"/>
                  <a:pt x="37048" y="570"/>
                  <a:pt x="37468" y="689"/>
                </a:cubicBezTo>
                <a:lnTo>
                  <a:pt x="37588" y="210"/>
                </a:lnTo>
                <a:cubicBezTo>
                  <a:pt x="37558" y="180"/>
                  <a:pt x="37528" y="180"/>
                  <a:pt x="37498" y="180"/>
                </a:cubicBezTo>
                <a:cubicBezTo>
                  <a:pt x="37498" y="180"/>
                  <a:pt x="37498" y="150"/>
                  <a:pt x="37468" y="150"/>
                </a:cubicBezTo>
                <a:lnTo>
                  <a:pt x="37378" y="150"/>
                </a:lnTo>
                <a:cubicBezTo>
                  <a:pt x="37378" y="120"/>
                  <a:pt x="37348" y="120"/>
                  <a:pt x="37348" y="120"/>
                </a:cubicBezTo>
                <a:lnTo>
                  <a:pt x="37228" y="120"/>
                </a:lnTo>
                <a:cubicBezTo>
                  <a:pt x="37228" y="90"/>
                  <a:pt x="37228" y="90"/>
                  <a:pt x="37228" y="90"/>
                </a:cubicBezTo>
                <a:lnTo>
                  <a:pt x="37078" y="90"/>
                </a:lnTo>
                <a:cubicBezTo>
                  <a:pt x="37078" y="60"/>
                  <a:pt x="37078" y="60"/>
                  <a:pt x="37078" y="60"/>
                </a:cubicBezTo>
                <a:lnTo>
                  <a:pt x="36868" y="60"/>
                </a:lnTo>
                <a:cubicBezTo>
                  <a:pt x="36868" y="60"/>
                  <a:pt x="36868" y="60"/>
                  <a:pt x="36868" y="30"/>
                </a:cubicBezTo>
                <a:lnTo>
                  <a:pt x="36598" y="30"/>
                </a:lnTo>
                <a:cubicBezTo>
                  <a:pt x="36598" y="30"/>
                  <a:pt x="36598" y="0"/>
                  <a:pt x="36598" y="0"/>
                </a:cubicBezTo>
                <a:close/>
                <a:moveTo>
                  <a:pt x="3177" y="450"/>
                </a:moveTo>
                <a:cubicBezTo>
                  <a:pt x="2818" y="599"/>
                  <a:pt x="2488" y="779"/>
                  <a:pt x="2158" y="1019"/>
                </a:cubicBezTo>
                <a:lnTo>
                  <a:pt x="2128" y="1019"/>
                </a:lnTo>
                <a:cubicBezTo>
                  <a:pt x="2128" y="1019"/>
                  <a:pt x="2128" y="1049"/>
                  <a:pt x="2128" y="1049"/>
                </a:cubicBezTo>
                <a:lnTo>
                  <a:pt x="2098" y="1049"/>
                </a:lnTo>
                <a:cubicBezTo>
                  <a:pt x="2098" y="1049"/>
                  <a:pt x="2098" y="1049"/>
                  <a:pt x="2098" y="1079"/>
                </a:cubicBezTo>
                <a:lnTo>
                  <a:pt x="2068" y="1079"/>
                </a:lnTo>
                <a:cubicBezTo>
                  <a:pt x="2008" y="1139"/>
                  <a:pt x="1948" y="1169"/>
                  <a:pt x="1888" y="1229"/>
                </a:cubicBezTo>
                <a:lnTo>
                  <a:pt x="2218" y="1619"/>
                </a:lnTo>
                <a:cubicBezTo>
                  <a:pt x="2578" y="1319"/>
                  <a:pt x="2967" y="1079"/>
                  <a:pt x="3357" y="899"/>
                </a:cubicBezTo>
                <a:lnTo>
                  <a:pt x="3177" y="450"/>
                </a:lnTo>
                <a:close/>
                <a:moveTo>
                  <a:pt x="38966" y="809"/>
                </a:moveTo>
                <a:lnTo>
                  <a:pt x="38697" y="1229"/>
                </a:lnTo>
                <a:cubicBezTo>
                  <a:pt x="39086" y="1469"/>
                  <a:pt x="39446" y="1768"/>
                  <a:pt x="39746" y="2098"/>
                </a:cubicBezTo>
                <a:lnTo>
                  <a:pt x="40105" y="1768"/>
                </a:lnTo>
                <a:cubicBezTo>
                  <a:pt x="40105" y="1768"/>
                  <a:pt x="40105" y="1739"/>
                  <a:pt x="40076" y="1739"/>
                </a:cubicBezTo>
                <a:cubicBezTo>
                  <a:pt x="40076" y="1709"/>
                  <a:pt x="40076" y="1709"/>
                  <a:pt x="40076" y="1709"/>
                </a:cubicBezTo>
                <a:cubicBezTo>
                  <a:pt x="40046" y="1679"/>
                  <a:pt x="39986" y="1649"/>
                  <a:pt x="39956" y="1619"/>
                </a:cubicBezTo>
                <a:cubicBezTo>
                  <a:pt x="39956" y="1619"/>
                  <a:pt x="39956" y="1589"/>
                  <a:pt x="39956" y="1589"/>
                </a:cubicBezTo>
                <a:cubicBezTo>
                  <a:pt x="39926" y="1589"/>
                  <a:pt x="39926" y="1589"/>
                  <a:pt x="39926" y="1559"/>
                </a:cubicBezTo>
                <a:cubicBezTo>
                  <a:pt x="39896" y="1559"/>
                  <a:pt x="39896" y="1529"/>
                  <a:pt x="39866" y="1529"/>
                </a:cubicBezTo>
                <a:cubicBezTo>
                  <a:pt x="39866" y="1529"/>
                  <a:pt x="39866" y="1499"/>
                  <a:pt x="39866" y="1499"/>
                </a:cubicBezTo>
                <a:lnTo>
                  <a:pt x="39836" y="1499"/>
                </a:lnTo>
                <a:cubicBezTo>
                  <a:pt x="39836" y="1499"/>
                  <a:pt x="39836" y="1499"/>
                  <a:pt x="39836" y="1469"/>
                </a:cubicBezTo>
                <a:lnTo>
                  <a:pt x="39806" y="1469"/>
                </a:lnTo>
                <a:cubicBezTo>
                  <a:pt x="39806" y="1439"/>
                  <a:pt x="39806" y="1439"/>
                  <a:pt x="39806" y="1439"/>
                </a:cubicBezTo>
                <a:lnTo>
                  <a:pt x="39776" y="1439"/>
                </a:lnTo>
                <a:cubicBezTo>
                  <a:pt x="39776" y="1439"/>
                  <a:pt x="39776" y="1409"/>
                  <a:pt x="39776" y="1409"/>
                </a:cubicBezTo>
                <a:lnTo>
                  <a:pt x="39746" y="1409"/>
                </a:lnTo>
                <a:cubicBezTo>
                  <a:pt x="39746" y="1409"/>
                  <a:pt x="39746" y="1379"/>
                  <a:pt x="39746" y="1379"/>
                </a:cubicBezTo>
                <a:lnTo>
                  <a:pt x="39716" y="1379"/>
                </a:lnTo>
                <a:cubicBezTo>
                  <a:pt x="39716" y="1349"/>
                  <a:pt x="39716" y="1349"/>
                  <a:pt x="39716" y="1349"/>
                </a:cubicBezTo>
                <a:lnTo>
                  <a:pt x="39686" y="1349"/>
                </a:lnTo>
                <a:cubicBezTo>
                  <a:pt x="39686" y="1349"/>
                  <a:pt x="39686" y="1349"/>
                  <a:pt x="39686" y="1319"/>
                </a:cubicBezTo>
                <a:lnTo>
                  <a:pt x="39656" y="1319"/>
                </a:lnTo>
                <a:cubicBezTo>
                  <a:pt x="39656" y="1289"/>
                  <a:pt x="39626" y="1289"/>
                  <a:pt x="39626" y="1289"/>
                </a:cubicBezTo>
                <a:lnTo>
                  <a:pt x="39596" y="1289"/>
                </a:lnTo>
                <a:cubicBezTo>
                  <a:pt x="39596" y="1259"/>
                  <a:pt x="39596" y="1259"/>
                  <a:pt x="39596" y="1259"/>
                </a:cubicBezTo>
                <a:lnTo>
                  <a:pt x="39566" y="1259"/>
                </a:lnTo>
                <a:cubicBezTo>
                  <a:pt x="39566" y="1229"/>
                  <a:pt x="39566" y="1229"/>
                  <a:pt x="39566" y="1229"/>
                </a:cubicBezTo>
                <a:lnTo>
                  <a:pt x="39536" y="1229"/>
                </a:lnTo>
                <a:cubicBezTo>
                  <a:pt x="39536" y="1199"/>
                  <a:pt x="39536" y="1199"/>
                  <a:pt x="39536" y="1199"/>
                </a:cubicBezTo>
                <a:lnTo>
                  <a:pt x="39506" y="1199"/>
                </a:lnTo>
                <a:cubicBezTo>
                  <a:pt x="39506" y="1199"/>
                  <a:pt x="39506" y="1199"/>
                  <a:pt x="39506" y="1169"/>
                </a:cubicBezTo>
                <a:lnTo>
                  <a:pt x="39476" y="1169"/>
                </a:lnTo>
                <a:cubicBezTo>
                  <a:pt x="39476" y="1169"/>
                  <a:pt x="39476" y="1169"/>
                  <a:pt x="39476" y="1139"/>
                </a:cubicBezTo>
                <a:lnTo>
                  <a:pt x="39446" y="1139"/>
                </a:lnTo>
                <a:cubicBezTo>
                  <a:pt x="39446" y="1139"/>
                  <a:pt x="39416" y="1139"/>
                  <a:pt x="39416" y="1109"/>
                </a:cubicBezTo>
                <a:lnTo>
                  <a:pt x="39386" y="1109"/>
                </a:lnTo>
                <a:cubicBezTo>
                  <a:pt x="39386" y="1109"/>
                  <a:pt x="39386" y="1079"/>
                  <a:pt x="39386" y="1079"/>
                </a:cubicBezTo>
                <a:lnTo>
                  <a:pt x="39356" y="1079"/>
                </a:lnTo>
                <a:cubicBezTo>
                  <a:pt x="39356" y="1079"/>
                  <a:pt x="39356" y="1079"/>
                  <a:pt x="39356" y="1049"/>
                </a:cubicBezTo>
                <a:lnTo>
                  <a:pt x="39326" y="1049"/>
                </a:lnTo>
                <a:cubicBezTo>
                  <a:pt x="39206" y="959"/>
                  <a:pt x="39086" y="869"/>
                  <a:pt x="38966" y="809"/>
                </a:cubicBezTo>
                <a:close/>
                <a:moveTo>
                  <a:pt x="899" y="2338"/>
                </a:moveTo>
                <a:cubicBezTo>
                  <a:pt x="899" y="2338"/>
                  <a:pt x="869" y="2368"/>
                  <a:pt x="869" y="2368"/>
                </a:cubicBezTo>
                <a:cubicBezTo>
                  <a:pt x="869" y="2368"/>
                  <a:pt x="869" y="2398"/>
                  <a:pt x="869" y="2398"/>
                </a:cubicBezTo>
                <a:lnTo>
                  <a:pt x="839" y="2398"/>
                </a:lnTo>
                <a:cubicBezTo>
                  <a:pt x="839" y="2398"/>
                  <a:pt x="839" y="2428"/>
                  <a:pt x="839" y="2428"/>
                </a:cubicBezTo>
                <a:cubicBezTo>
                  <a:pt x="809" y="2458"/>
                  <a:pt x="809" y="2458"/>
                  <a:pt x="809" y="2458"/>
                </a:cubicBezTo>
                <a:cubicBezTo>
                  <a:pt x="809" y="2488"/>
                  <a:pt x="809" y="2488"/>
                  <a:pt x="809" y="2488"/>
                </a:cubicBezTo>
                <a:cubicBezTo>
                  <a:pt x="779" y="2488"/>
                  <a:pt x="779" y="2518"/>
                  <a:pt x="779" y="2518"/>
                </a:cubicBezTo>
                <a:cubicBezTo>
                  <a:pt x="779" y="2518"/>
                  <a:pt x="779" y="2548"/>
                  <a:pt x="779" y="2548"/>
                </a:cubicBezTo>
                <a:lnTo>
                  <a:pt x="749" y="2548"/>
                </a:lnTo>
                <a:cubicBezTo>
                  <a:pt x="749" y="2548"/>
                  <a:pt x="749" y="2578"/>
                  <a:pt x="749" y="2578"/>
                </a:cubicBezTo>
                <a:lnTo>
                  <a:pt x="719" y="2578"/>
                </a:lnTo>
                <a:cubicBezTo>
                  <a:pt x="719" y="2608"/>
                  <a:pt x="719" y="2608"/>
                  <a:pt x="719" y="2608"/>
                </a:cubicBezTo>
                <a:cubicBezTo>
                  <a:pt x="719" y="2608"/>
                  <a:pt x="719" y="2608"/>
                  <a:pt x="719" y="2638"/>
                </a:cubicBezTo>
                <a:lnTo>
                  <a:pt x="689" y="2638"/>
                </a:lnTo>
                <a:cubicBezTo>
                  <a:pt x="689" y="2668"/>
                  <a:pt x="689" y="2668"/>
                  <a:pt x="689" y="2668"/>
                </a:cubicBezTo>
                <a:cubicBezTo>
                  <a:pt x="689" y="2668"/>
                  <a:pt x="689" y="2668"/>
                  <a:pt x="689" y="2698"/>
                </a:cubicBezTo>
                <a:lnTo>
                  <a:pt x="659" y="2698"/>
                </a:lnTo>
                <a:cubicBezTo>
                  <a:pt x="659" y="2698"/>
                  <a:pt x="659" y="2728"/>
                  <a:pt x="659" y="2728"/>
                </a:cubicBezTo>
                <a:cubicBezTo>
                  <a:pt x="659" y="2728"/>
                  <a:pt x="659" y="2728"/>
                  <a:pt x="659" y="2758"/>
                </a:cubicBezTo>
                <a:lnTo>
                  <a:pt x="629" y="2758"/>
                </a:lnTo>
                <a:cubicBezTo>
                  <a:pt x="629" y="2788"/>
                  <a:pt x="629" y="2788"/>
                  <a:pt x="629" y="2788"/>
                </a:cubicBezTo>
                <a:cubicBezTo>
                  <a:pt x="629" y="2818"/>
                  <a:pt x="599" y="2818"/>
                  <a:pt x="599" y="2818"/>
                </a:cubicBezTo>
                <a:cubicBezTo>
                  <a:pt x="599" y="2818"/>
                  <a:pt x="599" y="2818"/>
                  <a:pt x="599" y="2848"/>
                </a:cubicBezTo>
                <a:lnTo>
                  <a:pt x="570" y="2848"/>
                </a:lnTo>
                <a:cubicBezTo>
                  <a:pt x="570" y="2878"/>
                  <a:pt x="570" y="2878"/>
                  <a:pt x="570" y="2878"/>
                </a:cubicBezTo>
                <a:cubicBezTo>
                  <a:pt x="570" y="2908"/>
                  <a:pt x="570" y="2908"/>
                  <a:pt x="570" y="2908"/>
                </a:cubicBezTo>
                <a:lnTo>
                  <a:pt x="540" y="2908"/>
                </a:lnTo>
                <a:cubicBezTo>
                  <a:pt x="540" y="2937"/>
                  <a:pt x="540" y="2937"/>
                  <a:pt x="540" y="2937"/>
                </a:cubicBezTo>
                <a:cubicBezTo>
                  <a:pt x="540" y="2937"/>
                  <a:pt x="540" y="2937"/>
                  <a:pt x="540" y="2967"/>
                </a:cubicBezTo>
                <a:lnTo>
                  <a:pt x="510" y="2967"/>
                </a:lnTo>
                <a:cubicBezTo>
                  <a:pt x="510" y="2997"/>
                  <a:pt x="510" y="2997"/>
                  <a:pt x="510" y="2997"/>
                </a:cubicBezTo>
                <a:cubicBezTo>
                  <a:pt x="510" y="3027"/>
                  <a:pt x="510" y="3027"/>
                  <a:pt x="510" y="3027"/>
                </a:cubicBezTo>
                <a:cubicBezTo>
                  <a:pt x="510" y="3027"/>
                  <a:pt x="510" y="3027"/>
                  <a:pt x="480" y="3057"/>
                </a:cubicBezTo>
                <a:cubicBezTo>
                  <a:pt x="480" y="3087"/>
                  <a:pt x="480" y="3087"/>
                  <a:pt x="480" y="3087"/>
                </a:cubicBezTo>
                <a:cubicBezTo>
                  <a:pt x="480" y="3087"/>
                  <a:pt x="480" y="3087"/>
                  <a:pt x="480" y="3117"/>
                </a:cubicBezTo>
                <a:lnTo>
                  <a:pt x="450" y="3117"/>
                </a:lnTo>
                <a:cubicBezTo>
                  <a:pt x="450" y="3117"/>
                  <a:pt x="450" y="3147"/>
                  <a:pt x="450" y="3147"/>
                </a:cubicBezTo>
                <a:cubicBezTo>
                  <a:pt x="450" y="3147"/>
                  <a:pt x="450" y="3177"/>
                  <a:pt x="450" y="3177"/>
                </a:cubicBezTo>
                <a:lnTo>
                  <a:pt x="420" y="3177"/>
                </a:lnTo>
                <a:cubicBezTo>
                  <a:pt x="420" y="3177"/>
                  <a:pt x="420" y="3207"/>
                  <a:pt x="420" y="3207"/>
                </a:cubicBezTo>
                <a:cubicBezTo>
                  <a:pt x="420" y="3237"/>
                  <a:pt x="420" y="3237"/>
                  <a:pt x="420" y="3237"/>
                </a:cubicBezTo>
                <a:lnTo>
                  <a:pt x="390" y="3237"/>
                </a:lnTo>
                <a:cubicBezTo>
                  <a:pt x="390" y="3237"/>
                  <a:pt x="390" y="3237"/>
                  <a:pt x="390" y="3267"/>
                </a:cubicBezTo>
                <a:cubicBezTo>
                  <a:pt x="390" y="3297"/>
                  <a:pt x="390" y="3297"/>
                  <a:pt x="390" y="3297"/>
                </a:cubicBezTo>
                <a:cubicBezTo>
                  <a:pt x="390" y="3297"/>
                  <a:pt x="390" y="3327"/>
                  <a:pt x="390" y="3327"/>
                </a:cubicBezTo>
                <a:lnTo>
                  <a:pt x="360" y="3327"/>
                </a:lnTo>
                <a:cubicBezTo>
                  <a:pt x="360" y="3327"/>
                  <a:pt x="360" y="3357"/>
                  <a:pt x="360" y="3357"/>
                </a:cubicBezTo>
                <a:cubicBezTo>
                  <a:pt x="360" y="3357"/>
                  <a:pt x="360" y="3357"/>
                  <a:pt x="360" y="3387"/>
                </a:cubicBezTo>
                <a:cubicBezTo>
                  <a:pt x="300" y="3477"/>
                  <a:pt x="270" y="3597"/>
                  <a:pt x="240" y="3687"/>
                </a:cubicBezTo>
                <a:lnTo>
                  <a:pt x="719" y="3837"/>
                </a:lnTo>
                <a:cubicBezTo>
                  <a:pt x="869" y="3417"/>
                  <a:pt x="1049" y="2997"/>
                  <a:pt x="1319" y="2608"/>
                </a:cubicBezTo>
                <a:lnTo>
                  <a:pt x="899" y="2338"/>
                </a:lnTo>
                <a:close/>
                <a:moveTo>
                  <a:pt x="40945" y="3027"/>
                </a:moveTo>
                <a:lnTo>
                  <a:pt x="40495" y="3237"/>
                </a:lnTo>
                <a:cubicBezTo>
                  <a:pt x="40675" y="3657"/>
                  <a:pt x="40825" y="4076"/>
                  <a:pt x="40885" y="4526"/>
                </a:cubicBezTo>
                <a:lnTo>
                  <a:pt x="41394" y="4436"/>
                </a:lnTo>
                <a:cubicBezTo>
                  <a:pt x="41304" y="3957"/>
                  <a:pt x="41155" y="3477"/>
                  <a:pt x="40945" y="3027"/>
                </a:cubicBezTo>
                <a:close/>
                <a:moveTo>
                  <a:pt x="0" y="5156"/>
                </a:moveTo>
                <a:cubicBezTo>
                  <a:pt x="0" y="5186"/>
                  <a:pt x="0" y="5216"/>
                  <a:pt x="0" y="5245"/>
                </a:cubicBezTo>
                <a:lnTo>
                  <a:pt x="0" y="5275"/>
                </a:lnTo>
                <a:lnTo>
                  <a:pt x="0" y="6654"/>
                </a:lnTo>
                <a:lnTo>
                  <a:pt x="510" y="6654"/>
                </a:lnTo>
                <a:lnTo>
                  <a:pt x="510" y="5275"/>
                </a:lnTo>
                <a:lnTo>
                  <a:pt x="510" y="5186"/>
                </a:lnTo>
                <a:lnTo>
                  <a:pt x="0" y="5156"/>
                </a:lnTo>
                <a:close/>
                <a:moveTo>
                  <a:pt x="40945" y="5965"/>
                </a:moveTo>
                <a:lnTo>
                  <a:pt x="40945" y="7464"/>
                </a:lnTo>
                <a:lnTo>
                  <a:pt x="41454" y="7464"/>
                </a:lnTo>
                <a:lnTo>
                  <a:pt x="41454" y="5965"/>
                </a:lnTo>
                <a:close/>
                <a:moveTo>
                  <a:pt x="0" y="8183"/>
                </a:moveTo>
                <a:lnTo>
                  <a:pt x="0" y="9682"/>
                </a:lnTo>
                <a:lnTo>
                  <a:pt x="510" y="9682"/>
                </a:lnTo>
                <a:lnTo>
                  <a:pt x="510" y="8183"/>
                </a:lnTo>
                <a:close/>
                <a:moveTo>
                  <a:pt x="40945" y="8962"/>
                </a:moveTo>
                <a:lnTo>
                  <a:pt x="40945" y="10461"/>
                </a:lnTo>
                <a:lnTo>
                  <a:pt x="41454" y="10461"/>
                </a:lnTo>
                <a:lnTo>
                  <a:pt x="41454" y="8962"/>
                </a:lnTo>
                <a:close/>
                <a:moveTo>
                  <a:pt x="0" y="11180"/>
                </a:moveTo>
                <a:lnTo>
                  <a:pt x="0" y="12679"/>
                </a:lnTo>
                <a:lnTo>
                  <a:pt x="510" y="12679"/>
                </a:lnTo>
                <a:lnTo>
                  <a:pt x="510" y="11180"/>
                </a:lnTo>
                <a:close/>
                <a:moveTo>
                  <a:pt x="40945" y="11960"/>
                </a:moveTo>
                <a:lnTo>
                  <a:pt x="40945" y="13458"/>
                </a:lnTo>
                <a:lnTo>
                  <a:pt x="41454" y="13458"/>
                </a:lnTo>
                <a:lnTo>
                  <a:pt x="41454" y="11960"/>
                </a:lnTo>
                <a:close/>
                <a:moveTo>
                  <a:pt x="0" y="14178"/>
                </a:moveTo>
                <a:lnTo>
                  <a:pt x="0" y="15677"/>
                </a:lnTo>
                <a:lnTo>
                  <a:pt x="510" y="15677"/>
                </a:lnTo>
                <a:lnTo>
                  <a:pt x="510" y="14178"/>
                </a:lnTo>
                <a:close/>
                <a:moveTo>
                  <a:pt x="40945" y="14957"/>
                </a:moveTo>
                <a:lnTo>
                  <a:pt x="40945" y="16456"/>
                </a:lnTo>
                <a:lnTo>
                  <a:pt x="41454" y="16456"/>
                </a:lnTo>
                <a:lnTo>
                  <a:pt x="41454" y="14957"/>
                </a:lnTo>
                <a:close/>
                <a:moveTo>
                  <a:pt x="0" y="17175"/>
                </a:moveTo>
                <a:lnTo>
                  <a:pt x="0" y="18704"/>
                </a:lnTo>
                <a:lnTo>
                  <a:pt x="510" y="18704"/>
                </a:lnTo>
                <a:lnTo>
                  <a:pt x="510" y="17175"/>
                </a:lnTo>
                <a:close/>
                <a:moveTo>
                  <a:pt x="40945" y="17985"/>
                </a:moveTo>
                <a:lnTo>
                  <a:pt x="40945" y="19483"/>
                </a:lnTo>
                <a:lnTo>
                  <a:pt x="41454" y="19483"/>
                </a:lnTo>
                <a:lnTo>
                  <a:pt x="41454" y="17985"/>
                </a:lnTo>
                <a:close/>
                <a:moveTo>
                  <a:pt x="0" y="20203"/>
                </a:moveTo>
                <a:lnTo>
                  <a:pt x="0" y="21701"/>
                </a:lnTo>
                <a:lnTo>
                  <a:pt x="510" y="21701"/>
                </a:lnTo>
                <a:lnTo>
                  <a:pt x="510" y="20203"/>
                </a:lnTo>
                <a:close/>
                <a:moveTo>
                  <a:pt x="40945" y="20982"/>
                </a:moveTo>
                <a:lnTo>
                  <a:pt x="40945" y="22481"/>
                </a:lnTo>
                <a:lnTo>
                  <a:pt x="41454" y="22481"/>
                </a:lnTo>
                <a:lnTo>
                  <a:pt x="41454" y="20982"/>
                </a:lnTo>
                <a:close/>
                <a:moveTo>
                  <a:pt x="0" y="23200"/>
                </a:moveTo>
                <a:lnTo>
                  <a:pt x="0" y="24699"/>
                </a:lnTo>
                <a:lnTo>
                  <a:pt x="510" y="24699"/>
                </a:lnTo>
                <a:lnTo>
                  <a:pt x="510" y="23200"/>
                </a:lnTo>
                <a:close/>
                <a:moveTo>
                  <a:pt x="40945" y="23979"/>
                </a:moveTo>
                <a:lnTo>
                  <a:pt x="40945" y="25478"/>
                </a:lnTo>
                <a:lnTo>
                  <a:pt x="41454" y="25478"/>
                </a:lnTo>
                <a:lnTo>
                  <a:pt x="41454" y="23979"/>
                </a:lnTo>
                <a:close/>
                <a:moveTo>
                  <a:pt x="0" y="26197"/>
                </a:moveTo>
                <a:lnTo>
                  <a:pt x="0" y="27696"/>
                </a:lnTo>
                <a:lnTo>
                  <a:pt x="510" y="27696"/>
                </a:lnTo>
                <a:lnTo>
                  <a:pt x="510" y="26197"/>
                </a:lnTo>
                <a:close/>
                <a:moveTo>
                  <a:pt x="40945" y="26977"/>
                </a:moveTo>
                <a:lnTo>
                  <a:pt x="40945" y="28506"/>
                </a:lnTo>
                <a:lnTo>
                  <a:pt x="41454" y="28506"/>
                </a:lnTo>
                <a:lnTo>
                  <a:pt x="41454" y="26977"/>
                </a:lnTo>
                <a:close/>
                <a:moveTo>
                  <a:pt x="0" y="29195"/>
                </a:moveTo>
                <a:lnTo>
                  <a:pt x="0" y="30724"/>
                </a:lnTo>
                <a:lnTo>
                  <a:pt x="510" y="30724"/>
                </a:lnTo>
                <a:lnTo>
                  <a:pt x="510" y="29195"/>
                </a:lnTo>
                <a:close/>
                <a:moveTo>
                  <a:pt x="40945" y="30004"/>
                </a:moveTo>
                <a:lnTo>
                  <a:pt x="40945" y="31503"/>
                </a:lnTo>
                <a:lnTo>
                  <a:pt x="41454" y="31503"/>
                </a:lnTo>
                <a:lnTo>
                  <a:pt x="41454" y="30004"/>
                </a:lnTo>
                <a:close/>
                <a:moveTo>
                  <a:pt x="0" y="32222"/>
                </a:moveTo>
                <a:lnTo>
                  <a:pt x="0" y="33721"/>
                </a:lnTo>
                <a:lnTo>
                  <a:pt x="510" y="33721"/>
                </a:lnTo>
                <a:lnTo>
                  <a:pt x="510" y="32222"/>
                </a:lnTo>
                <a:close/>
                <a:moveTo>
                  <a:pt x="40945" y="33002"/>
                </a:moveTo>
                <a:lnTo>
                  <a:pt x="40945" y="34500"/>
                </a:lnTo>
                <a:lnTo>
                  <a:pt x="41454" y="34500"/>
                </a:lnTo>
                <a:lnTo>
                  <a:pt x="41454" y="33002"/>
                </a:lnTo>
                <a:close/>
                <a:moveTo>
                  <a:pt x="0" y="35220"/>
                </a:moveTo>
                <a:lnTo>
                  <a:pt x="0" y="36718"/>
                </a:lnTo>
                <a:lnTo>
                  <a:pt x="510" y="36718"/>
                </a:lnTo>
                <a:lnTo>
                  <a:pt x="510" y="35220"/>
                </a:lnTo>
                <a:close/>
                <a:moveTo>
                  <a:pt x="40945" y="35999"/>
                </a:moveTo>
                <a:lnTo>
                  <a:pt x="40945" y="37498"/>
                </a:lnTo>
                <a:lnTo>
                  <a:pt x="41454" y="37498"/>
                </a:lnTo>
                <a:lnTo>
                  <a:pt x="41454" y="35999"/>
                </a:lnTo>
                <a:close/>
                <a:moveTo>
                  <a:pt x="0" y="38217"/>
                </a:moveTo>
                <a:lnTo>
                  <a:pt x="0" y="39716"/>
                </a:lnTo>
                <a:lnTo>
                  <a:pt x="510" y="39716"/>
                </a:lnTo>
                <a:lnTo>
                  <a:pt x="510" y="38217"/>
                </a:lnTo>
                <a:close/>
                <a:moveTo>
                  <a:pt x="40945" y="38997"/>
                </a:moveTo>
                <a:lnTo>
                  <a:pt x="40945" y="40525"/>
                </a:lnTo>
                <a:lnTo>
                  <a:pt x="41454" y="40525"/>
                </a:lnTo>
                <a:lnTo>
                  <a:pt x="41454" y="38997"/>
                </a:lnTo>
                <a:close/>
                <a:moveTo>
                  <a:pt x="0" y="41245"/>
                </a:moveTo>
                <a:lnTo>
                  <a:pt x="0" y="42743"/>
                </a:lnTo>
                <a:lnTo>
                  <a:pt x="510" y="42743"/>
                </a:lnTo>
                <a:lnTo>
                  <a:pt x="510" y="41245"/>
                </a:lnTo>
                <a:close/>
                <a:moveTo>
                  <a:pt x="40945" y="42024"/>
                </a:moveTo>
                <a:lnTo>
                  <a:pt x="40945" y="43523"/>
                </a:lnTo>
                <a:lnTo>
                  <a:pt x="41454" y="43523"/>
                </a:lnTo>
                <a:lnTo>
                  <a:pt x="41454" y="42024"/>
                </a:lnTo>
                <a:close/>
                <a:moveTo>
                  <a:pt x="0" y="44242"/>
                </a:moveTo>
                <a:lnTo>
                  <a:pt x="0" y="45741"/>
                </a:lnTo>
                <a:lnTo>
                  <a:pt x="510" y="45741"/>
                </a:lnTo>
                <a:lnTo>
                  <a:pt x="510" y="44242"/>
                </a:lnTo>
                <a:close/>
                <a:moveTo>
                  <a:pt x="40945" y="45021"/>
                </a:moveTo>
                <a:lnTo>
                  <a:pt x="40945" y="46520"/>
                </a:lnTo>
                <a:lnTo>
                  <a:pt x="41454" y="46520"/>
                </a:lnTo>
                <a:lnTo>
                  <a:pt x="41454" y="45021"/>
                </a:lnTo>
                <a:close/>
                <a:moveTo>
                  <a:pt x="0" y="47239"/>
                </a:moveTo>
                <a:lnTo>
                  <a:pt x="0" y="48738"/>
                </a:lnTo>
                <a:lnTo>
                  <a:pt x="510" y="48738"/>
                </a:lnTo>
                <a:lnTo>
                  <a:pt x="510" y="47239"/>
                </a:lnTo>
                <a:close/>
                <a:moveTo>
                  <a:pt x="40945" y="48019"/>
                </a:moveTo>
                <a:lnTo>
                  <a:pt x="40945" y="49517"/>
                </a:lnTo>
                <a:lnTo>
                  <a:pt x="41454" y="49517"/>
                </a:lnTo>
                <a:lnTo>
                  <a:pt x="41454" y="48019"/>
                </a:lnTo>
                <a:close/>
                <a:moveTo>
                  <a:pt x="0" y="50237"/>
                </a:moveTo>
                <a:lnTo>
                  <a:pt x="0" y="51736"/>
                </a:lnTo>
                <a:lnTo>
                  <a:pt x="510" y="51736"/>
                </a:lnTo>
                <a:lnTo>
                  <a:pt x="510" y="50237"/>
                </a:lnTo>
                <a:close/>
                <a:moveTo>
                  <a:pt x="40945" y="51046"/>
                </a:moveTo>
                <a:lnTo>
                  <a:pt x="40945" y="52545"/>
                </a:lnTo>
                <a:lnTo>
                  <a:pt x="41454" y="52545"/>
                </a:lnTo>
                <a:lnTo>
                  <a:pt x="41454" y="51046"/>
                </a:lnTo>
                <a:close/>
                <a:moveTo>
                  <a:pt x="0" y="53264"/>
                </a:moveTo>
                <a:lnTo>
                  <a:pt x="0" y="54703"/>
                </a:lnTo>
                <a:cubicBezTo>
                  <a:pt x="0" y="54733"/>
                  <a:pt x="0" y="54733"/>
                  <a:pt x="0" y="54763"/>
                </a:cubicBezTo>
                <a:lnTo>
                  <a:pt x="510" y="54763"/>
                </a:lnTo>
                <a:lnTo>
                  <a:pt x="510" y="54703"/>
                </a:lnTo>
                <a:lnTo>
                  <a:pt x="510" y="53264"/>
                </a:lnTo>
                <a:close/>
                <a:moveTo>
                  <a:pt x="40945" y="54044"/>
                </a:moveTo>
                <a:lnTo>
                  <a:pt x="40945" y="54703"/>
                </a:lnTo>
                <a:cubicBezTo>
                  <a:pt x="40945" y="54943"/>
                  <a:pt x="40915" y="55213"/>
                  <a:pt x="40885" y="55452"/>
                </a:cubicBezTo>
                <a:lnTo>
                  <a:pt x="41394" y="55542"/>
                </a:lnTo>
                <a:cubicBezTo>
                  <a:pt x="41394" y="55512"/>
                  <a:pt x="41394" y="55452"/>
                  <a:pt x="41394" y="55422"/>
                </a:cubicBezTo>
                <a:cubicBezTo>
                  <a:pt x="41394" y="55422"/>
                  <a:pt x="41394" y="55422"/>
                  <a:pt x="41394" y="55392"/>
                </a:cubicBezTo>
                <a:cubicBezTo>
                  <a:pt x="41394" y="55392"/>
                  <a:pt x="41394" y="55392"/>
                  <a:pt x="41394" y="55362"/>
                </a:cubicBezTo>
                <a:cubicBezTo>
                  <a:pt x="41394" y="55362"/>
                  <a:pt x="41394" y="55332"/>
                  <a:pt x="41394" y="55332"/>
                </a:cubicBezTo>
                <a:lnTo>
                  <a:pt x="41424" y="55332"/>
                </a:lnTo>
                <a:cubicBezTo>
                  <a:pt x="41424" y="55183"/>
                  <a:pt x="41424" y="55033"/>
                  <a:pt x="41454" y="54883"/>
                </a:cubicBezTo>
                <a:cubicBezTo>
                  <a:pt x="41454" y="54883"/>
                  <a:pt x="41454" y="54853"/>
                  <a:pt x="41454" y="54853"/>
                </a:cubicBezTo>
                <a:cubicBezTo>
                  <a:pt x="41454" y="54823"/>
                  <a:pt x="41454" y="54823"/>
                  <a:pt x="41454" y="54823"/>
                </a:cubicBezTo>
                <a:lnTo>
                  <a:pt x="41454" y="54793"/>
                </a:lnTo>
                <a:lnTo>
                  <a:pt x="41454" y="54763"/>
                </a:lnTo>
                <a:lnTo>
                  <a:pt x="41454" y="54733"/>
                </a:lnTo>
                <a:lnTo>
                  <a:pt x="41454" y="54703"/>
                </a:lnTo>
                <a:lnTo>
                  <a:pt x="41454" y="54044"/>
                </a:lnTo>
                <a:close/>
                <a:moveTo>
                  <a:pt x="689" y="56082"/>
                </a:moveTo>
                <a:lnTo>
                  <a:pt x="240" y="56232"/>
                </a:lnTo>
                <a:cubicBezTo>
                  <a:pt x="300" y="56442"/>
                  <a:pt x="360" y="56621"/>
                  <a:pt x="450" y="56801"/>
                </a:cubicBezTo>
                <a:cubicBezTo>
                  <a:pt x="450" y="56831"/>
                  <a:pt x="450" y="56831"/>
                  <a:pt x="450" y="56831"/>
                </a:cubicBezTo>
                <a:cubicBezTo>
                  <a:pt x="450" y="56831"/>
                  <a:pt x="450" y="56831"/>
                  <a:pt x="450" y="56861"/>
                </a:cubicBezTo>
                <a:lnTo>
                  <a:pt x="480" y="56861"/>
                </a:lnTo>
                <a:cubicBezTo>
                  <a:pt x="480" y="56861"/>
                  <a:pt x="480" y="56891"/>
                  <a:pt x="480" y="56891"/>
                </a:cubicBezTo>
                <a:cubicBezTo>
                  <a:pt x="480" y="56891"/>
                  <a:pt x="480" y="56891"/>
                  <a:pt x="480" y="56921"/>
                </a:cubicBezTo>
                <a:cubicBezTo>
                  <a:pt x="510" y="56951"/>
                  <a:pt x="510" y="56951"/>
                  <a:pt x="510" y="56951"/>
                </a:cubicBezTo>
                <a:cubicBezTo>
                  <a:pt x="510" y="56951"/>
                  <a:pt x="510" y="56951"/>
                  <a:pt x="510" y="56981"/>
                </a:cubicBezTo>
                <a:cubicBezTo>
                  <a:pt x="599" y="57191"/>
                  <a:pt x="719" y="57401"/>
                  <a:pt x="869" y="57581"/>
                </a:cubicBezTo>
                <a:lnTo>
                  <a:pt x="1289" y="57311"/>
                </a:lnTo>
                <a:cubicBezTo>
                  <a:pt x="1019" y="56951"/>
                  <a:pt x="839" y="56531"/>
                  <a:pt x="689" y="56082"/>
                </a:cubicBezTo>
                <a:close/>
                <a:moveTo>
                  <a:pt x="40495" y="56741"/>
                </a:moveTo>
                <a:cubicBezTo>
                  <a:pt x="40285" y="57161"/>
                  <a:pt x="40046" y="57551"/>
                  <a:pt x="39746" y="57880"/>
                </a:cubicBezTo>
                <a:lnTo>
                  <a:pt x="40105" y="58210"/>
                </a:lnTo>
                <a:cubicBezTo>
                  <a:pt x="40375" y="57910"/>
                  <a:pt x="40615" y="57551"/>
                  <a:pt x="40825" y="57191"/>
                </a:cubicBezTo>
                <a:cubicBezTo>
                  <a:pt x="40825" y="57161"/>
                  <a:pt x="40825" y="57161"/>
                  <a:pt x="40825" y="57161"/>
                </a:cubicBezTo>
                <a:lnTo>
                  <a:pt x="40855" y="57161"/>
                </a:lnTo>
                <a:cubicBezTo>
                  <a:pt x="40855" y="57161"/>
                  <a:pt x="40855" y="57131"/>
                  <a:pt x="40855" y="57131"/>
                </a:cubicBezTo>
                <a:cubicBezTo>
                  <a:pt x="40855" y="57131"/>
                  <a:pt x="40855" y="57131"/>
                  <a:pt x="40855" y="57101"/>
                </a:cubicBezTo>
                <a:lnTo>
                  <a:pt x="40885" y="57101"/>
                </a:lnTo>
                <a:cubicBezTo>
                  <a:pt x="40885" y="57101"/>
                  <a:pt x="40885" y="57071"/>
                  <a:pt x="40885" y="57071"/>
                </a:cubicBezTo>
                <a:cubicBezTo>
                  <a:pt x="40885" y="57071"/>
                  <a:pt x="40885" y="57071"/>
                  <a:pt x="40885" y="57041"/>
                </a:cubicBezTo>
                <a:lnTo>
                  <a:pt x="40915" y="57041"/>
                </a:lnTo>
                <a:cubicBezTo>
                  <a:pt x="40915" y="57011"/>
                  <a:pt x="40915" y="57011"/>
                  <a:pt x="40915" y="57011"/>
                </a:cubicBezTo>
                <a:cubicBezTo>
                  <a:pt x="40915" y="57011"/>
                  <a:pt x="40915" y="56981"/>
                  <a:pt x="40915" y="56981"/>
                </a:cubicBezTo>
                <a:lnTo>
                  <a:pt x="40945" y="56981"/>
                </a:lnTo>
                <a:lnTo>
                  <a:pt x="40495" y="56741"/>
                </a:lnTo>
                <a:close/>
                <a:moveTo>
                  <a:pt x="2188" y="58330"/>
                </a:moveTo>
                <a:lnTo>
                  <a:pt x="1858" y="58720"/>
                </a:lnTo>
                <a:cubicBezTo>
                  <a:pt x="1858" y="58720"/>
                  <a:pt x="1858" y="58720"/>
                  <a:pt x="1858" y="58750"/>
                </a:cubicBezTo>
                <a:lnTo>
                  <a:pt x="1918" y="58750"/>
                </a:lnTo>
                <a:cubicBezTo>
                  <a:pt x="1918" y="58750"/>
                  <a:pt x="1918" y="58780"/>
                  <a:pt x="1918" y="58780"/>
                </a:cubicBezTo>
                <a:lnTo>
                  <a:pt x="1948" y="58780"/>
                </a:lnTo>
                <a:cubicBezTo>
                  <a:pt x="1948" y="58809"/>
                  <a:pt x="1948" y="58809"/>
                  <a:pt x="1948" y="58809"/>
                </a:cubicBezTo>
                <a:lnTo>
                  <a:pt x="1978" y="58809"/>
                </a:lnTo>
                <a:cubicBezTo>
                  <a:pt x="2188" y="58989"/>
                  <a:pt x="2458" y="59169"/>
                  <a:pt x="2698" y="59319"/>
                </a:cubicBezTo>
                <a:lnTo>
                  <a:pt x="2758" y="59319"/>
                </a:lnTo>
                <a:cubicBezTo>
                  <a:pt x="2758" y="59349"/>
                  <a:pt x="2758" y="59349"/>
                  <a:pt x="2758" y="59349"/>
                </a:cubicBezTo>
                <a:lnTo>
                  <a:pt x="2788" y="59349"/>
                </a:lnTo>
                <a:cubicBezTo>
                  <a:pt x="2788" y="59349"/>
                  <a:pt x="2788" y="59349"/>
                  <a:pt x="2788" y="59379"/>
                </a:cubicBezTo>
                <a:lnTo>
                  <a:pt x="2818" y="59379"/>
                </a:lnTo>
                <a:cubicBezTo>
                  <a:pt x="2907" y="59439"/>
                  <a:pt x="3027" y="59469"/>
                  <a:pt x="3117" y="59529"/>
                </a:cubicBezTo>
                <a:lnTo>
                  <a:pt x="3327" y="59049"/>
                </a:lnTo>
                <a:cubicBezTo>
                  <a:pt x="2907" y="58869"/>
                  <a:pt x="2518" y="58630"/>
                  <a:pt x="2188" y="58330"/>
                </a:cubicBezTo>
                <a:close/>
                <a:moveTo>
                  <a:pt x="38697" y="58750"/>
                </a:moveTo>
                <a:cubicBezTo>
                  <a:pt x="38307" y="58989"/>
                  <a:pt x="37887" y="59169"/>
                  <a:pt x="37468" y="59319"/>
                </a:cubicBezTo>
                <a:lnTo>
                  <a:pt x="37588" y="59799"/>
                </a:lnTo>
                <a:cubicBezTo>
                  <a:pt x="37648" y="59769"/>
                  <a:pt x="37708" y="59739"/>
                  <a:pt x="37797" y="59739"/>
                </a:cubicBezTo>
                <a:cubicBezTo>
                  <a:pt x="37797" y="59739"/>
                  <a:pt x="37797" y="59709"/>
                  <a:pt x="37797" y="59709"/>
                </a:cubicBezTo>
                <a:lnTo>
                  <a:pt x="37887" y="59709"/>
                </a:lnTo>
                <a:cubicBezTo>
                  <a:pt x="37887" y="59709"/>
                  <a:pt x="37887" y="59709"/>
                  <a:pt x="37887" y="59679"/>
                </a:cubicBezTo>
                <a:lnTo>
                  <a:pt x="37917" y="59679"/>
                </a:lnTo>
                <a:cubicBezTo>
                  <a:pt x="38277" y="59559"/>
                  <a:pt x="38637" y="59379"/>
                  <a:pt x="38966" y="59169"/>
                </a:cubicBezTo>
                <a:lnTo>
                  <a:pt x="38697" y="58750"/>
                </a:lnTo>
                <a:close/>
                <a:moveTo>
                  <a:pt x="4616" y="59439"/>
                </a:moveTo>
                <a:lnTo>
                  <a:pt x="4556" y="59919"/>
                </a:lnTo>
                <a:cubicBezTo>
                  <a:pt x="4676" y="59949"/>
                  <a:pt x="4826" y="59949"/>
                  <a:pt x="4946" y="59978"/>
                </a:cubicBezTo>
                <a:lnTo>
                  <a:pt x="6055" y="59978"/>
                </a:lnTo>
                <a:lnTo>
                  <a:pt x="6055" y="59469"/>
                </a:lnTo>
                <a:lnTo>
                  <a:pt x="5275" y="59469"/>
                </a:lnTo>
                <a:cubicBezTo>
                  <a:pt x="5066" y="59469"/>
                  <a:pt x="4826" y="59469"/>
                  <a:pt x="4616" y="59439"/>
                </a:cubicBezTo>
                <a:close/>
                <a:moveTo>
                  <a:pt x="7553" y="59469"/>
                </a:moveTo>
                <a:lnTo>
                  <a:pt x="7553" y="59978"/>
                </a:lnTo>
                <a:lnTo>
                  <a:pt x="9052" y="59978"/>
                </a:lnTo>
                <a:lnTo>
                  <a:pt x="9052" y="59469"/>
                </a:lnTo>
                <a:close/>
                <a:moveTo>
                  <a:pt x="10551" y="59469"/>
                </a:moveTo>
                <a:lnTo>
                  <a:pt x="10551" y="59978"/>
                </a:lnTo>
                <a:lnTo>
                  <a:pt x="12080" y="59978"/>
                </a:lnTo>
                <a:lnTo>
                  <a:pt x="12080" y="59469"/>
                </a:lnTo>
                <a:close/>
                <a:moveTo>
                  <a:pt x="13578" y="59469"/>
                </a:moveTo>
                <a:lnTo>
                  <a:pt x="13578" y="59978"/>
                </a:lnTo>
                <a:lnTo>
                  <a:pt x="15077" y="59978"/>
                </a:lnTo>
                <a:lnTo>
                  <a:pt x="15077" y="59469"/>
                </a:lnTo>
                <a:close/>
                <a:moveTo>
                  <a:pt x="16576" y="59469"/>
                </a:moveTo>
                <a:lnTo>
                  <a:pt x="16576" y="59978"/>
                </a:lnTo>
                <a:lnTo>
                  <a:pt x="18074" y="59978"/>
                </a:lnTo>
                <a:lnTo>
                  <a:pt x="18074" y="59469"/>
                </a:lnTo>
                <a:close/>
                <a:moveTo>
                  <a:pt x="19573" y="59469"/>
                </a:moveTo>
                <a:lnTo>
                  <a:pt x="19573" y="59978"/>
                </a:lnTo>
                <a:lnTo>
                  <a:pt x="21072" y="59978"/>
                </a:lnTo>
                <a:lnTo>
                  <a:pt x="21072" y="59469"/>
                </a:lnTo>
                <a:close/>
                <a:moveTo>
                  <a:pt x="22571" y="59469"/>
                </a:moveTo>
                <a:lnTo>
                  <a:pt x="22571" y="59978"/>
                </a:lnTo>
                <a:lnTo>
                  <a:pt x="24099" y="59978"/>
                </a:lnTo>
                <a:lnTo>
                  <a:pt x="24099" y="59469"/>
                </a:lnTo>
                <a:close/>
                <a:moveTo>
                  <a:pt x="25598" y="59469"/>
                </a:moveTo>
                <a:lnTo>
                  <a:pt x="25598" y="59978"/>
                </a:lnTo>
                <a:lnTo>
                  <a:pt x="27097" y="59978"/>
                </a:lnTo>
                <a:lnTo>
                  <a:pt x="27097" y="59469"/>
                </a:lnTo>
                <a:close/>
                <a:moveTo>
                  <a:pt x="28595" y="59469"/>
                </a:moveTo>
                <a:lnTo>
                  <a:pt x="28595" y="59978"/>
                </a:lnTo>
                <a:lnTo>
                  <a:pt x="30094" y="59978"/>
                </a:lnTo>
                <a:lnTo>
                  <a:pt x="30094" y="59469"/>
                </a:lnTo>
                <a:close/>
                <a:moveTo>
                  <a:pt x="31593" y="59469"/>
                </a:moveTo>
                <a:lnTo>
                  <a:pt x="31593" y="59978"/>
                </a:lnTo>
                <a:lnTo>
                  <a:pt x="33092" y="59978"/>
                </a:lnTo>
                <a:lnTo>
                  <a:pt x="33092" y="59469"/>
                </a:lnTo>
                <a:close/>
                <a:moveTo>
                  <a:pt x="34620" y="59469"/>
                </a:moveTo>
                <a:lnTo>
                  <a:pt x="34620" y="59978"/>
                </a:lnTo>
                <a:lnTo>
                  <a:pt x="36119" y="59978"/>
                </a:lnTo>
                <a:lnTo>
                  <a:pt x="36119" y="5946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12;p34">
            <a:extLst>
              <a:ext uri="{FF2B5EF4-FFF2-40B4-BE49-F238E27FC236}">
                <a16:creationId xmlns:a16="http://schemas.microsoft.com/office/drawing/2014/main" id="{4ACA024B-F014-B02F-563C-DFD5740136B5}"/>
              </a:ext>
            </a:extLst>
          </p:cNvPr>
          <p:cNvSpPr/>
          <p:nvPr/>
        </p:nvSpPr>
        <p:spPr>
          <a:xfrm>
            <a:off x="6702547" y="746753"/>
            <a:ext cx="1632318" cy="2042310"/>
          </a:xfrm>
          <a:custGeom>
            <a:avLst/>
            <a:gdLst/>
            <a:ahLst/>
            <a:cxnLst/>
            <a:rect l="l" t="t" r="r" b="b"/>
            <a:pathLst>
              <a:path w="41455" h="59979" extrusionOk="0">
                <a:moveTo>
                  <a:pt x="7613" y="0"/>
                </a:moveTo>
                <a:lnTo>
                  <a:pt x="7613" y="510"/>
                </a:lnTo>
                <a:lnTo>
                  <a:pt x="9112" y="510"/>
                </a:lnTo>
                <a:lnTo>
                  <a:pt x="9112" y="0"/>
                </a:lnTo>
                <a:close/>
                <a:moveTo>
                  <a:pt x="10611" y="0"/>
                </a:moveTo>
                <a:lnTo>
                  <a:pt x="10611" y="510"/>
                </a:lnTo>
                <a:lnTo>
                  <a:pt x="12140" y="510"/>
                </a:lnTo>
                <a:lnTo>
                  <a:pt x="12140" y="0"/>
                </a:lnTo>
                <a:close/>
                <a:moveTo>
                  <a:pt x="13638" y="0"/>
                </a:moveTo>
                <a:lnTo>
                  <a:pt x="13638" y="510"/>
                </a:lnTo>
                <a:lnTo>
                  <a:pt x="15137" y="510"/>
                </a:lnTo>
                <a:lnTo>
                  <a:pt x="15137" y="0"/>
                </a:lnTo>
                <a:close/>
                <a:moveTo>
                  <a:pt x="16636" y="0"/>
                </a:moveTo>
                <a:lnTo>
                  <a:pt x="16636" y="510"/>
                </a:lnTo>
                <a:lnTo>
                  <a:pt x="18134" y="510"/>
                </a:lnTo>
                <a:lnTo>
                  <a:pt x="18134" y="0"/>
                </a:lnTo>
                <a:close/>
                <a:moveTo>
                  <a:pt x="19633" y="0"/>
                </a:moveTo>
                <a:lnTo>
                  <a:pt x="19633" y="510"/>
                </a:lnTo>
                <a:lnTo>
                  <a:pt x="21132" y="510"/>
                </a:lnTo>
                <a:lnTo>
                  <a:pt x="21132" y="0"/>
                </a:lnTo>
                <a:close/>
                <a:moveTo>
                  <a:pt x="22631" y="0"/>
                </a:moveTo>
                <a:lnTo>
                  <a:pt x="22631" y="510"/>
                </a:lnTo>
                <a:lnTo>
                  <a:pt x="24159" y="510"/>
                </a:lnTo>
                <a:lnTo>
                  <a:pt x="24159" y="0"/>
                </a:lnTo>
                <a:close/>
                <a:moveTo>
                  <a:pt x="25658" y="0"/>
                </a:moveTo>
                <a:lnTo>
                  <a:pt x="25658" y="510"/>
                </a:lnTo>
                <a:lnTo>
                  <a:pt x="27157" y="510"/>
                </a:lnTo>
                <a:lnTo>
                  <a:pt x="27157" y="0"/>
                </a:lnTo>
                <a:close/>
                <a:moveTo>
                  <a:pt x="28655" y="0"/>
                </a:moveTo>
                <a:lnTo>
                  <a:pt x="28655" y="510"/>
                </a:lnTo>
                <a:lnTo>
                  <a:pt x="30154" y="510"/>
                </a:lnTo>
                <a:lnTo>
                  <a:pt x="30154" y="0"/>
                </a:lnTo>
                <a:close/>
                <a:moveTo>
                  <a:pt x="31653" y="0"/>
                </a:moveTo>
                <a:lnTo>
                  <a:pt x="31653" y="510"/>
                </a:lnTo>
                <a:lnTo>
                  <a:pt x="33151" y="510"/>
                </a:lnTo>
                <a:lnTo>
                  <a:pt x="33151" y="0"/>
                </a:lnTo>
                <a:close/>
                <a:moveTo>
                  <a:pt x="5066" y="0"/>
                </a:moveTo>
                <a:cubicBezTo>
                  <a:pt x="4946" y="0"/>
                  <a:pt x="4826" y="30"/>
                  <a:pt x="4706" y="30"/>
                </a:cubicBezTo>
                <a:lnTo>
                  <a:pt x="4616" y="30"/>
                </a:lnTo>
                <a:lnTo>
                  <a:pt x="4676" y="540"/>
                </a:lnTo>
                <a:cubicBezTo>
                  <a:pt x="4886" y="510"/>
                  <a:pt x="5066" y="510"/>
                  <a:pt x="5275" y="510"/>
                </a:cubicBezTo>
                <a:lnTo>
                  <a:pt x="6115" y="510"/>
                </a:lnTo>
                <a:lnTo>
                  <a:pt x="6115" y="0"/>
                </a:lnTo>
                <a:close/>
                <a:moveTo>
                  <a:pt x="34680" y="0"/>
                </a:moveTo>
                <a:lnTo>
                  <a:pt x="34680" y="510"/>
                </a:lnTo>
                <a:lnTo>
                  <a:pt x="36179" y="510"/>
                </a:lnTo>
                <a:cubicBezTo>
                  <a:pt x="36598" y="510"/>
                  <a:pt x="37048" y="570"/>
                  <a:pt x="37468" y="689"/>
                </a:cubicBezTo>
                <a:lnTo>
                  <a:pt x="37588" y="210"/>
                </a:lnTo>
                <a:cubicBezTo>
                  <a:pt x="37558" y="180"/>
                  <a:pt x="37528" y="180"/>
                  <a:pt x="37498" y="180"/>
                </a:cubicBezTo>
                <a:cubicBezTo>
                  <a:pt x="37498" y="180"/>
                  <a:pt x="37498" y="150"/>
                  <a:pt x="37468" y="150"/>
                </a:cubicBezTo>
                <a:lnTo>
                  <a:pt x="37378" y="150"/>
                </a:lnTo>
                <a:cubicBezTo>
                  <a:pt x="37378" y="120"/>
                  <a:pt x="37348" y="120"/>
                  <a:pt x="37348" y="120"/>
                </a:cubicBezTo>
                <a:lnTo>
                  <a:pt x="37228" y="120"/>
                </a:lnTo>
                <a:cubicBezTo>
                  <a:pt x="37228" y="90"/>
                  <a:pt x="37228" y="90"/>
                  <a:pt x="37228" y="90"/>
                </a:cubicBezTo>
                <a:lnTo>
                  <a:pt x="37078" y="90"/>
                </a:lnTo>
                <a:cubicBezTo>
                  <a:pt x="37078" y="60"/>
                  <a:pt x="37078" y="60"/>
                  <a:pt x="37078" y="60"/>
                </a:cubicBezTo>
                <a:lnTo>
                  <a:pt x="36868" y="60"/>
                </a:lnTo>
                <a:cubicBezTo>
                  <a:pt x="36868" y="60"/>
                  <a:pt x="36868" y="60"/>
                  <a:pt x="36868" y="30"/>
                </a:cubicBezTo>
                <a:lnTo>
                  <a:pt x="36598" y="30"/>
                </a:lnTo>
                <a:cubicBezTo>
                  <a:pt x="36598" y="30"/>
                  <a:pt x="36598" y="0"/>
                  <a:pt x="36598" y="0"/>
                </a:cubicBezTo>
                <a:close/>
                <a:moveTo>
                  <a:pt x="3177" y="450"/>
                </a:moveTo>
                <a:cubicBezTo>
                  <a:pt x="2818" y="599"/>
                  <a:pt x="2488" y="779"/>
                  <a:pt x="2158" y="1019"/>
                </a:cubicBezTo>
                <a:lnTo>
                  <a:pt x="2128" y="1019"/>
                </a:lnTo>
                <a:cubicBezTo>
                  <a:pt x="2128" y="1019"/>
                  <a:pt x="2128" y="1049"/>
                  <a:pt x="2128" y="1049"/>
                </a:cubicBezTo>
                <a:lnTo>
                  <a:pt x="2098" y="1049"/>
                </a:lnTo>
                <a:cubicBezTo>
                  <a:pt x="2098" y="1049"/>
                  <a:pt x="2098" y="1049"/>
                  <a:pt x="2098" y="1079"/>
                </a:cubicBezTo>
                <a:lnTo>
                  <a:pt x="2068" y="1079"/>
                </a:lnTo>
                <a:cubicBezTo>
                  <a:pt x="2008" y="1139"/>
                  <a:pt x="1948" y="1169"/>
                  <a:pt x="1888" y="1229"/>
                </a:cubicBezTo>
                <a:lnTo>
                  <a:pt x="2218" y="1619"/>
                </a:lnTo>
                <a:cubicBezTo>
                  <a:pt x="2578" y="1319"/>
                  <a:pt x="2967" y="1079"/>
                  <a:pt x="3357" y="899"/>
                </a:cubicBezTo>
                <a:lnTo>
                  <a:pt x="3177" y="450"/>
                </a:lnTo>
                <a:close/>
                <a:moveTo>
                  <a:pt x="38966" y="809"/>
                </a:moveTo>
                <a:lnTo>
                  <a:pt x="38697" y="1229"/>
                </a:lnTo>
                <a:cubicBezTo>
                  <a:pt x="39086" y="1469"/>
                  <a:pt x="39446" y="1768"/>
                  <a:pt x="39746" y="2098"/>
                </a:cubicBezTo>
                <a:lnTo>
                  <a:pt x="40105" y="1768"/>
                </a:lnTo>
                <a:cubicBezTo>
                  <a:pt x="40105" y="1768"/>
                  <a:pt x="40105" y="1739"/>
                  <a:pt x="40076" y="1739"/>
                </a:cubicBezTo>
                <a:cubicBezTo>
                  <a:pt x="40076" y="1709"/>
                  <a:pt x="40076" y="1709"/>
                  <a:pt x="40076" y="1709"/>
                </a:cubicBezTo>
                <a:cubicBezTo>
                  <a:pt x="40046" y="1679"/>
                  <a:pt x="39986" y="1649"/>
                  <a:pt x="39956" y="1619"/>
                </a:cubicBezTo>
                <a:cubicBezTo>
                  <a:pt x="39956" y="1619"/>
                  <a:pt x="39956" y="1589"/>
                  <a:pt x="39956" y="1589"/>
                </a:cubicBezTo>
                <a:cubicBezTo>
                  <a:pt x="39926" y="1589"/>
                  <a:pt x="39926" y="1589"/>
                  <a:pt x="39926" y="1559"/>
                </a:cubicBezTo>
                <a:cubicBezTo>
                  <a:pt x="39896" y="1559"/>
                  <a:pt x="39896" y="1529"/>
                  <a:pt x="39866" y="1529"/>
                </a:cubicBezTo>
                <a:cubicBezTo>
                  <a:pt x="39866" y="1529"/>
                  <a:pt x="39866" y="1499"/>
                  <a:pt x="39866" y="1499"/>
                </a:cubicBezTo>
                <a:lnTo>
                  <a:pt x="39836" y="1499"/>
                </a:lnTo>
                <a:cubicBezTo>
                  <a:pt x="39836" y="1499"/>
                  <a:pt x="39836" y="1499"/>
                  <a:pt x="39836" y="1469"/>
                </a:cubicBezTo>
                <a:lnTo>
                  <a:pt x="39806" y="1469"/>
                </a:lnTo>
                <a:cubicBezTo>
                  <a:pt x="39806" y="1439"/>
                  <a:pt x="39806" y="1439"/>
                  <a:pt x="39806" y="1439"/>
                </a:cubicBezTo>
                <a:lnTo>
                  <a:pt x="39776" y="1439"/>
                </a:lnTo>
                <a:cubicBezTo>
                  <a:pt x="39776" y="1439"/>
                  <a:pt x="39776" y="1409"/>
                  <a:pt x="39776" y="1409"/>
                </a:cubicBezTo>
                <a:lnTo>
                  <a:pt x="39746" y="1409"/>
                </a:lnTo>
                <a:cubicBezTo>
                  <a:pt x="39746" y="1409"/>
                  <a:pt x="39746" y="1379"/>
                  <a:pt x="39746" y="1379"/>
                </a:cubicBezTo>
                <a:lnTo>
                  <a:pt x="39716" y="1379"/>
                </a:lnTo>
                <a:cubicBezTo>
                  <a:pt x="39716" y="1349"/>
                  <a:pt x="39716" y="1349"/>
                  <a:pt x="39716" y="1349"/>
                </a:cubicBezTo>
                <a:lnTo>
                  <a:pt x="39686" y="1349"/>
                </a:lnTo>
                <a:cubicBezTo>
                  <a:pt x="39686" y="1349"/>
                  <a:pt x="39686" y="1349"/>
                  <a:pt x="39686" y="1319"/>
                </a:cubicBezTo>
                <a:lnTo>
                  <a:pt x="39656" y="1319"/>
                </a:lnTo>
                <a:cubicBezTo>
                  <a:pt x="39656" y="1289"/>
                  <a:pt x="39626" y="1289"/>
                  <a:pt x="39626" y="1289"/>
                </a:cubicBezTo>
                <a:lnTo>
                  <a:pt x="39596" y="1289"/>
                </a:lnTo>
                <a:cubicBezTo>
                  <a:pt x="39596" y="1259"/>
                  <a:pt x="39596" y="1259"/>
                  <a:pt x="39596" y="1259"/>
                </a:cubicBezTo>
                <a:lnTo>
                  <a:pt x="39566" y="1259"/>
                </a:lnTo>
                <a:cubicBezTo>
                  <a:pt x="39566" y="1229"/>
                  <a:pt x="39566" y="1229"/>
                  <a:pt x="39566" y="1229"/>
                </a:cubicBezTo>
                <a:lnTo>
                  <a:pt x="39536" y="1229"/>
                </a:lnTo>
                <a:cubicBezTo>
                  <a:pt x="39536" y="1199"/>
                  <a:pt x="39536" y="1199"/>
                  <a:pt x="39536" y="1199"/>
                </a:cubicBezTo>
                <a:lnTo>
                  <a:pt x="39506" y="1199"/>
                </a:lnTo>
                <a:cubicBezTo>
                  <a:pt x="39506" y="1199"/>
                  <a:pt x="39506" y="1199"/>
                  <a:pt x="39506" y="1169"/>
                </a:cubicBezTo>
                <a:lnTo>
                  <a:pt x="39476" y="1169"/>
                </a:lnTo>
                <a:cubicBezTo>
                  <a:pt x="39476" y="1169"/>
                  <a:pt x="39476" y="1169"/>
                  <a:pt x="39476" y="1139"/>
                </a:cubicBezTo>
                <a:lnTo>
                  <a:pt x="39446" y="1139"/>
                </a:lnTo>
                <a:cubicBezTo>
                  <a:pt x="39446" y="1139"/>
                  <a:pt x="39416" y="1139"/>
                  <a:pt x="39416" y="1109"/>
                </a:cubicBezTo>
                <a:lnTo>
                  <a:pt x="39386" y="1109"/>
                </a:lnTo>
                <a:cubicBezTo>
                  <a:pt x="39386" y="1109"/>
                  <a:pt x="39386" y="1079"/>
                  <a:pt x="39386" y="1079"/>
                </a:cubicBezTo>
                <a:lnTo>
                  <a:pt x="39356" y="1079"/>
                </a:lnTo>
                <a:cubicBezTo>
                  <a:pt x="39356" y="1079"/>
                  <a:pt x="39356" y="1079"/>
                  <a:pt x="39356" y="1049"/>
                </a:cubicBezTo>
                <a:lnTo>
                  <a:pt x="39326" y="1049"/>
                </a:lnTo>
                <a:cubicBezTo>
                  <a:pt x="39206" y="959"/>
                  <a:pt x="39086" y="869"/>
                  <a:pt x="38966" y="809"/>
                </a:cubicBezTo>
                <a:close/>
                <a:moveTo>
                  <a:pt x="899" y="2338"/>
                </a:moveTo>
                <a:cubicBezTo>
                  <a:pt x="899" y="2338"/>
                  <a:pt x="869" y="2368"/>
                  <a:pt x="869" y="2368"/>
                </a:cubicBezTo>
                <a:cubicBezTo>
                  <a:pt x="869" y="2368"/>
                  <a:pt x="869" y="2398"/>
                  <a:pt x="869" y="2398"/>
                </a:cubicBezTo>
                <a:lnTo>
                  <a:pt x="839" y="2398"/>
                </a:lnTo>
                <a:cubicBezTo>
                  <a:pt x="839" y="2398"/>
                  <a:pt x="839" y="2428"/>
                  <a:pt x="839" y="2428"/>
                </a:cubicBezTo>
                <a:cubicBezTo>
                  <a:pt x="809" y="2458"/>
                  <a:pt x="809" y="2458"/>
                  <a:pt x="809" y="2458"/>
                </a:cubicBezTo>
                <a:cubicBezTo>
                  <a:pt x="809" y="2488"/>
                  <a:pt x="809" y="2488"/>
                  <a:pt x="809" y="2488"/>
                </a:cubicBezTo>
                <a:cubicBezTo>
                  <a:pt x="779" y="2488"/>
                  <a:pt x="779" y="2518"/>
                  <a:pt x="779" y="2518"/>
                </a:cubicBezTo>
                <a:cubicBezTo>
                  <a:pt x="779" y="2518"/>
                  <a:pt x="779" y="2548"/>
                  <a:pt x="779" y="2548"/>
                </a:cubicBezTo>
                <a:lnTo>
                  <a:pt x="749" y="2548"/>
                </a:lnTo>
                <a:cubicBezTo>
                  <a:pt x="749" y="2548"/>
                  <a:pt x="749" y="2578"/>
                  <a:pt x="749" y="2578"/>
                </a:cubicBezTo>
                <a:lnTo>
                  <a:pt x="719" y="2578"/>
                </a:lnTo>
                <a:cubicBezTo>
                  <a:pt x="719" y="2608"/>
                  <a:pt x="719" y="2608"/>
                  <a:pt x="719" y="2608"/>
                </a:cubicBezTo>
                <a:cubicBezTo>
                  <a:pt x="719" y="2608"/>
                  <a:pt x="719" y="2608"/>
                  <a:pt x="719" y="2638"/>
                </a:cubicBezTo>
                <a:lnTo>
                  <a:pt x="689" y="2638"/>
                </a:lnTo>
                <a:cubicBezTo>
                  <a:pt x="689" y="2668"/>
                  <a:pt x="689" y="2668"/>
                  <a:pt x="689" y="2668"/>
                </a:cubicBezTo>
                <a:cubicBezTo>
                  <a:pt x="689" y="2668"/>
                  <a:pt x="689" y="2668"/>
                  <a:pt x="689" y="2698"/>
                </a:cubicBezTo>
                <a:lnTo>
                  <a:pt x="659" y="2698"/>
                </a:lnTo>
                <a:cubicBezTo>
                  <a:pt x="659" y="2698"/>
                  <a:pt x="659" y="2728"/>
                  <a:pt x="659" y="2728"/>
                </a:cubicBezTo>
                <a:cubicBezTo>
                  <a:pt x="659" y="2728"/>
                  <a:pt x="659" y="2728"/>
                  <a:pt x="659" y="2758"/>
                </a:cubicBezTo>
                <a:lnTo>
                  <a:pt x="629" y="2758"/>
                </a:lnTo>
                <a:cubicBezTo>
                  <a:pt x="629" y="2788"/>
                  <a:pt x="629" y="2788"/>
                  <a:pt x="629" y="2788"/>
                </a:cubicBezTo>
                <a:cubicBezTo>
                  <a:pt x="629" y="2818"/>
                  <a:pt x="599" y="2818"/>
                  <a:pt x="599" y="2818"/>
                </a:cubicBezTo>
                <a:cubicBezTo>
                  <a:pt x="599" y="2818"/>
                  <a:pt x="599" y="2818"/>
                  <a:pt x="599" y="2848"/>
                </a:cubicBezTo>
                <a:lnTo>
                  <a:pt x="570" y="2848"/>
                </a:lnTo>
                <a:cubicBezTo>
                  <a:pt x="570" y="2878"/>
                  <a:pt x="570" y="2878"/>
                  <a:pt x="570" y="2878"/>
                </a:cubicBezTo>
                <a:cubicBezTo>
                  <a:pt x="570" y="2908"/>
                  <a:pt x="570" y="2908"/>
                  <a:pt x="570" y="2908"/>
                </a:cubicBezTo>
                <a:lnTo>
                  <a:pt x="540" y="2908"/>
                </a:lnTo>
                <a:cubicBezTo>
                  <a:pt x="540" y="2937"/>
                  <a:pt x="540" y="2937"/>
                  <a:pt x="540" y="2937"/>
                </a:cubicBezTo>
                <a:cubicBezTo>
                  <a:pt x="540" y="2937"/>
                  <a:pt x="540" y="2937"/>
                  <a:pt x="540" y="2967"/>
                </a:cubicBezTo>
                <a:lnTo>
                  <a:pt x="510" y="2967"/>
                </a:lnTo>
                <a:cubicBezTo>
                  <a:pt x="510" y="2997"/>
                  <a:pt x="510" y="2997"/>
                  <a:pt x="510" y="2997"/>
                </a:cubicBezTo>
                <a:cubicBezTo>
                  <a:pt x="510" y="3027"/>
                  <a:pt x="510" y="3027"/>
                  <a:pt x="510" y="3027"/>
                </a:cubicBezTo>
                <a:cubicBezTo>
                  <a:pt x="510" y="3027"/>
                  <a:pt x="510" y="3027"/>
                  <a:pt x="480" y="3057"/>
                </a:cubicBezTo>
                <a:cubicBezTo>
                  <a:pt x="480" y="3087"/>
                  <a:pt x="480" y="3087"/>
                  <a:pt x="480" y="3087"/>
                </a:cubicBezTo>
                <a:cubicBezTo>
                  <a:pt x="480" y="3087"/>
                  <a:pt x="480" y="3087"/>
                  <a:pt x="480" y="3117"/>
                </a:cubicBezTo>
                <a:lnTo>
                  <a:pt x="450" y="3117"/>
                </a:lnTo>
                <a:cubicBezTo>
                  <a:pt x="450" y="3117"/>
                  <a:pt x="450" y="3147"/>
                  <a:pt x="450" y="3147"/>
                </a:cubicBezTo>
                <a:cubicBezTo>
                  <a:pt x="450" y="3147"/>
                  <a:pt x="450" y="3177"/>
                  <a:pt x="450" y="3177"/>
                </a:cubicBezTo>
                <a:lnTo>
                  <a:pt x="420" y="3177"/>
                </a:lnTo>
                <a:cubicBezTo>
                  <a:pt x="420" y="3177"/>
                  <a:pt x="420" y="3207"/>
                  <a:pt x="420" y="3207"/>
                </a:cubicBezTo>
                <a:cubicBezTo>
                  <a:pt x="420" y="3237"/>
                  <a:pt x="420" y="3237"/>
                  <a:pt x="420" y="3237"/>
                </a:cubicBezTo>
                <a:lnTo>
                  <a:pt x="390" y="3237"/>
                </a:lnTo>
                <a:cubicBezTo>
                  <a:pt x="390" y="3237"/>
                  <a:pt x="390" y="3237"/>
                  <a:pt x="390" y="3267"/>
                </a:cubicBezTo>
                <a:cubicBezTo>
                  <a:pt x="390" y="3297"/>
                  <a:pt x="390" y="3297"/>
                  <a:pt x="390" y="3297"/>
                </a:cubicBezTo>
                <a:cubicBezTo>
                  <a:pt x="390" y="3297"/>
                  <a:pt x="390" y="3327"/>
                  <a:pt x="390" y="3327"/>
                </a:cubicBezTo>
                <a:lnTo>
                  <a:pt x="360" y="3327"/>
                </a:lnTo>
                <a:cubicBezTo>
                  <a:pt x="360" y="3327"/>
                  <a:pt x="360" y="3357"/>
                  <a:pt x="360" y="3357"/>
                </a:cubicBezTo>
                <a:cubicBezTo>
                  <a:pt x="360" y="3357"/>
                  <a:pt x="360" y="3357"/>
                  <a:pt x="360" y="3387"/>
                </a:cubicBezTo>
                <a:cubicBezTo>
                  <a:pt x="300" y="3477"/>
                  <a:pt x="270" y="3597"/>
                  <a:pt x="240" y="3687"/>
                </a:cubicBezTo>
                <a:lnTo>
                  <a:pt x="719" y="3837"/>
                </a:lnTo>
                <a:cubicBezTo>
                  <a:pt x="869" y="3417"/>
                  <a:pt x="1049" y="2997"/>
                  <a:pt x="1319" y="2608"/>
                </a:cubicBezTo>
                <a:lnTo>
                  <a:pt x="899" y="2338"/>
                </a:lnTo>
                <a:close/>
                <a:moveTo>
                  <a:pt x="40945" y="3027"/>
                </a:moveTo>
                <a:lnTo>
                  <a:pt x="40495" y="3237"/>
                </a:lnTo>
                <a:cubicBezTo>
                  <a:pt x="40675" y="3657"/>
                  <a:pt x="40825" y="4076"/>
                  <a:pt x="40885" y="4526"/>
                </a:cubicBezTo>
                <a:lnTo>
                  <a:pt x="41394" y="4436"/>
                </a:lnTo>
                <a:cubicBezTo>
                  <a:pt x="41304" y="3957"/>
                  <a:pt x="41155" y="3477"/>
                  <a:pt x="40945" y="3027"/>
                </a:cubicBezTo>
                <a:close/>
                <a:moveTo>
                  <a:pt x="0" y="5156"/>
                </a:moveTo>
                <a:cubicBezTo>
                  <a:pt x="0" y="5186"/>
                  <a:pt x="0" y="5216"/>
                  <a:pt x="0" y="5245"/>
                </a:cubicBezTo>
                <a:lnTo>
                  <a:pt x="0" y="5275"/>
                </a:lnTo>
                <a:lnTo>
                  <a:pt x="0" y="6654"/>
                </a:lnTo>
                <a:lnTo>
                  <a:pt x="510" y="6654"/>
                </a:lnTo>
                <a:lnTo>
                  <a:pt x="510" y="5275"/>
                </a:lnTo>
                <a:lnTo>
                  <a:pt x="510" y="5186"/>
                </a:lnTo>
                <a:lnTo>
                  <a:pt x="0" y="5156"/>
                </a:lnTo>
                <a:close/>
                <a:moveTo>
                  <a:pt x="40945" y="5965"/>
                </a:moveTo>
                <a:lnTo>
                  <a:pt x="40945" y="7464"/>
                </a:lnTo>
                <a:lnTo>
                  <a:pt x="41454" y="7464"/>
                </a:lnTo>
                <a:lnTo>
                  <a:pt x="41454" y="5965"/>
                </a:lnTo>
                <a:close/>
                <a:moveTo>
                  <a:pt x="0" y="8183"/>
                </a:moveTo>
                <a:lnTo>
                  <a:pt x="0" y="9682"/>
                </a:lnTo>
                <a:lnTo>
                  <a:pt x="510" y="9682"/>
                </a:lnTo>
                <a:lnTo>
                  <a:pt x="510" y="8183"/>
                </a:lnTo>
                <a:close/>
                <a:moveTo>
                  <a:pt x="40945" y="8962"/>
                </a:moveTo>
                <a:lnTo>
                  <a:pt x="40945" y="10461"/>
                </a:lnTo>
                <a:lnTo>
                  <a:pt x="41454" y="10461"/>
                </a:lnTo>
                <a:lnTo>
                  <a:pt x="41454" y="8962"/>
                </a:lnTo>
                <a:close/>
                <a:moveTo>
                  <a:pt x="0" y="11180"/>
                </a:moveTo>
                <a:lnTo>
                  <a:pt x="0" y="12679"/>
                </a:lnTo>
                <a:lnTo>
                  <a:pt x="510" y="12679"/>
                </a:lnTo>
                <a:lnTo>
                  <a:pt x="510" y="11180"/>
                </a:lnTo>
                <a:close/>
                <a:moveTo>
                  <a:pt x="40945" y="11960"/>
                </a:moveTo>
                <a:lnTo>
                  <a:pt x="40945" y="13458"/>
                </a:lnTo>
                <a:lnTo>
                  <a:pt x="41454" y="13458"/>
                </a:lnTo>
                <a:lnTo>
                  <a:pt x="41454" y="11960"/>
                </a:lnTo>
                <a:close/>
                <a:moveTo>
                  <a:pt x="0" y="14178"/>
                </a:moveTo>
                <a:lnTo>
                  <a:pt x="0" y="15677"/>
                </a:lnTo>
                <a:lnTo>
                  <a:pt x="510" y="15677"/>
                </a:lnTo>
                <a:lnTo>
                  <a:pt x="510" y="14178"/>
                </a:lnTo>
                <a:close/>
                <a:moveTo>
                  <a:pt x="40945" y="14957"/>
                </a:moveTo>
                <a:lnTo>
                  <a:pt x="40945" y="16456"/>
                </a:lnTo>
                <a:lnTo>
                  <a:pt x="41454" y="16456"/>
                </a:lnTo>
                <a:lnTo>
                  <a:pt x="41454" y="14957"/>
                </a:lnTo>
                <a:close/>
                <a:moveTo>
                  <a:pt x="0" y="17175"/>
                </a:moveTo>
                <a:lnTo>
                  <a:pt x="0" y="18704"/>
                </a:lnTo>
                <a:lnTo>
                  <a:pt x="510" y="18704"/>
                </a:lnTo>
                <a:lnTo>
                  <a:pt x="510" y="17175"/>
                </a:lnTo>
                <a:close/>
                <a:moveTo>
                  <a:pt x="40945" y="17985"/>
                </a:moveTo>
                <a:lnTo>
                  <a:pt x="40945" y="19483"/>
                </a:lnTo>
                <a:lnTo>
                  <a:pt x="41454" y="19483"/>
                </a:lnTo>
                <a:lnTo>
                  <a:pt x="41454" y="17985"/>
                </a:lnTo>
                <a:close/>
                <a:moveTo>
                  <a:pt x="0" y="20203"/>
                </a:moveTo>
                <a:lnTo>
                  <a:pt x="0" y="21701"/>
                </a:lnTo>
                <a:lnTo>
                  <a:pt x="510" y="21701"/>
                </a:lnTo>
                <a:lnTo>
                  <a:pt x="510" y="20203"/>
                </a:lnTo>
                <a:close/>
                <a:moveTo>
                  <a:pt x="40945" y="20982"/>
                </a:moveTo>
                <a:lnTo>
                  <a:pt x="40945" y="22481"/>
                </a:lnTo>
                <a:lnTo>
                  <a:pt x="41454" y="22481"/>
                </a:lnTo>
                <a:lnTo>
                  <a:pt x="41454" y="20982"/>
                </a:lnTo>
                <a:close/>
                <a:moveTo>
                  <a:pt x="0" y="23200"/>
                </a:moveTo>
                <a:lnTo>
                  <a:pt x="0" y="24699"/>
                </a:lnTo>
                <a:lnTo>
                  <a:pt x="510" y="24699"/>
                </a:lnTo>
                <a:lnTo>
                  <a:pt x="510" y="23200"/>
                </a:lnTo>
                <a:close/>
                <a:moveTo>
                  <a:pt x="40945" y="23979"/>
                </a:moveTo>
                <a:lnTo>
                  <a:pt x="40945" y="25478"/>
                </a:lnTo>
                <a:lnTo>
                  <a:pt x="41454" y="25478"/>
                </a:lnTo>
                <a:lnTo>
                  <a:pt x="41454" y="23979"/>
                </a:lnTo>
                <a:close/>
                <a:moveTo>
                  <a:pt x="0" y="26197"/>
                </a:moveTo>
                <a:lnTo>
                  <a:pt x="0" y="27696"/>
                </a:lnTo>
                <a:lnTo>
                  <a:pt x="510" y="27696"/>
                </a:lnTo>
                <a:lnTo>
                  <a:pt x="510" y="26197"/>
                </a:lnTo>
                <a:close/>
                <a:moveTo>
                  <a:pt x="40945" y="26977"/>
                </a:moveTo>
                <a:lnTo>
                  <a:pt x="40945" y="28506"/>
                </a:lnTo>
                <a:lnTo>
                  <a:pt x="41454" y="28506"/>
                </a:lnTo>
                <a:lnTo>
                  <a:pt x="41454" y="26977"/>
                </a:lnTo>
                <a:close/>
                <a:moveTo>
                  <a:pt x="0" y="29195"/>
                </a:moveTo>
                <a:lnTo>
                  <a:pt x="0" y="30724"/>
                </a:lnTo>
                <a:lnTo>
                  <a:pt x="510" y="30724"/>
                </a:lnTo>
                <a:lnTo>
                  <a:pt x="510" y="29195"/>
                </a:lnTo>
                <a:close/>
                <a:moveTo>
                  <a:pt x="40945" y="30004"/>
                </a:moveTo>
                <a:lnTo>
                  <a:pt x="40945" y="31503"/>
                </a:lnTo>
                <a:lnTo>
                  <a:pt x="41454" y="31503"/>
                </a:lnTo>
                <a:lnTo>
                  <a:pt x="41454" y="30004"/>
                </a:lnTo>
                <a:close/>
                <a:moveTo>
                  <a:pt x="0" y="32222"/>
                </a:moveTo>
                <a:lnTo>
                  <a:pt x="0" y="33721"/>
                </a:lnTo>
                <a:lnTo>
                  <a:pt x="510" y="33721"/>
                </a:lnTo>
                <a:lnTo>
                  <a:pt x="510" y="32222"/>
                </a:lnTo>
                <a:close/>
                <a:moveTo>
                  <a:pt x="40945" y="33002"/>
                </a:moveTo>
                <a:lnTo>
                  <a:pt x="40945" y="34500"/>
                </a:lnTo>
                <a:lnTo>
                  <a:pt x="41454" y="34500"/>
                </a:lnTo>
                <a:lnTo>
                  <a:pt x="41454" y="33002"/>
                </a:lnTo>
                <a:close/>
                <a:moveTo>
                  <a:pt x="0" y="35220"/>
                </a:moveTo>
                <a:lnTo>
                  <a:pt x="0" y="36718"/>
                </a:lnTo>
                <a:lnTo>
                  <a:pt x="510" y="36718"/>
                </a:lnTo>
                <a:lnTo>
                  <a:pt x="510" y="35220"/>
                </a:lnTo>
                <a:close/>
                <a:moveTo>
                  <a:pt x="40945" y="35999"/>
                </a:moveTo>
                <a:lnTo>
                  <a:pt x="40945" y="37498"/>
                </a:lnTo>
                <a:lnTo>
                  <a:pt x="41454" y="37498"/>
                </a:lnTo>
                <a:lnTo>
                  <a:pt x="41454" y="35999"/>
                </a:lnTo>
                <a:close/>
                <a:moveTo>
                  <a:pt x="0" y="38217"/>
                </a:moveTo>
                <a:lnTo>
                  <a:pt x="0" y="39716"/>
                </a:lnTo>
                <a:lnTo>
                  <a:pt x="510" y="39716"/>
                </a:lnTo>
                <a:lnTo>
                  <a:pt x="510" y="38217"/>
                </a:lnTo>
                <a:close/>
                <a:moveTo>
                  <a:pt x="40945" y="38997"/>
                </a:moveTo>
                <a:lnTo>
                  <a:pt x="40945" y="40525"/>
                </a:lnTo>
                <a:lnTo>
                  <a:pt x="41454" y="40525"/>
                </a:lnTo>
                <a:lnTo>
                  <a:pt x="41454" y="38997"/>
                </a:lnTo>
                <a:close/>
                <a:moveTo>
                  <a:pt x="0" y="41245"/>
                </a:moveTo>
                <a:lnTo>
                  <a:pt x="0" y="42743"/>
                </a:lnTo>
                <a:lnTo>
                  <a:pt x="510" y="42743"/>
                </a:lnTo>
                <a:lnTo>
                  <a:pt x="510" y="41245"/>
                </a:lnTo>
                <a:close/>
                <a:moveTo>
                  <a:pt x="40945" y="42024"/>
                </a:moveTo>
                <a:lnTo>
                  <a:pt x="40945" y="43523"/>
                </a:lnTo>
                <a:lnTo>
                  <a:pt x="41454" y="43523"/>
                </a:lnTo>
                <a:lnTo>
                  <a:pt x="41454" y="42024"/>
                </a:lnTo>
                <a:close/>
                <a:moveTo>
                  <a:pt x="0" y="44242"/>
                </a:moveTo>
                <a:lnTo>
                  <a:pt x="0" y="45741"/>
                </a:lnTo>
                <a:lnTo>
                  <a:pt x="510" y="45741"/>
                </a:lnTo>
                <a:lnTo>
                  <a:pt x="510" y="44242"/>
                </a:lnTo>
                <a:close/>
                <a:moveTo>
                  <a:pt x="40945" y="45021"/>
                </a:moveTo>
                <a:lnTo>
                  <a:pt x="40945" y="46520"/>
                </a:lnTo>
                <a:lnTo>
                  <a:pt x="41454" y="46520"/>
                </a:lnTo>
                <a:lnTo>
                  <a:pt x="41454" y="45021"/>
                </a:lnTo>
                <a:close/>
                <a:moveTo>
                  <a:pt x="0" y="47239"/>
                </a:moveTo>
                <a:lnTo>
                  <a:pt x="0" y="48738"/>
                </a:lnTo>
                <a:lnTo>
                  <a:pt x="510" y="48738"/>
                </a:lnTo>
                <a:lnTo>
                  <a:pt x="510" y="47239"/>
                </a:lnTo>
                <a:close/>
                <a:moveTo>
                  <a:pt x="40945" y="48019"/>
                </a:moveTo>
                <a:lnTo>
                  <a:pt x="40945" y="49517"/>
                </a:lnTo>
                <a:lnTo>
                  <a:pt x="41454" y="49517"/>
                </a:lnTo>
                <a:lnTo>
                  <a:pt x="41454" y="48019"/>
                </a:lnTo>
                <a:close/>
                <a:moveTo>
                  <a:pt x="0" y="50237"/>
                </a:moveTo>
                <a:lnTo>
                  <a:pt x="0" y="51736"/>
                </a:lnTo>
                <a:lnTo>
                  <a:pt x="510" y="51736"/>
                </a:lnTo>
                <a:lnTo>
                  <a:pt x="510" y="50237"/>
                </a:lnTo>
                <a:close/>
                <a:moveTo>
                  <a:pt x="40945" y="51046"/>
                </a:moveTo>
                <a:lnTo>
                  <a:pt x="40945" y="52545"/>
                </a:lnTo>
                <a:lnTo>
                  <a:pt x="41454" y="52545"/>
                </a:lnTo>
                <a:lnTo>
                  <a:pt x="41454" y="51046"/>
                </a:lnTo>
                <a:close/>
                <a:moveTo>
                  <a:pt x="0" y="53264"/>
                </a:moveTo>
                <a:lnTo>
                  <a:pt x="0" y="54703"/>
                </a:lnTo>
                <a:cubicBezTo>
                  <a:pt x="0" y="54733"/>
                  <a:pt x="0" y="54733"/>
                  <a:pt x="0" y="54763"/>
                </a:cubicBezTo>
                <a:lnTo>
                  <a:pt x="510" y="54763"/>
                </a:lnTo>
                <a:lnTo>
                  <a:pt x="510" y="54703"/>
                </a:lnTo>
                <a:lnTo>
                  <a:pt x="510" y="53264"/>
                </a:lnTo>
                <a:close/>
                <a:moveTo>
                  <a:pt x="40945" y="54044"/>
                </a:moveTo>
                <a:lnTo>
                  <a:pt x="40945" y="54703"/>
                </a:lnTo>
                <a:cubicBezTo>
                  <a:pt x="40945" y="54943"/>
                  <a:pt x="40915" y="55213"/>
                  <a:pt x="40885" y="55452"/>
                </a:cubicBezTo>
                <a:lnTo>
                  <a:pt x="41394" y="55542"/>
                </a:lnTo>
                <a:cubicBezTo>
                  <a:pt x="41394" y="55512"/>
                  <a:pt x="41394" y="55452"/>
                  <a:pt x="41394" y="55422"/>
                </a:cubicBezTo>
                <a:cubicBezTo>
                  <a:pt x="41394" y="55422"/>
                  <a:pt x="41394" y="55422"/>
                  <a:pt x="41394" y="55392"/>
                </a:cubicBezTo>
                <a:cubicBezTo>
                  <a:pt x="41394" y="55392"/>
                  <a:pt x="41394" y="55392"/>
                  <a:pt x="41394" y="55362"/>
                </a:cubicBezTo>
                <a:cubicBezTo>
                  <a:pt x="41394" y="55362"/>
                  <a:pt x="41394" y="55332"/>
                  <a:pt x="41394" y="55332"/>
                </a:cubicBezTo>
                <a:lnTo>
                  <a:pt x="41424" y="55332"/>
                </a:lnTo>
                <a:cubicBezTo>
                  <a:pt x="41424" y="55183"/>
                  <a:pt x="41424" y="55033"/>
                  <a:pt x="41454" y="54883"/>
                </a:cubicBezTo>
                <a:cubicBezTo>
                  <a:pt x="41454" y="54883"/>
                  <a:pt x="41454" y="54853"/>
                  <a:pt x="41454" y="54853"/>
                </a:cubicBezTo>
                <a:cubicBezTo>
                  <a:pt x="41454" y="54823"/>
                  <a:pt x="41454" y="54823"/>
                  <a:pt x="41454" y="54823"/>
                </a:cubicBezTo>
                <a:lnTo>
                  <a:pt x="41454" y="54793"/>
                </a:lnTo>
                <a:lnTo>
                  <a:pt x="41454" y="54763"/>
                </a:lnTo>
                <a:lnTo>
                  <a:pt x="41454" y="54733"/>
                </a:lnTo>
                <a:lnTo>
                  <a:pt x="41454" y="54703"/>
                </a:lnTo>
                <a:lnTo>
                  <a:pt x="41454" y="54044"/>
                </a:lnTo>
                <a:close/>
                <a:moveTo>
                  <a:pt x="689" y="56082"/>
                </a:moveTo>
                <a:lnTo>
                  <a:pt x="240" y="56232"/>
                </a:lnTo>
                <a:cubicBezTo>
                  <a:pt x="300" y="56442"/>
                  <a:pt x="360" y="56621"/>
                  <a:pt x="450" y="56801"/>
                </a:cubicBezTo>
                <a:cubicBezTo>
                  <a:pt x="450" y="56831"/>
                  <a:pt x="450" y="56831"/>
                  <a:pt x="450" y="56831"/>
                </a:cubicBezTo>
                <a:cubicBezTo>
                  <a:pt x="450" y="56831"/>
                  <a:pt x="450" y="56831"/>
                  <a:pt x="450" y="56861"/>
                </a:cubicBezTo>
                <a:lnTo>
                  <a:pt x="480" y="56861"/>
                </a:lnTo>
                <a:cubicBezTo>
                  <a:pt x="480" y="56861"/>
                  <a:pt x="480" y="56891"/>
                  <a:pt x="480" y="56891"/>
                </a:cubicBezTo>
                <a:cubicBezTo>
                  <a:pt x="480" y="56891"/>
                  <a:pt x="480" y="56891"/>
                  <a:pt x="480" y="56921"/>
                </a:cubicBezTo>
                <a:cubicBezTo>
                  <a:pt x="510" y="56951"/>
                  <a:pt x="510" y="56951"/>
                  <a:pt x="510" y="56951"/>
                </a:cubicBezTo>
                <a:cubicBezTo>
                  <a:pt x="510" y="56951"/>
                  <a:pt x="510" y="56951"/>
                  <a:pt x="510" y="56981"/>
                </a:cubicBezTo>
                <a:cubicBezTo>
                  <a:pt x="599" y="57191"/>
                  <a:pt x="719" y="57401"/>
                  <a:pt x="869" y="57581"/>
                </a:cubicBezTo>
                <a:lnTo>
                  <a:pt x="1289" y="57311"/>
                </a:lnTo>
                <a:cubicBezTo>
                  <a:pt x="1019" y="56951"/>
                  <a:pt x="839" y="56531"/>
                  <a:pt x="689" y="56082"/>
                </a:cubicBezTo>
                <a:close/>
                <a:moveTo>
                  <a:pt x="40495" y="56741"/>
                </a:moveTo>
                <a:cubicBezTo>
                  <a:pt x="40285" y="57161"/>
                  <a:pt x="40046" y="57551"/>
                  <a:pt x="39746" y="57880"/>
                </a:cubicBezTo>
                <a:lnTo>
                  <a:pt x="40105" y="58210"/>
                </a:lnTo>
                <a:cubicBezTo>
                  <a:pt x="40375" y="57910"/>
                  <a:pt x="40615" y="57551"/>
                  <a:pt x="40825" y="57191"/>
                </a:cubicBezTo>
                <a:cubicBezTo>
                  <a:pt x="40825" y="57161"/>
                  <a:pt x="40825" y="57161"/>
                  <a:pt x="40825" y="57161"/>
                </a:cubicBezTo>
                <a:lnTo>
                  <a:pt x="40855" y="57161"/>
                </a:lnTo>
                <a:cubicBezTo>
                  <a:pt x="40855" y="57161"/>
                  <a:pt x="40855" y="57131"/>
                  <a:pt x="40855" y="57131"/>
                </a:cubicBezTo>
                <a:cubicBezTo>
                  <a:pt x="40855" y="57131"/>
                  <a:pt x="40855" y="57131"/>
                  <a:pt x="40855" y="57101"/>
                </a:cubicBezTo>
                <a:lnTo>
                  <a:pt x="40885" y="57101"/>
                </a:lnTo>
                <a:cubicBezTo>
                  <a:pt x="40885" y="57101"/>
                  <a:pt x="40885" y="57071"/>
                  <a:pt x="40885" y="57071"/>
                </a:cubicBezTo>
                <a:cubicBezTo>
                  <a:pt x="40885" y="57071"/>
                  <a:pt x="40885" y="57071"/>
                  <a:pt x="40885" y="57041"/>
                </a:cubicBezTo>
                <a:lnTo>
                  <a:pt x="40915" y="57041"/>
                </a:lnTo>
                <a:cubicBezTo>
                  <a:pt x="40915" y="57011"/>
                  <a:pt x="40915" y="57011"/>
                  <a:pt x="40915" y="57011"/>
                </a:cubicBezTo>
                <a:cubicBezTo>
                  <a:pt x="40915" y="57011"/>
                  <a:pt x="40915" y="56981"/>
                  <a:pt x="40915" y="56981"/>
                </a:cubicBezTo>
                <a:lnTo>
                  <a:pt x="40945" y="56981"/>
                </a:lnTo>
                <a:lnTo>
                  <a:pt x="40495" y="56741"/>
                </a:lnTo>
                <a:close/>
                <a:moveTo>
                  <a:pt x="2188" y="58330"/>
                </a:moveTo>
                <a:lnTo>
                  <a:pt x="1858" y="58720"/>
                </a:lnTo>
                <a:cubicBezTo>
                  <a:pt x="1858" y="58720"/>
                  <a:pt x="1858" y="58720"/>
                  <a:pt x="1858" y="58750"/>
                </a:cubicBezTo>
                <a:lnTo>
                  <a:pt x="1918" y="58750"/>
                </a:lnTo>
                <a:cubicBezTo>
                  <a:pt x="1918" y="58750"/>
                  <a:pt x="1918" y="58780"/>
                  <a:pt x="1918" y="58780"/>
                </a:cubicBezTo>
                <a:lnTo>
                  <a:pt x="1948" y="58780"/>
                </a:lnTo>
                <a:cubicBezTo>
                  <a:pt x="1948" y="58809"/>
                  <a:pt x="1948" y="58809"/>
                  <a:pt x="1948" y="58809"/>
                </a:cubicBezTo>
                <a:lnTo>
                  <a:pt x="1978" y="58809"/>
                </a:lnTo>
                <a:cubicBezTo>
                  <a:pt x="2188" y="58989"/>
                  <a:pt x="2458" y="59169"/>
                  <a:pt x="2698" y="59319"/>
                </a:cubicBezTo>
                <a:lnTo>
                  <a:pt x="2758" y="59319"/>
                </a:lnTo>
                <a:cubicBezTo>
                  <a:pt x="2758" y="59349"/>
                  <a:pt x="2758" y="59349"/>
                  <a:pt x="2758" y="59349"/>
                </a:cubicBezTo>
                <a:lnTo>
                  <a:pt x="2788" y="59349"/>
                </a:lnTo>
                <a:cubicBezTo>
                  <a:pt x="2788" y="59349"/>
                  <a:pt x="2788" y="59349"/>
                  <a:pt x="2788" y="59379"/>
                </a:cubicBezTo>
                <a:lnTo>
                  <a:pt x="2818" y="59379"/>
                </a:lnTo>
                <a:cubicBezTo>
                  <a:pt x="2907" y="59439"/>
                  <a:pt x="3027" y="59469"/>
                  <a:pt x="3117" y="59529"/>
                </a:cubicBezTo>
                <a:lnTo>
                  <a:pt x="3327" y="59049"/>
                </a:lnTo>
                <a:cubicBezTo>
                  <a:pt x="2907" y="58869"/>
                  <a:pt x="2518" y="58630"/>
                  <a:pt x="2188" y="58330"/>
                </a:cubicBezTo>
                <a:close/>
                <a:moveTo>
                  <a:pt x="38697" y="58750"/>
                </a:moveTo>
                <a:cubicBezTo>
                  <a:pt x="38307" y="58989"/>
                  <a:pt x="37887" y="59169"/>
                  <a:pt x="37468" y="59319"/>
                </a:cubicBezTo>
                <a:lnTo>
                  <a:pt x="37588" y="59799"/>
                </a:lnTo>
                <a:cubicBezTo>
                  <a:pt x="37648" y="59769"/>
                  <a:pt x="37708" y="59739"/>
                  <a:pt x="37797" y="59739"/>
                </a:cubicBezTo>
                <a:cubicBezTo>
                  <a:pt x="37797" y="59739"/>
                  <a:pt x="37797" y="59709"/>
                  <a:pt x="37797" y="59709"/>
                </a:cubicBezTo>
                <a:lnTo>
                  <a:pt x="37887" y="59709"/>
                </a:lnTo>
                <a:cubicBezTo>
                  <a:pt x="37887" y="59709"/>
                  <a:pt x="37887" y="59709"/>
                  <a:pt x="37887" y="59679"/>
                </a:cubicBezTo>
                <a:lnTo>
                  <a:pt x="37917" y="59679"/>
                </a:lnTo>
                <a:cubicBezTo>
                  <a:pt x="38277" y="59559"/>
                  <a:pt x="38637" y="59379"/>
                  <a:pt x="38966" y="59169"/>
                </a:cubicBezTo>
                <a:lnTo>
                  <a:pt x="38697" y="58750"/>
                </a:lnTo>
                <a:close/>
                <a:moveTo>
                  <a:pt x="4616" y="59439"/>
                </a:moveTo>
                <a:lnTo>
                  <a:pt x="4556" y="59919"/>
                </a:lnTo>
                <a:cubicBezTo>
                  <a:pt x="4676" y="59949"/>
                  <a:pt x="4826" y="59949"/>
                  <a:pt x="4946" y="59978"/>
                </a:cubicBezTo>
                <a:lnTo>
                  <a:pt x="6055" y="59978"/>
                </a:lnTo>
                <a:lnTo>
                  <a:pt x="6055" y="59469"/>
                </a:lnTo>
                <a:lnTo>
                  <a:pt x="5275" y="59469"/>
                </a:lnTo>
                <a:cubicBezTo>
                  <a:pt x="5066" y="59469"/>
                  <a:pt x="4826" y="59469"/>
                  <a:pt x="4616" y="59439"/>
                </a:cubicBezTo>
                <a:close/>
                <a:moveTo>
                  <a:pt x="7553" y="59469"/>
                </a:moveTo>
                <a:lnTo>
                  <a:pt x="7553" y="59978"/>
                </a:lnTo>
                <a:lnTo>
                  <a:pt x="9052" y="59978"/>
                </a:lnTo>
                <a:lnTo>
                  <a:pt x="9052" y="59469"/>
                </a:lnTo>
                <a:close/>
                <a:moveTo>
                  <a:pt x="10551" y="59469"/>
                </a:moveTo>
                <a:lnTo>
                  <a:pt x="10551" y="59978"/>
                </a:lnTo>
                <a:lnTo>
                  <a:pt x="12080" y="59978"/>
                </a:lnTo>
                <a:lnTo>
                  <a:pt x="12080" y="59469"/>
                </a:lnTo>
                <a:close/>
                <a:moveTo>
                  <a:pt x="13578" y="59469"/>
                </a:moveTo>
                <a:lnTo>
                  <a:pt x="13578" y="59978"/>
                </a:lnTo>
                <a:lnTo>
                  <a:pt x="15077" y="59978"/>
                </a:lnTo>
                <a:lnTo>
                  <a:pt x="15077" y="59469"/>
                </a:lnTo>
                <a:close/>
                <a:moveTo>
                  <a:pt x="16576" y="59469"/>
                </a:moveTo>
                <a:lnTo>
                  <a:pt x="16576" y="59978"/>
                </a:lnTo>
                <a:lnTo>
                  <a:pt x="18074" y="59978"/>
                </a:lnTo>
                <a:lnTo>
                  <a:pt x="18074" y="59469"/>
                </a:lnTo>
                <a:close/>
                <a:moveTo>
                  <a:pt x="19573" y="59469"/>
                </a:moveTo>
                <a:lnTo>
                  <a:pt x="19573" y="59978"/>
                </a:lnTo>
                <a:lnTo>
                  <a:pt x="21072" y="59978"/>
                </a:lnTo>
                <a:lnTo>
                  <a:pt x="21072" y="59469"/>
                </a:lnTo>
                <a:close/>
                <a:moveTo>
                  <a:pt x="22571" y="59469"/>
                </a:moveTo>
                <a:lnTo>
                  <a:pt x="22571" y="59978"/>
                </a:lnTo>
                <a:lnTo>
                  <a:pt x="24099" y="59978"/>
                </a:lnTo>
                <a:lnTo>
                  <a:pt x="24099" y="59469"/>
                </a:lnTo>
                <a:close/>
                <a:moveTo>
                  <a:pt x="25598" y="59469"/>
                </a:moveTo>
                <a:lnTo>
                  <a:pt x="25598" y="59978"/>
                </a:lnTo>
                <a:lnTo>
                  <a:pt x="27097" y="59978"/>
                </a:lnTo>
                <a:lnTo>
                  <a:pt x="27097" y="59469"/>
                </a:lnTo>
                <a:close/>
                <a:moveTo>
                  <a:pt x="28595" y="59469"/>
                </a:moveTo>
                <a:lnTo>
                  <a:pt x="28595" y="59978"/>
                </a:lnTo>
                <a:lnTo>
                  <a:pt x="30094" y="59978"/>
                </a:lnTo>
                <a:lnTo>
                  <a:pt x="30094" y="59469"/>
                </a:lnTo>
                <a:close/>
                <a:moveTo>
                  <a:pt x="31593" y="59469"/>
                </a:moveTo>
                <a:lnTo>
                  <a:pt x="31593" y="59978"/>
                </a:lnTo>
                <a:lnTo>
                  <a:pt x="33092" y="59978"/>
                </a:lnTo>
                <a:lnTo>
                  <a:pt x="33092" y="59469"/>
                </a:lnTo>
                <a:close/>
                <a:moveTo>
                  <a:pt x="34620" y="59469"/>
                </a:moveTo>
                <a:lnTo>
                  <a:pt x="34620" y="59978"/>
                </a:lnTo>
                <a:lnTo>
                  <a:pt x="36119" y="59978"/>
                </a:lnTo>
                <a:lnTo>
                  <a:pt x="36119" y="5946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9F69C2-0D3D-16F1-2EDC-71DD1078B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791" y="803808"/>
            <a:ext cx="1382291" cy="1969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0F1842-B1EA-EE02-286D-37B8DDDEF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838" y="811285"/>
            <a:ext cx="1444624" cy="1877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F21681-0E46-EE6E-FB19-B2DFA259A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967" y="803808"/>
            <a:ext cx="1444384" cy="1841192"/>
          </a:xfrm>
          <a:prstGeom prst="rect">
            <a:avLst/>
          </a:prstGeom>
        </p:spPr>
      </p:pic>
      <p:sp>
        <p:nvSpPr>
          <p:cNvPr id="20" name="Google Shape;435;p19">
            <a:extLst>
              <a:ext uri="{FF2B5EF4-FFF2-40B4-BE49-F238E27FC236}">
                <a16:creationId xmlns:a16="http://schemas.microsoft.com/office/drawing/2014/main" id="{2F8DB16C-0679-7F26-AFCD-6AC9CD4C5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814" y="1342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and Areas for Improvement</a:t>
            </a:r>
            <a:endParaRPr dirty="0"/>
          </a:p>
        </p:txBody>
      </p:sp>
      <p:sp>
        <p:nvSpPr>
          <p:cNvPr id="21" name="Google Shape;145;p17">
            <a:extLst>
              <a:ext uri="{FF2B5EF4-FFF2-40B4-BE49-F238E27FC236}">
                <a16:creationId xmlns:a16="http://schemas.microsoft.com/office/drawing/2014/main" id="{D7BC4FB4-AA46-31A1-CD50-6459BE59C229}"/>
              </a:ext>
            </a:extLst>
          </p:cNvPr>
          <p:cNvSpPr/>
          <p:nvPr/>
        </p:nvSpPr>
        <p:spPr>
          <a:xfrm>
            <a:off x="5476534" y="2949693"/>
            <a:ext cx="2842426" cy="1960590"/>
          </a:xfrm>
          <a:custGeom>
            <a:avLst/>
            <a:gdLst/>
            <a:ahLst/>
            <a:cxnLst/>
            <a:rect l="l" t="t" r="r" b="b"/>
            <a:pathLst>
              <a:path w="134776" h="92963" extrusionOk="0">
                <a:moveTo>
                  <a:pt x="7465" y="1"/>
                </a:moveTo>
                <a:cubicBezTo>
                  <a:pt x="3361" y="1"/>
                  <a:pt x="1" y="3326"/>
                  <a:pt x="1" y="7465"/>
                </a:cubicBezTo>
                <a:lnTo>
                  <a:pt x="1" y="85499"/>
                </a:lnTo>
                <a:cubicBezTo>
                  <a:pt x="1" y="89638"/>
                  <a:pt x="3361" y="92963"/>
                  <a:pt x="7465" y="92963"/>
                </a:cubicBezTo>
                <a:lnTo>
                  <a:pt x="127311" y="92963"/>
                </a:lnTo>
                <a:cubicBezTo>
                  <a:pt x="131415" y="92963"/>
                  <a:pt x="134775" y="89638"/>
                  <a:pt x="134775" y="85499"/>
                </a:cubicBezTo>
                <a:lnTo>
                  <a:pt x="134775" y="7465"/>
                </a:lnTo>
                <a:cubicBezTo>
                  <a:pt x="134775" y="3326"/>
                  <a:pt x="131415" y="1"/>
                  <a:pt x="127311" y="1"/>
                </a:cubicBez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75CC68-BA4E-E0B5-3207-C3494655D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355" y="2949693"/>
            <a:ext cx="1902784" cy="1960590"/>
          </a:xfrm>
          <a:prstGeom prst="rect">
            <a:avLst/>
          </a:prstGeom>
        </p:spPr>
      </p:pic>
      <p:sp>
        <p:nvSpPr>
          <p:cNvPr id="24" name="Google Shape;656;p20">
            <a:extLst>
              <a:ext uri="{FF2B5EF4-FFF2-40B4-BE49-F238E27FC236}">
                <a16:creationId xmlns:a16="http://schemas.microsoft.com/office/drawing/2014/main" id="{FAF18C9C-098C-FF7D-0BA8-C2F2429BF987}"/>
              </a:ext>
            </a:extLst>
          </p:cNvPr>
          <p:cNvSpPr/>
          <p:nvPr/>
        </p:nvSpPr>
        <p:spPr>
          <a:xfrm>
            <a:off x="765043" y="2949693"/>
            <a:ext cx="4241669" cy="1960590"/>
          </a:xfrm>
          <a:custGeom>
            <a:avLst/>
            <a:gdLst/>
            <a:ahLst/>
            <a:cxnLst/>
            <a:rect l="l" t="t" r="r" b="b"/>
            <a:pathLst>
              <a:path w="76918" h="40102" extrusionOk="0">
                <a:moveTo>
                  <a:pt x="3459" y="1"/>
                </a:moveTo>
                <a:cubicBezTo>
                  <a:pt x="1554" y="1"/>
                  <a:pt x="0" y="1555"/>
                  <a:pt x="0" y="3484"/>
                </a:cubicBezTo>
                <a:lnTo>
                  <a:pt x="0" y="36617"/>
                </a:lnTo>
                <a:cubicBezTo>
                  <a:pt x="0" y="38547"/>
                  <a:pt x="1554" y="40101"/>
                  <a:pt x="3459" y="40101"/>
                </a:cubicBezTo>
                <a:lnTo>
                  <a:pt x="73434" y="40101"/>
                </a:lnTo>
                <a:cubicBezTo>
                  <a:pt x="75364" y="40101"/>
                  <a:pt x="76918" y="38547"/>
                  <a:pt x="76918" y="36617"/>
                </a:cubicBezTo>
                <a:lnTo>
                  <a:pt x="76918" y="3484"/>
                </a:lnTo>
                <a:cubicBezTo>
                  <a:pt x="76918" y="1555"/>
                  <a:pt x="75364" y="1"/>
                  <a:pt x="73434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62;p20">
            <a:extLst>
              <a:ext uri="{FF2B5EF4-FFF2-40B4-BE49-F238E27FC236}">
                <a16:creationId xmlns:a16="http://schemas.microsoft.com/office/drawing/2014/main" id="{5EA781F1-E923-D3D5-7F8B-B84D419AB7FF}"/>
              </a:ext>
            </a:extLst>
          </p:cNvPr>
          <p:cNvSpPr txBox="1"/>
          <p:nvPr/>
        </p:nvSpPr>
        <p:spPr>
          <a:xfrm>
            <a:off x="825040" y="3267347"/>
            <a:ext cx="4121970" cy="155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Seat Comfort Rating: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2.48</a:t>
            </a:r>
          </a:p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Cabin Staff Service Rating: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2.87</a:t>
            </a:r>
          </a:p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Food &amp; Beverages Rating: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2.67</a:t>
            </a:r>
          </a:p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Ground Service Rating: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2.14</a:t>
            </a:r>
          </a:p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Wifi</a:t>
            </a: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&amp; Connectivity Rating: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1.83</a:t>
            </a:r>
          </a:p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Value For Money Rating: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2.10</a:t>
            </a:r>
          </a:p>
          <a:p>
            <a:pPr marL="180000" lvl="0" indent="-171450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Average Inflight Entertainment Rating: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2.73</a:t>
            </a:r>
            <a:endParaRPr sz="1200" b="1" dirty="0">
              <a:solidFill>
                <a:schemeClr val="tx1"/>
              </a:solidFill>
              <a:latin typeface="Century" panose="02040604050505020304" pitchFamily="18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" name="Google Shape;435;p19">
            <a:extLst>
              <a:ext uri="{FF2B5EF4-FFF2-40B4-BE49-F238E27FC236}">
                <a16:creationId xmlns:a16="http://schemas.microsoft.com/office/drawing/2014/main" id="{4288F75B-CFCB-DB4D-E96A-DB253573311D}"/>
              </a:ext>
            </a:extLst>
          </p:cNvPr>
          <p:cNvSpPr txBox="1">
            <a:spLocks/>
          </p:cNvSpPr>
          <p:nvPr/>
        </p:nvSpPr>
        <p:spPr>
          <a:xfrm>
            <a:off x="1328222" y="2896097"/>
            <a:ext cx="3019859" cy="38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Overall Average Rating: 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2.42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Roboto</vt:lpstr>
      <vt:lpstr>Palatino Linotype</vt:lpstr>
      <vt:lpstr>Fira Sans Extra Condensed SemiBold</vt:lpstr>
      <vt:lpstr>Cambria</vt:lpstr>
      <vt:lpstr>Century</vt:lpstr>
      <vt:lpstr>Arial</vt:lpstr>
      <vt:lpstr>Flat Dashboard Infographics by Slidesgo</vt:lpstr>
      <vt:lpstr>British Airways Customer Feedback Analysis Overview of Customer Satisfaction</vt:lpstr>
      <vt:lpstr>Detailed Analysis and Areas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JAYESH R KESARI</dc:creator>
  <cp:lastModifiedBy>Jayesh Ranjan Kesari</cp:lastModifiedBy>
  <cp:revision>1</cp:revision>
  <dcterms:modified xsi:type="dcterms:W3CDTF">2024-08-16T12:14:29Z</dcterms:modified>
</cp:coreProperties>
</file>