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9" r:id="rId3"/>
    <p:sldId id="262" r:id="rId4"/>
    <p:sldId id="260" r:id="rId5"/>
    <p:sldId id="264" r:id="rId6"/>
    <p:sldId id="263" r:id="rId7"/>
    <p:sldId id="261" r:id="rId8"/>
    <p:sldId id="258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2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02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95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903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4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71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43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5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31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98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3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4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98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4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C9A7-01AE-40E9-9F1C-37EB17B7B7E2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59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DC4B0B3-EE97-4563-A3D4-8D3389D68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Diagramas Marketplace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4A141C-1351-451E-8EA9-02097B3B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492" y="2305903"/>
            <a:ext cx="3553836" cy="38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760394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Diagramas Marketplace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Descrição “fluxo básico”</a:t>
            </a:r>
          </a:p>
          <a:p>
            <a:pPr algn="just"/>
            <a:endParaRPr lang="pt-BR" sz="2000" b="1" dirty="0"/>
          </a:p>
          <a:p>
            <a:pPr algn="just"/>
            <a:endParaRPr lang="en-US" sz="2000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A12BED7-9B08-49C9-B22D-8C7BBF77E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" y="2294850"/>
            <a:ext cx="57245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760394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Diagramas Marketplace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Descrição “fluxo alternativo”</a:t>
            </a:r>
          </a:p>
          <a:p>
            <a:pPr algn="just"/>
            <a:endParaRPr lang="pt-BR" sz="2000" b="1" dirty="0"/>
          </a:p>
          <a:p>
            <a:pPr algn="just"/>
            <a:endParaRPr lang="en-US" sz="2000" b="1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649A1CF-C208-43F7-A0A4-3CFDD1550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66" y="2294850"/>
            <a:ext cx="55911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7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760394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Diagramas Marketplace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Fluxograma:</a:t>
            </a:r>
          </a:p>
          <a:p>
            <a:pPr algn="just"/>
            <a:endParaRPr lang="pt-BR" sz="2000" b="1" dirty="0"/>
          </a:p>
          <a:p>
            <a:pPr algn="just"/>
            <a:endParaRPr lang="en-US" sz="20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E60965-55A1-4D72-943F-99F102671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28" y="2209707"/>
            <a:ext cx="5907954" cy="43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0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1CCDAF46-77B3-482D-949D-945DA2F6B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3" y="2207491"/>
            <a:ext cx="684321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760394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 Diagramas Marketplace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Diagrama de Classes:</a:t>
            </a:r>
          </a:p>
          <a:p>
            <a:pPr algn="just"/>
            <a:endParaRPr lang="pt-BR" sz="2000" b="1" dirty="0"/>
          </a:p>
          <a:p>
            <a:pPr algn="just"/>
            <a:endParaRPr lang="en-US" sz="20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387DED-71AB-4BAE-8C65-CFDB734CAD8C}"/>
              </a:ext>
            </a:extLst>
          </p:cNvPr>
          <p:cNvSpPr txBox="1"/>
          <p:nvPr/>
        </p:nvSpPr>
        <p:spPr>
          <a:xfrm>
            <a:off x="6492583" y="2294850"/>
            <a:ext cx="3002399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100" b="1" dirty="0" err="1"/>
              <a:t>Obs</a:t>
            </a:r>
            <a:r>
              <a:rPr lang="pt-BR" sz="1100" b="1" dirty="0"/>
              <a:t>: </a:t>
            </a:r>
            <a:r>
              <a:rPr lang="pt-BR" sz="1100" dirty="0"/>
              <a:t>Na DEM do nosso </a:t>
            </a:r>
            <a:r>
              <a:rPr lang="pt-BR" sz="1100" dirty="0" err="1"/>
              <a:t>database</a:t>
            </a:r>
            <a:r>
              <a:rPr lang="pt-BR" sz="1100" dirty="0"/>
              <a:t> temos “contato” como entidade, na qual entendemos que, para a linguagem UML, seus atributos enquadram-se como atributos do usuário. Desta forma, não há sentido em termos uma classe para esta entidade.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b="1" dirty="0" err="1"/>
              <a:t>Obs</a:t>
            </a:r>
            <a:r>
              <a:rPr lang="pt-BR" sz="1100" b="1" dirty="0"/>
              <a:t>²: </a:t>
            </a:r>
            <a:r>
              <a:rPr lang="pt-BR" sz="1100" dirty="0"/>
              <a:t>A mesma interpretação se aplica aqui. No DEM temos as entidades “quantidade” e "categoria", às quais entendemos corresponder ao conceito de atributos da classe, no caso aqui de produtos, e não no de classe em si. Portanto, também entendemos não haver sentido na criação de classes para estas entidades.</a:t>
            </a:r>
          </a:p>
          <a:p>
            <a:pPr algn="just"/>
            <a:endParaRPr lang="pt-BR" sz="1100" dirty="0"/>
          </a:p>
          <a:p>
            <a:pPr algn="just"/>
            <a:r>
              <a:rPr lang="pt-BR" sz="1100" b="1" dirty="0" err="1"/>
              <a:t>Obs</a:t>
            </a:r>
            <a:r>
              <a:rPr lang="pt-BR" sz="1100" b="1" dirty="0"/>
              <a:t>³: </a:t>
            </a:r>
            <a:r>
              <a:rPr lang="pt-BR" sz="1100" dirty="0"/>
              <a:t>Na criação do diagrama pelo software Ashta, a visibilidade dos membros é automaticamente atribuída, não havendo opção de retirada(delete), sendo assim pedimos que não considere tais atribuições, pois não fazem parte da interpretação do grupo para o trabalho.</a:t>
            </a:r>
          </a:p>
        </p:txBody>
      </p:sp>
    </p:spTree>
    <p:extLst>
      <p:ext uri="{BB962C8B-B14F-4D97-AF65-F5344CB8AC3E}">
        <p14:creationId xmlns:p14="http://schemas.microsoft.com/office/powerpoint/2010/main" val="239622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760394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 Diagramas Marketplace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Diagrama de Sequência:</a:t>
            </a:r>
          </a:p>
          <a:p>
            <a:pPr algn="just"/>
            <a:endParaRPr lang="pt-BR" sz="2000" b="1" dirty="0"/>
          </a:p>
          <a:p>
            <a:pPr algn="just"/>
            <a:endParaRPr lang="en-US" sz="20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8E2D9D-72D3-4F1B-873A-9D0069124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" y="2411076"/>
            <a:ext cx="5998142" cy="415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4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760394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 Diagramas Marketplace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Diagrama de atividade:</a:t>
            </a:r>
          </a:p>
          <a:p>
            <a:pPr algn="just"/>
            <a:endParaRPr lang="pt-BR" sz="2000" b="1" dirty="0"/>
          </a:p>
          <a:p>
            <a:pPr algn="just"/>
            <a:endParaRPr lang="en-US" sz="20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1737125-9C54-45A1-9EB5-52E5CF4F4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" y="2294850"/>
            <a:ext cx="4737831" cy="41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6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3E7AF5-7192-42BB-8336-A12C8D70B6B2}"/>
              </a:ext>
            </a:extLst>
          </p:cNvPr>
          <p:cNvSpPr txBox="1"/>
          <p:nvPr/>
        </p:nvSpPr>
        <p:spPr>
          <a:xfrm>
            <a:off x="613090" y="1183575"/>
            <a:ext cx="9331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none" strike="noStrike" dirty="0">
                <a:effectLst/>
                <a:latin typeface="Arial" panose="020B0604020202020204" pitchFamily="34" charset="0"/>
              </a:rPr>
              <a:t>Grupo 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Caio Rodrigues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Frederico </a:t>
            </a:r>
            <a:r>
              <a:rPr lang="pt-BR" sz="2000" dirty="0" err="1">
                <a:sym typeface="Wingdings" panose="05000000000000000000" pitchFamily="2" charset="2"/>
              </a:rPr>
              <a:t>Stilpen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Gabriel Araújo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João Paulo </a:t>
            </a:r>
            <a:r>
              <a:rPr lang="pt-BR" sz="2000" dirty="0" err="1">
                <a:sym typeface="Wingdings" panose="05000000000000000000" pitchFamily="2" charset="2"/>
              </a:rPr>
              <a:t>Bade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Marcos Correa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Volnei Neves</a:t>
            </a:r>
          </a:p>
          <a:p>
            <a:pPr algn="ctr"/>
            <a:endParaRPr lang="pt-B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547D5B-404F-4AB5-909A-685AB910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95" y="1491095"/>
            <a:ext cx="3875809" cy="38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3801</TotalTime>
  <Words>214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Facetado</vt:lpstr>
      <vt:lpstr> Diagramas Marketplace</vt:lpstr>
      <vt:lpstr> Diagramas Marketplace</vt:lpstr>
      <vt:lpstr> Diagramas Marketplace</vt:lpstr>
      <vt:lpstr> Diagramas Marketplace</vt:lpstr>
      <vt:lpstr>  Diagramas Marketplace</vt:lpstr>
      <vt:lpstr>  Diagramas Marketplace</vt:lpstr>
      <vt:lpstr>  Diagramas Marketplace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Developer</dc:title>
  <dc:creator>VOLNEI NEVES FILHO</dc:creator>
  <cp:lastModifiedBy>VOLNEI NEVES FILHO</cp:lastModifiedBy>
  <cp:revision>82</cp:revision>
  <cp:lastPrinted>2021-04-14T21:29:51Z</cp:lastPrinted>
  <dcterms:created xsi:type="dcterms:W3CDTF">2021-04-12T15:21:48Z</dcterms:created>
  <dcterms:modified xsi:type="dcterms:W3CDTF">2021-04-23T16:48:26Z</dcterms:modified>
</cp:coreProperties>
</file>