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2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2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EF611-1B25-6C06-7E61-AAC35151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 fontScale="90000"/>
          </a:bodyPr>
          <a:lstStyle/>
          <a:p>
            <a:r>
              <a:rPr lang="en-US" dirty="0"/>
              <a:t>Cybersecurity Outreach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6A65F-41CB-429A-76B1-C7CC42ACF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Created by Jon McCarrick</a:t>
            </a: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A373B40-D551-76B3-0813-EF6E885D9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3" r="1470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66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1"/>
    </mc:Choice>
    <mc:Fallback xmlns="">
      <p:transition spd="slow" advTm="85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4B17-2029-041F-82C6-E2129C24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Fresenius Kidney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CF2-79AD-7A4E-E999-6150BB77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Dialysis clinic</a:t>
            </a:r>
          </a:p>
          <a:p>
            <a:r>
              <a:rPr lang="en-US" dirty="0"/>
              <a:t>Dialysis is a way of cleaning your blood. It is a medical treatment for people with ESRD that does some of the work healthy kidneys would do, including:</a:t>
            </a:r>
          </a:p>
          <a:p>
            <a:pPr lvl="2"/>
            <a:r>
              <a:rPr lang="en-US" dirty="0"/>
              <a:t>Removing waste, salt and extra water from your body</a:t>
            </a:r>
          </a:p>
          <a:p>
            <a:pPr lvl="2"/>
            <a:r>
              <a:rPr lang="en-US" dirty="0"/>
              <a:t>Regulating your body’s fluid balance</a:t>
            </a:r>
          </a:p>
          <a:p>
            <a:pPr lvl="2"/>
            <a:r>
              <a:rPr lang="en-US" dirty="0"/>
              <a:t>Helping to control your blood pressure</a:t>
            </a:r>
          </a:p>
          <a:p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50BBDAE-17C8-E8A0-3398-44F6CB8FB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45" y="697048"/>
            <a:ext cx="47148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94"/>
    </mc:Choice>
    <mc:Fallback xmlns="">
      <p:transition spd="slow" advTm="1211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67EFB-6E69-9449-BCD0-10749B6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who I presented to</a:t>
            </a:r>
          </a:p>
        </p:txBody>
      </p:sp>
      <p:pic>
        <p:nvPicPr>
          <p:cNvPr id="10" name="Content Placeholder 9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5E62CE3-0B73-CCF1-D6B1-72162F963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2665036"/>
            <a:ext cx="5010150" cy="2636002"/>
          </a:xfrm>
        </p:spPr>
      </p:pic>
      <p:pic>
        <p:nvPicPr>
          <p:cNvPr id="12" name="Content Placeholder 11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7771B671-C4C3-F45C-2012-C65A30C6AA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63" y="2783329"/>
            <a:ext cx="5067300" cy="2399416"/>
          </a:xfrm>
        </p:spPr>
      </p:pic>
    </p:spTree>
    <p:extLst>
      <p:ext uri="{BB962C8B-B14F-4D97-AF65-F5344CB8AC3E}">
        <p14:creationId xmlns:p14="http://schemas.microsoft.com/office/powerpoint/2010/main" val="6797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1"/>
    </mc:Choice>
    <mc:Fallback xmlns="">
      <p:transition spd="slow" advTm="4941"/>
    </mc:Fallback>
  </mc:AlternateContent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Grandview</vt:lpstr>
      <vt:lpstr>Wingdings</vt:lpstr>
      <vt:lpstr>CosineVTI</vt:lpstr>
      <vt:lpstr>Cybersecurity Outreach Project</vt:lpstr>
      <vt:lpstr>Fresenius Kidney Care</vt:lpstr>
      <vt:lpstr>People who I presented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Outreach Project</dc:title>
  <dc:creator>McCarrick, Jonathan</dc:creator>
  <cp:lastModifiedBy>McCarrick, Jonathan</cp:lastModifiedBy>
  <cp:revision>3</cp:revision>
  <dcterms:created xsi:type="dcterms:W3CDTF">2022-11-30T23:02:07Z</dcterms:created>
  <dcterms:modified xsi:type="dcterms:W3CDTF">2023-03-29T15:52:33Z</dcterms:modified>
</cp:coreProperties>
</file>