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8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0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9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4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95A2-004B-4987-8C0E-658DB577A3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T02 </a:t>
            </a:r>
            <a:r>
              <a:rPr lang="en-US" dirty="0" err="1" smtClean="0"/>
              <a:t>nocLock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Trampus</a:t>
            </a:r>
            <a:r>
              <a:rPr lang="en-US" dirty="0" smtClean="0"/>
              <a:t>, </a:t>
            </a:r>
            <a:r>
              <a:rPr lang="en-US" dirty="0" err="1" smtClean="0"/>
              <a:t>Jaimus</a:t>
            </a:r>
            <a:r>
              <a:rPr lang="en-US" dirty="0" smtClean="0"/>
              <a:t>, </a:t>
            </a:r>
            <a:r>
              <a:rPr lang="en-US" dirty="0" err="1" smtClean="0"/>
              <a:t>Shampus</a:t>
            </a:r>
            <a:r>
              <a:rPr lang="en-US" dirty="0" smtClean="0"/>
              <a:t>, </a:t>
            </a:r>
            <a:r>
              <a:rPr lang="en-US" dirty="0" err="1" smtClean="0"/>
              <a:t>Cameronmpus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Solenoid Subsystem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</a:p>
          <a:p>
            <a:r>
              <a:rPr lang="en-US" dirty="0" smtClean="0"/>
              <a:t>Key Parameters inputs outputs etc.</a:t>
            </a:r>
          </a:p>
          <a:p>
            <a:r>
              <a:rPr lang="en-US" dirty="0" smtClean="0"/>
              <a:t>Integrates with following sub systems: Microcontroller, etc.</a:t>
            </a:r>
          </a:p>
          <a:p>
            <a:r>
              <a:rPr lang="en-US" dirty="0" smtClean="0"/>
              <a:t>Alternatives: Darlington Pair, Charge Pump.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43" y="1600200"/>
            <a:ext cx="2556713" cy="4525963"/>
          </a:xfrm>
        </p:spPr>
      </p:pic>
    </p:spTree>
    <p:extLst>
      <p:ext uri="{BB962C8B-B14F-4D97-AF65-F5344CB8AC3E}">
        <p14:creationId xmlns:p14="http://schemas.microsoft.com/office/powerpoint/2010/main" val="22511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Design</a:t>
            </a:r>
          </a:p>
          <a:p>
            <a:r>
              <a:rPr lang="en-US" dirty="0" smtClean="0"/>
              <a:t>Key Parameters inputs outputs etc.</a:t>
            </a:r>
          </a:p>
          <a:p>
            <a:r>
              <a:rPr lang="en-US" dirty="0" smtClean="0"/>
              <a:t>Central Hub integrates with all sub systems.</a:t>
            </a:r>
          </a:p>
          <a:p>
            <a:r>
              <a:rPr lang="en-US" dirty="0" smtClean="0"/>
              <a:t>Alternatives: Chose this one because we had one, and costs, performance.</a:t>
            </a:r>
          </a:p>
          <a:p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190"/>
            <a:ext cx="4038600" cy="3053982"/>
          </a:xfrm>
        </p:spPr>
      </p:pic>
    </p:spTree>
    <p:extLst>
      <p:ext uri="{BB962C8B-B14F-4D97-AF65-F5344CB8AC3E}">
        <p14:creationId xmlns:p14="http://schemas.microsoft.com/office/powerpoint/2010/main" val="16847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</a:p>
          <a:p>
            <a:r>
              <a:rPr lang="en-US" dirty="0" smtClean="0"/>
              <a:t>Key Parameters inputs outputs etc.</a:t>
            </a:r>
          </a:p>
          <a:p>
            <a:r>
              <a:rPr lang="en-US" dirty="0" smtClean="0"/>
              <a:t>Integrates with following sub systems: Microcontroller, etc.</a:t>
            </a:r>
          </a:p>
          <a:p>
            <a:r>
              <a:rPr lang="en-US" dirty="0" smtClean="0"/>
              <a:t>Alternatives: Darlington Pair, Charge Pump.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996406"/>
            <a:ext cx="2133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1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Driver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</a:p>
          <a:p>
            <a:r>
              <a:rPr lang="en-US" dirty="0" smtClean="0"/>
              <a:t>Key Parameters inputs outputs etc.</a:t>
            </a:r>
          </a:p>
          <a:p>
            <a:r>
              <a:rPr lang="en-US" dirty="0" smtClean="0"/>
              <a:t>Integrates with following sub systems: Microcontroller, etc.</a:t>
            </a:r>
          </a:p>
          <a:p>
            <a:r>
              <a:rPr lang="en-US" dirty="0" smtClean="0"/>
              <a:t>Alternatives: Darlington Pair, Charge Pump.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 Sense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</a:p>
          <a:p>
            <a:r>
              <a:rPr lang="en-US" dirty="0" smtClean="0"/>
              <a:t>Key Parameters inputs outputs etc.</a:t>
            </a:r>
          </a:p>
          <a:p>
            <a:r>
              <a:rPr lang="en-US" dirty="0" smtClean="0"/>
              <a:t>Integrates with following sub systems: Microcontroller, etc.</a:t>
            </a:r>
          </a:p>
          <a:p>
            <a:r>
              <a:rPr lang="en-US" dirty="0" smtClean="0"/>
              <a:t>Alternatives: Darlington Pair, Charge Pump.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started with modular testing. This was done to verify design and helped to find bugs in an easier to debug isolated system. </a:t>
            </a:r>
          </a:p>
          <a:p>
            <a:r>
              <a:rPr lang="en-US" dirty="0" smtClean="0"/>
              <a:t>LED’s were used as stubs in order to integrate the hardware with the software and step through the code.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5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Setbacks/Bugs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dirty="0" err="1" smtClean="0"/>
              <a:t>Debounce</a:t>
            </a:r>
            <a:endParaRPr lang="en-US" dirty="0" smtClean="0"/>
          </a:p>
          <a:p>
            <a:r>
              <a:rPr lang="en-US" dirty="0" smtClean="0"/>
              <a:t>CPU clock speed</a:t>
            </a:r>
          </a:p>
          <a:p>
            <a:r>
              <a:rPr lang="en-US" dirty="0" smtClean="0"/>
              <a:t>Program Mode</a:t>
            </a:r>
          </a:p>
          <a:p>
            <a:r>
              <a:rPr lang="en-US" dirty="0" smtClean="0"/>
              <a:t>Knock Sense threshold &lt;voltage&gt;</a:t>
            </a:r>
          </a:p>
          <a:p>
            <a:r>
              <a:rPr lang="en-US" dirty="0" smtClean="0"/>
              <a:t>Knock Sense Delay &lt;time&gt;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8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Problem/need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interesting alternative to traditional locking methods. &lt; Wording will change&gt;</a:t>
            </a:r>
          </a:p>
          <a:p>
            <a:r>
              <a:rPr lang="en-US" dirty="0" smtClean="0"/>
              <a:t>Novelty device that is cool.</a:t>
            </a:r>
          </a:p>
          <a:p>
            <a:r>
              <a:rPr lang="en-US" dirty="0" smtClean="0"/>
              <a:t>Most likely put in proposal or whatever the ambiguous statement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as a team to design, construct, and demonstrate a small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Device </a:t>
            </a:r>
            <a:r>
              <a:rPr lang="en-US" dirty="0"/>
              <a:t>must lock and unlock.</a:t>
            </a:r>
          </a:p>
          <a:p>
            <a:pPr lvl="0"/>
            <a:r>
              <a:rPr lang="en-US" dirty="0"/>
              <a:t>Device must differentiate between many distinct knock sequences.</a:t>
            </a:r>
          </a:p>
          <a:p>
            <a:pPr lvl="0"/>
            <a:r>
              <a:rPr lang="en-US" dirty="0"/>
              <a:t>Device must be reliable. (i.e. stay locked/unlocked when expected)</a:t>
            </a:r>
          </a:p>
          <a:p>
            <a:pPr lvl="0"/>
            <a:r>
              <a:rPr lang="en-US" dirty="0"/>
              <a:t>Device should be user friendly and intuitive.</a:t>
            </a:r>
          </a:p>
          <a:p>
            <a:pPr lvl="0"/>
            <a:r>
              <a:rPr lang="en-US" dirty="0"/>
              <a:t>Device must be safe to operate.</a:t>
            </a:r>
          </a:p>
          <a:p>
            <a:pPr lvl="0"/>
            <a:r>
              <a:rPr lang="en-US" dirty="0"/>
              <a:t>Device must be affordable.</a:t>
            </a:r>
          </a:p>
          <a:p>
            <a:pPr lvl="0"/>
            <a:r>
              <a:rPr lang="en-US" dirty="0"/>
              <a:t>Device must be durable.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Approach/Overview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decisions as a group using decision tables with weighted votes for team members. &lt;</a:t>
            </a:r>
            <a:r>
              <a:rPr lang="en-US" dirty="0" err="1" smtClean="0"/>
              <a:t>prob</a:t>
            </a:r>
            <a:r>
              <a:rPr lang="en-US" dirty="0" smtClean="0"/>
              <a:t> not use this&gt;</a:t>
            </a:r>
          </a:p>
          <a:p>
            <a:r>
              <a:rPr lang="en-US" dirty="0" smtClean="0"/>
              <a:t>Broke team into two main groups, usually had one partner tackle initial design and one partner verify and help debug design.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down design based off of Use-Case diagram. </a:t>
            </a:r>
          </a:p>
          <a:p>
            <a:r>
              <a:rPr lang="en-US" dirty="0" smtClean="0"/>
              <a:t>Created block diagram which helped to isolate different subsystems.</a:t>
            </a:r>
          </a:p>
          <a:p>
            <a:r>
              <a:rPr lang="en-US" dirty="0" smtClean="0"/>
              <a:t>Designed with a modular approach by designing each subsystem separately.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16" y="1667362"/>
            <a:ext cx="6392168" cy="4391638"/>
          </a:xfrm>
        </p:spPr>
      </p:pic>
    </p:spTree>
    <p:extLst>
      <p:ext uri="{BB962C8B-B14F-4D97-AF65-F5344CB8AC3E}">
        <p14:creationId xmlns:p14="http://schemas.microsoft.com/office/powerpoint/2010/main" val="7343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r="1667"/>
          <a:stretch/>
        </p:blipFill>
        <p:spPr bwMode="auto">
          <a:xfrm>
            <a:off x="1735042" y="1600200"/>
            <a:ext cx="5673915" cy="452596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76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415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T02 nocLock</vt:lpstr>
      <vt:lpstr>Overview of Presentation</vt:lpstr>
      <vt:lpstr>Problem</vt:lpstr>
      <vt:lpstr>Objectives</vt:lpstr>
      <vt:lpstr>Requirements</vt:lpstr>
      <vt:lpstr>Approach/Overview of Project</vt:lpstr>
      <vt:lpstr>Design</vt:lpstr>
      <vt:lpstr>Use-Case Map</vt:lpstr>
      <vt:lpstr>Block Diagram</vt:lpstr>
      <vt:lpstr>Solenoid Subsystem</vt:lpstr>
      <vt:lpstr>Microcontroller Subsystem</vt:lpstr>
      <vt:lpstr>Button System</vt:lpstr>
      <vt:lpstr>LED Driver Subsystem</vt:lpstr>
      <vt:lpstr>Knock Sense Subsystem</vt:lpstr>
      <vt:lpstr>Software</vt:lpstr>
      <vt:lpstr>Testing</vt:lpstr>
      <vt:lpstr>Major Setbacks/Bugs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T02 nocLock</dc:title>
  <dc:creator>Travis</dc:creator>
  <cp:lastModifiedBy>Travis</cp:lastModifiedBy>
  <cp:revision>22</cp:revision>
  <dcterms:created xsi:type="dcterms:W3CDTF">2014-12-05T22:00:10Z</dcterms:created>
  <dcterms:modified xsi:type="dcterms:W3CDTF">2014-12-10T22:28:41Z</dcterms:modified>
</cp:coreProperties>
</file>