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rs/shapexml.xml" ContentType="application/vnd.ms-office.DrsShape+xml"/>
  <Override PartName="/drs/downrev.xml" ContentType="application/vnd.ms-office.DrsDownRev+xml"/>
</Types>
</file>

<file path=_rels/.rels><?xml version="1.0" encoding="UTF-8" standalone="yes"?>
<Relationships xmlns="http://schemas.openxmlformats.org/package/2006/relationships"><Relationship Id="rId1" Type="http://schemas.microsoft.com/office/2006/relationships/shapeXml" Target="drs/shapexml.xml"/><Relationship Id="rId2" Type="http://schemas.microsoft.com/office/2006/relationships/downRev" Target="drs/downrev.xml"/></Relationships>
</file>

<file path=drs/downrev.xml><?xml version="1.0" encoding="utf-8"?>
<a:downRevStg xmlns:a="http://schemas.openxmlformats.org/drawingml/2006/main" shapeCheckSum="bi2UazRTG0m9F3tJxTjuZD==&#10;" textCheckSum="CDp31z==&#10;" shapeId="10242" fHybridRaster="0" ver="1"/>
</file>

<file path=drs/shapexml.xml><?xml version="1.0" encoding="utf-8"?>
<p:sp xmlns:p="http://schemas.openxmlformats.org/presentationml/2006/main">
  <p:nvSpPr>
    <p:cNvPr id="10242" name="Rectangle 3"/>
    <p:cNvSpPr>
      <a:spLocks xmlns:a="http://schemas.openxmlformats.org/drawingml/2006/main" noGrp="1" noChangeArrowheads="1"/>
    </p:cNvSpPr>
    <p:nvPr>
      <p:ph type="body" idx="4294967295"/>
    </p:nvPr>
  </p:nvSpPr>
  <p:spPr>
    <a:xfrm xmlns:a="http://schemas.openxmlformats.org/drawingml/2006/main">
      <a:off x="477838" y="1150938"/>
      <a:ext cx="8054975" cy="4551362"/>
    </a:xfrm>
  </p:spPr>
  <p:txBody>
    <a:bodyPr xmlns:a="http://schemas.openxmlformats.org/drawingml/2006/main" vert="horz" wrap="square" lIns="91440" tIns="45720" rIns="91440" bIns="45720" numCol="1" anchor="t" anchorCtr="0" compatLnSpc="1">
      <a:prstTxWarp prst="textNoShape">
        <a:avLst/>
      </a:prstTxWarp>
    </a:bodyPr>
    <a:lstStyle xmlns:a="http://schemas.openxmlformats.org/drawingml/2006/main"/>
    <a:p xmlns:a="http://schemas.openxmlformats.org/drawingml/2006/main">
      <a:pPr marL="342900" marR="0" lvl="0" indent="-342900" algn="l" defTabSz="914400" rtl="0" eaLnBrk="0" fontAlgn="base" latinLnBrk="0" hangingPunct="0">
        <a:lnSpc>
          <a:spcPct val="100000"/>
        </a:lnSpc>
        <a:spcBef>
          <a:spcPct val="50000"/>
        </a:spcBef>
        <a:spcAft>
          <a:spcPct val="0"/>
        </a:spcAft>
        <a:buClr>
          <a:srgbClr val="24459C"/>
        </a:buClr>
        <a:buSzPct val="110000"/>
        <a:buFont typeface="Times" charset="0"/>
        <a:buChar char="•"/>
        <a:tabLst/>
        <a:defRPr/>
      </a:pPr>
      <a:r>
        <a:rPr kumimoji="0" lang="en-US" sz="2400" b="0" i="0" u="none" strike="noStrike" kern="0" cap="none" spc="0" normalizeH="0" baseline="0" noProof="0" dirty="0" smtClean="0">
          <a:ln>
            <a:noFill/>
          </a:ln>
          <a:solidFill>
            <a:schemeClr val="tx1"/>
          </a:solidFill>
          <a:effectLst/>
          <a:uLnTx/>
          <a:uFillTx/>
          <a:latin typeface="Arial" charset="0"/>
          <a:ea typeface="ＭＳ Ｐゴシック" charset="0"/>
          <a:cs typeface="ＭＳ Ｐゴシック" charset="0"/>
        </a:rPr>
        <a:t> _____  _________ </a:t>
      </a:r>
    </a:p>
    <a:p xmlns:a="http://schemas.openxmlformats.org/drawingml/2006/main">
      <a:pPr marL="742950" marR="0" lvl="1" indent="-285750" algn="l" defTabSz="914400" rtl="0" eaLnBrk="0" fontAlgn="base" latinLnBrk="0" hangingPunct="0">
        <a:lnSpc>
          <a:spcPct val="100000"/>
        </a:lnSpc>
        <a:spcBef>
          <a:spcPct val="10000"/>
        </a:spcBef>
        <a:spcAft>
          <a:spcPct val="0"/>
        </a:spcAft>
        <a:buClrTx/>
        <a:buSzTx/>
        <a:buFont typeface="Times" charset="0"/>
        <a:buChar char="–"/>
        <a:tabLst/>
        <a:defRPr/>
      </a:pPr>
      <a:r>
        <a:rPr kumimoji="0" lang="en-US" sz="2000" b="0" i="0" u="none" strike="noStrike" kern="0" cap="none" spc="0" normalizeH="0" baseline="0" noProof="0" dirty="0" smtClean="0">
          <a:ln>
            <a:noFill/>
          </a:ln>
          <a:solidFill>
            <a:schemeClr val="tx1"/>
          </a:solidFill>
          <a:effectLst/>
          <a:uLnTx/>
          <a:uFillTx/>
          <a:latin typeface="Arial" charset="0"/>
          <a:ea typeface="ＭＳ Ｐゴシック" charset="0"/>
          <a:cs typeface="ＭＳ Ｐゴシック" charset="0"/>
        </a:rPr>
        <a:t> _____      ______</a:t>
      </a:r>
    </a:p>
    <a:p xmlns:a="http://schemas.openxmlformats.org/drawingml/2006/main">
      <a:pPr marL="742950" marR="0" lvl="1" indent="-285750" algn="l" defTabSz="914400" rtl="0" eaLnBrk="0" fontAlgn="base" latinLnBrk="0" hangingPunct="0">
        <a:lnSpc>
          <a:spcPct val="100000"/>
        </a:lnSpc>
        <a:spcBef>
          <a:spcPct val="10000"/>
        </a:spcBef>
        <a:spcAft>
          <a:spcPct val="0"/>
        </a:spcAft>
        <a:buClrTx/>
        <a:buSzTx/>
        <a:buFont typeface="Times" charset="0"/>
        <a:buChar char="–"/>
        <a:tabLst/>
        <a:defRPr/>
      </a:pPr>
      <a:endParaRPr kumimoji="0" lang="en-US" sz="2000" b="0" i="0" u="none" strike="noStrike" kern="0" cap="none" spc="0" normalizeH="0" baseline="0" noProof="0" dirty="0" smtClean="0">
        <a:ln>
          <a:noFill/>
        </a:ln>
        <a:solidFill>
          <a:schemeClr val="tx1"/>
        </a:solidFill>
        <a:effectLst/>
        <a:uLnTx/>
        <a:uFillTx/>
        <a:latin typeface="Arial" charset="0"/>
        <a:ea typeface="ＭＳ Ｐゴシック" charset="0"/>
        <a:cs typeface="ＭＳ Ｐゴシック" charset="0"/>
      </a:endParaRPr>
    </a:p>
    <a:p xmlns:a="http://schemas.openxmlformats.org/drawingml/2006/main">
      <a:pPr marL="342900" marR="0" lvl="0" indent="-342900" algn="l" defTabSz="914400" rtl="0" eaLnBrk="0" fontAlgn="base" latinLnBrk="0" hangingPunct="0">
        <a:lnSpc>
          <a:spcPct val="100000"/>
        </a:lnSpc>
        <a:spcBef>
          <a:spcPct val="50000"/>
        </a:spcBef>
        <a:spcAft>
          <a:spcPct val="0"/>
        </a:spcAft>
        <a:buClr>
          <a:srgbClr val="24459C"/>
        </a:buClr>
        <a:buSzPct val="110000"/>
        <a:buFont typeface="Times" charset="0"/>
        <a:buChar char="•"/>
        <a:tabLst/>
        <a:defRPr/>
      </a:pPr>
      <a:r>
        <a:rPr kumimoji="0" lang="en-US" sz="2400" b="0" i="0" u="none" strike="noStrike" kern="0" cap="none" spc="0" normalizeH="0" baseline="0" noProof="0" dirty="0" smtClean="0">
          <a:ln>
            <a:noFill/>
          </a:ln>
          <a:solidFill>
            <a:schemeClr val="tx1"/>
          </a:solidFill>
          <a:effectLst/>
          <a:uLnTx/>
          <a:uFillTx/>
          <a:latin typeface="Arial" charset="0"/>
          <a:ea typeface="ＭＳ Ｐゴシック" charset="0"/>
          <a:cs typeface="ＭＳ Ｐゴシック" charset="0"/>
        </a:rPr>
        <a:t> ________  ____ __ __ _________</a:t>
      </a:r>
    </a:p>
    <a:p xmlns:a="http://schemas.openxmlformats.org/drawingml/2006/main">
      <a:pPr marL="742950" marR="0" lvl="1" indent="-285750" algn="l" defTabSz="914400" rtl="0" eaLnBrk="0" fontAlgn="base" latinLnBrk="0" hangingPunct="0">
        <a:lnSpc>
          <a:spcPct val="100000"/>
        </a:lnSpc>
        <a:spcBef>
          <a:spcPct val="10000"/>
        </a:spcBef>
        <a:spcAft>
          <a:spcPct val="0"/>
        </a:spcAft>
        <a:buClrTx/>
        <a:buSzTx/>
        <a:buFont typeface="Times" charset="0"/>
        <a:buChar char="–"/>
        <a:tabLst/>
        <a:defRPr/>
      </a:pPr>
      <a:r>
        <a:rPr kumimoji="0" lang="en-US" sz="2000" b="0" i="0" u="none" strike="noStrike" kern="0" cap="none" spc="0" normalizeH="0" baseline="0" noProof="0" dirty="0" smtClean="0">
          <a:ln>
            <a:noFill/>
          </a:ln>
          <a:solidFill>
            <a:schemeClr val="tx1"/>
          </a:solidFill>
          <a:effectLst/>
          <a:uLnTx/>
          <a:uFillTx/>
          <a:latin typeface="Arial" charset="0"/>
          <a:ea typeface="ＭＳ Ｐゴシック" charset="0"/>
          <a:cs typeface="ＭＳ Ｐゴシック" charset="0"/>
        </a:rPr>
        <a:t> __ ____ __ ____ </a:t>
      </a:r>
    </a:p>
    <a:p xmlns:a="http://schemas.openxmlformats.org/drawingml/2006/main">
      <a:pPr marL="742950" marR="0" lvl="1" indent="-285750" algn="l" defTabSz="914400" rtl="0" eaLnBrk="0" fontAlgn="base" latinLnBrk="0" hangingPunct="0">
        <a:lnSpc>
          <a:spcPct val="100000"/>
        </a:lnSpc>
        <a:spcBef>
          <a:spcPct val="10000"/>
        </a:spcBef>
        <a:spcAft>
          <a:spcPct val="0"/>
        </a:spcAft>
        <a:buClrTx/>
        <a:buSzTx/>
        <a:buFont typeface="Times" charset="0"/>
        <a:buChar char="–"/>
        <a:tabLst/>
        <a:defRPr/>
      </a:pPr>
      <a:endParaRPr kumimoji="0" lang="en-US" sz="2000" b="0" i="0" u="none" strike="noStrike" kern="0" cap="none" spc="0" normalizeH="0" baseline="0" noProof="0" dirty="0" smtClean="0">
        <a:ln>
          <a:noFill/>
        </a:ln>
        <a:solidFill>
          <a:schemeClr val="tx1"/>
        </a:solidFill>
        <a:effectLst/>
        <a:uLnTx/>
        <a:uFillTx/>
        <a:latin typeface="Arial" charset="0"/>
        <a:ea typeface="ＭＳ Ｐゴシック" charset="0"/>
        <a:cs typeface="ＭＳ Ｐゴシック" charset="0"/>
      </a:endParaRPr>
    </a:p>
    <a:p xmlns:a="http://schemas.openxmlformats.org/drawingml/2006/main">
      <a:pPr marL="342900" marR="0" lvl="0" indent="-342900" algn="l" defTabSz="914400" rtl="0" eaLnBrk="0" fontAlgn="base" latinLnBrk="0" hangingPunct="0">
        <a:lnSpc>
          <a:spcPct val="100000"/>
        </a:lnSpc>
        <a:spcBef>
          <a:spcPct val="50000"/>
        </a:spcBef>
        <a:spcAft>
          <a:spcPct val="0"/>
        </a:spcAft>
        <a:buClr>
          <a:srgbClr val="24459C"/>
        </a:buClr>
        <a:buSzPct val="110000"/>
        <a:buFont typeface="Times" charset="0"/>
        <a:buChar char="•"/>
        <a:tabLst/>
        <a:defRPr/>
      </a:pPr>
      <a:r>
        <a:rPr kumimoji="0" lang="en-US" sz="2400" b="0" i="0" u="none" strike="noStrike" kern="0" cap="none" spc="0" normalizeH="0" baseline="0" noProof="0" dirty="0" smtClean="0">
          <a:ln>
            <a:noFill/>
          </a:ln>
          <a:solidFill>
            <a:schemeClr val="tx1"/>
          </a:solidFill>
          <a:effectLst/>
          <a:uLnTx/>
          <a:uFillTx/>
          <a:latin typeface="Arial" charset="0"/>
          <a:ea typeface="ＭＳ Ｐゴシック" charset="0"/>
          <a:cs typeface="ＭＳ Ｐゴシック" charset="0"/>
        </a:rPr>
        <a:t> _____ _ _______ ____ </a:t>
      </a:r>
    </a:p>
    <a:p xmlns:a="http://schemas.openxmlformats.org/drawingml/2006/main">
      <a:pPr marL="742950" marR="0" lvl="1" indent="-285750" algn="l" defTabSz="914400" rtl="0" eaLnBrk="0" fontAlgn="base" latinLnBrk="0" hangingPunct="0">
        <a:lnSpc>
          <a:spcPct val="100000"/>
        </a:lnSpc>
        <a:spcBef>
          <a:spcPct val="10000"/>
        </a:spcBef>
        <a:spcAft>
          <a:spcPct val="0"/>
        </a:spcAft>
        <a:buClrTx/>
        <a:buSzTx/>
        <a:buFont typeface="Times" charset="0"/>
        <a:buChar char="–"/>
        <a:tabLst/>
        <a:defRPr/>
      </a:pPr>
      <a:r>
        <a:rPr kumimoji="0" lang="en-US" sz="2000" b="0" i="0" u="none" strike="noStrike" kern="0" cap="none" spc="0" normalizeH="0" baseline="0" noProof="0" dirty="0" smtClean="0">
          <a:ln>
            <a:noFill/>
          </a:ln>
          <a:solidFill>
            <a:schemeClr val="tx1"/>
          </a:solidFill>
          <a:effectLst/>
          <a:uLnTx/>
          <a:uFillTx/>
          <a:latin typeface="Arial" charset="0"/>
          <a:ea typeface="ＭＳ Ｐゴシック" charset="0"/>
          <a:cs typeface="ＭＳ Ｐゴシック" charset="0"/>
        </a:rPr>
        <a:t> </a:t>
      </a:r>
      <a:r>
        <a:rPr kumimoji="0" lang="en-US" sz="2000" b="0" i="0" u="none" strike="noStrike" kern="0" cap="none" spc="0" normalizeH="0" baseline="0" noProof="0" dirty="0">
          <a:ln>
            <a:noFill/>
          </a:ln>
          <a:solidFill>
            <a:schemeClr val="tx1"/>
          </a:solidFill>
          <a:effectLst/>
          <a:uLnTx/>
          <a:uFillTx/>
          <a:latin typeface="Arial" charset="0"/>
          <a:ea typeface="ＭＳ Ｐゴシック" charset="0"/>
          <a:cs typeface="ＭＳ Ｐゴシック" charset="0"/>
        </a:rPr>
        <a:t>      _____  </a:t>
      </a:r>
    </a:p>
    <a:p xmlns:a="http://schemas.openxmlformats.org/drawingml/2006/main">
      <a:pPr marL="0" marR="0" lvl="0" indent="0" algn="l" defTabSz="914400" rtl="0" eaLnBrk="0" fontAlgn="base" latinLnBrk="0" hangingPunct="0">
        <a:lnSpc>
          <a:spcPct val="100000"/>
        </a:lnSpc>
        <a:spcBef>
          <a:spcPct val="50000"/>
        </a:spcBef>
        <a:spcAft>
          <a:spcPct val="0"/>
        </a:spcAft>
        <a:buClr>
          <a:srgbClr val="24459C"/>
        </a:buClr>
        <a:buSzPct val="110000"/>
        <a:buFont typeface="Times" charset="0"/>
        <a:buNone/>
        <a:tabLst/>
        <a:defRPr/>
      </a:pPr>
      <a:endParaRPr kumimoji="0" lang="en-US" sz="2400" b="0" i="0" u="none" strike="noStrike" kern="0" cap="none" spc="0" normalizeH="0" baseline="0" noProof="0" dirty="0">
        <a:ln>
          <a:noFill/>
        </a:ln>
        <a:solidFill>
          <a:schemeClr val="tx1"/>
        </a:solidFill>
        <a:effectLst/>
        <a:uLnTx/>
        <a:uFillTx/>
        <a:latin typeface="Arial" charset="0"/>
        <a:ea typeface="ＭＳ Ｐゴシック" charset="0"/>
        <a:cs typeface="ＭＳ Ｐゴシック" charset="0"/>
      </a:endParaRPr>
    </a:p>
    <a:p xmlns:a="http://schemas.openxmlformats.org/drawingml/2006/main">
      <a:pPr marL="342900" marR="0" lvl="0" indent="-342900" algn="l" defTabSz="914400" rtl="0" eaLnBrk="0" fontAlgn="base" latinLnBrk="0" hangingPunct="0">
        <a:lnSpc>
          <a:spcPct val="100000"/>
        </a:lnSpc>
        <a:spcBef>
          <a:spcPct val="50000"/>
        </a:spcBef>
        <a:spcAft>
          <a:spcPct val="0"/>
        </a:spcAft>
        <a:buClr>
          <a:srgbClr val="24459C"/>
        </a:buClr>
        <a:buSzPct val="110000"/>
        <a:buFont typeface="Times" charset="0"/>
        <a:buChar char="•"/>
        <a:tabLst/>
        <a:defRPr/>
      </a:pPr>
      <a:endParaRPr kumimoji="0" lang="en-US" sz="2400" b="0" i="0" u="none" strike="noStrike" kern="0" cap="none" spc="0" normalizeH="0" baseline="0" noProof="0" dirty="0">
        <a:ln>
          <a:noFill/>
        </a:ln>
        <a:solidFill>
          <a:schemeClr val="tx1"/>
        </a:solidFill>
        <a:effectLst/>
        <a:uLnTx/>
        <a:uFillTx/>
        <a:latin typeface="Arial" charset="0"/>
        <a:ea typeface="ＭＳ Ｐゴシック" charset="0"/>
        <a:cs typeface="ＭＳ Ｐゴシック" charset="0"/>
      </a:endParaRPr>
    </a:p>
    <a:p xmlns:a="http://schemas.openxmlformats.org/drawingml/2006/main">
      <a:pPr marL="342900" marR="0" lvl="0" indent="-342900" algn="l" defTabSz="914400" rtl="0" eaLnBrk="0" fontAlgn="base" latinLnBrk="0" hangingPunct="0">
        <a:lnSpc>
          <a:spcPct val="100000"/>
        </a:lnSpc>
        <a:spcBef>
          <a:spcPct val="50000"/>
        </a:spcBef>
        <a:spcAft>
          <a:spcPct val="0"/>
        </a:spcAft>
        <a:buClr>
          <a:srgbClr val="24459C"/>
        </a:buClr>
        <a:buSzPct val="110000"/>
        <a:buFont typeface="Times" charset="0"/>
        <a:buChar char="•"/>
        <a:tabLst/>
        <a:defRPr/>
      </a:pPr>
      <a:endParaRPr kumimoji="0" lang="en-US" sz="2400" b="0" i="0" u="none" strike="noStrike" kern="0" cap="none" spc="0" normalizeH="0" baseline="0" noProof="0" dirty="0">
        <a:ln>
          <a:noFill/>
        </a:ln>
        <a:solidFill>
          <a:schemeClr val="tx1"/>
        </a:solidFill>
        <a:effectLst/>
        <a:uLnTx/>
        <a:uFillTx/>
        <a:latin typeface="Arial" charset="0"/>
        <a:ea typeface="ＭＳ Ｐゴシック" charset="0"/>
        <a:cs typeface="ＭＳ Ｐゴシック" charset="0"/>
      </a:endParaRPr>
    </a:p>
    <a:p xmlns:a="http://schemas.openxmlformats.org/drawingml/2006/main">
      <a:pPr marL="342900" marR="0" lvl="0" indent="-342900" algn="l" defTabSz="914400" rtl="0" eaLnBrk="0" fontAlgn="base" latinLnBrk="0" hangingPunct="0">
        <a:lnSpc>
          <a:spcPct val="100000"/>
        </a:lnSpc>
        <a:spcBef>
          <a:spcPct val="50000"/>
        </a:spcBef>
        <a:spcAft>
          <a:spcPct val="0"/>
        </a:spcAft>
        <a:buClr>
          <a:srgbClr val="24459C"/>
        </a:buClr>
        <a:buSzPct val="110000"/>
        <a:buFont typeface="Times" charset="0"/>
        <a:buChar char="•"/>
        <a:tabLst/>
        <a:defRPr/>
      </a:pPr>
      <a:endParaRPr kumimoji="0" lang="en-US" sz="2400" b="0" i="0" u="none" strike="noStrike" kern="0" cap="none" spc="0" normalizeH="0" baseline="0" noProof="0" dirty="0">
        <a:ln>
          <a:noFill/>
        </a:ln>
        <a:solidFill>
          <a:schemeClr val="tx1"/>
        </a:solidFill>
        <a:effectLst/>
        <a:uLnTx/>
        <a:uFillTx/>
        <a:latin typeface="Arial" charset="0"/>
        <a:ea typeface="ＭＳ Ｐゴシック" charset="0"/>
        <a:cs typeface="ＭＳ Ｐゴシック" charset="0"/>
      </a:endParaRPr>
    </a:p>
    <a:p xmlns:a="http://schemas.openxmlformats.org/drawingml/2006/main">
      <a:pPr marL="742950" marR="0" lvl="1" indent="-285750" algn="l" defTabSz="914400" rtl="0" eaLnBrk="0" fontAlgn="base" latinLnBrk="0" hangingPunct="0">
        <a:lnSpc>
          <a:spcPct val="100000"/>
        </a:lnSpc>
        <a:spcBef>
          <a:spcPct val="10000"/>
        </a:spcBef>
        <a:spcAft>
          <a:spcPct val="0"/>
        </a:spcAft>
        <a:buClrTx/>
        <a:buSzTx/>
        <a:buFont typeface="Times" charset="0"/>
        <a:buChar char="–"/>
        <a:tabLst/>
        <a:defRPr/>
      </a:pPr>
      <a:endParaRPr kumimoji="0" lang="en-US" sz="2000" b="0" i="0" u="none" strike="noStrike" kern="0" cap="none" spc="0" normalizeH="0" baseline="0" noProof="0" dirty="0">
        <a:ln>
          <a:noFill/>
        </a:ln>
        <a:solidFill>
          <a:schemeClr val="tx1"/>
        </a:solidFill>
        <a:effectLst/>
        <a:uLnTx/>
        <a:uFillTx/>
        <a:latin typeface="Arial" charset="0"/>
        <a:ea typeface="ＭＳ Ｐゴシック" charset="0"/>
        <a:cs typeface="ＭＳ Ｐゴシック" charset="0"/>
      </a:endParaRPr>
    </a:p>
    <a:p xmlns:a="http://schemas.openxmlformats.org/drawingml/2006/main">
      <a:pPr marL="742950" marR="0" lvl="1" indent="-285750" algn="l" defTabSz="914400" rtl="0" eaLnBrk="0" fontAlgn="base" latinLnBrk="0" hangingPunct="0">
        <a:lnSpc>
          <a:spcPct val="100000"/>
        </a:lnSpc>
        <a:spcBef>
          <a:spcPct val="10000"/>
        </a:spcBef>
        <a:spcAft>
          <a:spcPct val="0"/>
        </a:spcAft>
        <a:buClrTx/>
        <a:buSzTx/>
        <a:buFont typeface="Times" charset="0"/>
        <a:buChar char="–"/>
        <a:tabLst/>
        <a:defRPr/>
      </a:pPr>
      <a:endParaRPr kumimoji="0" lang="en-US" sz="2000" b="0" i="0" u="none" strike="noStrike" kern="0" cap="none" spc="0" normalizeH="0" baseline="0" noProof="0" dirty="0">
        <a:ln>
          <a:noFill/>
        </a:ln>
        <a:solidFill>
          <a:schemeClr val="tx1"/>
        </a:solidFill>
        <a:effectLst/>
        <a:uLnTx/>
        <a:uFillTx/>
        <a:latin typeface="Arial" charset="0"/>
        <a:ea typeface="ＭＳ Ｐゴシック" charset="0"/>
        <a:cs typeface="ＭＳ Ｐゴシック" charset="0"/>
      </a:endParaRPr>
    </a:p>
    <a:p xmlns:a="http://schemas.openxmlformats.org/drawingml/2006/main">
      <a:pPr marL="342900" marR="0" lvl="0" indent="-342900" algn="l" defTabSz="914400" rtl="0" eaLnBrk="0" fontAlgn="base" latinLnBrk="0" hangingPunct="0">
        <a:lnSpc>
          <a:spcPct val="100000"/>
        </a:lnSpc>
        <a:spcBef>
          <a:spcPct val="50000"/>
        </a:spcBef>
        <a:spcAft>
          <a:spcPct val="0"/>
        </a:spcAft>
        <a:buClr>
          <a:srgbClr val="24459C"/>
        </a:buClr>
        <a:buSzPct val="110000"/>
        <a:buFont typeface="Times" charset="0"/>
        <a:buChar char="•"/>
        <a:tabLst/>
        <a:defRPr/>
      </a:pPr>
      <a:endParaRPr kumimoji="0" lang="en-US" sz="2400" b="0" i="0" u="none" strike="noStrike" kern="0" cap="none" spc="0" normalizeH="0" baseline="0" noProof="0" dirty="0">
        <a:ln>
          <a:noFill/>
        </a:ln>
        <a:solidFill>
          <a:schemeClr val="tx1"/>
        </a:solidFill>
        <a:effectLst/>
        <a:uLnTx/>
        <a:uFillTx/>
        <a:latin typeface="Arial" charset="0"/>
        <a:ea typeface="ＭＳ Ｐゴシック" charset="0"/>
        <a:cs typeface="ＭＳ Ｐゴシック" charset="0"/>
      </a:endParaRPr>
    </a:p>
  </p:txBody>
</p:sp>
</file>